
<file path=[Content_Types].xml><?xml version="1.0" encoding="utf-8"?>
<Types xmlns="http://schemas.openxmlformats.org/package/2006/content-types">
  <Default Extension="avi" ContentType="video/x-msvideo"/>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10" r:id="rId1"/>
    <p:sldMasterId id="2147483735" r:id="rId2"/>
  </p:sldMasterIdLst>
  <p:notesMasterIdLst>
    <p:notesMasterId r:id="rId87"/>
  </p:notesMasterIdLst>
  <p:handoutMasterIdLst>
    <p:handoutMasterId r:id="rId88"/>
  </p:handoutMasterIdLst>
  <p:sldIdLst>
    <p:sldId id="433" r:id="rId3"/>
    <p:sldId id="16605" r:id="rId4"/>
    <p:sldId id="16612" r:id="rId5"/>
    <p:sldId id="16609" r:id="rId6"/>
    <p:sldId id="472" r:id="rId7"/>
    <p:sldId id="16611" r:id="rId8"/>
    <p:sldId id="565" r:id="rId9"/>
    <p:sldId id="16606" r:id="rId10"/>
    <p:sldId id="566" r:id="rId11"/>
    <p:sldId id="16607" r:id="rId12"/>
    <p:sldId id="16608" r:id="rId13"/>
    <p:sldId id="289" r:id="rId14"/>
    <p:sldId id="284" r:id="rId15"/>
    <p:sldId id="16613" r:id="rId16"/>
    <p:sldId id="16614" r:id="rId17"/>
    <p:sldId id="16623" r:id="rId18"/>
    <p:sldId id="624" r:id="rId19"/>
    <p:sldId id="620" r:id="rId20"/>
    <p:sldId id="623" r:id="rId21"/>
    <p:sldId id="795" r:id="rId22"/>
    <p:sldId id="633" r:id="rId23"/>
    <p:sldId id="535" r:id="rId24"/>
    <p:sldId id="671" r:id="rId25"/>
    <p:sldId id="16616" r:id="rId26"/>
    <p:sldId id="797" r:id="rId27"/>
    <p:sldId id="807" r:id="rId28"/>
    <p:sldId id="524" r:id="rId29"/>
    <p:sldId id="16617" r:id="rId30"/>
    <p:sldId id="595" r:id="rId31"/>
    <p:sldId id="812" r:id="rId32"/>
    <p:sldId id="814" r:id="rId33"/>
    <p:sldId id="809" r:id="rId34"/>
    <p:sldId id="810" r:id="rId35"/>
    <p:sldId id="611" r:id="rId36"/>
    <p:sldId id="586" r:id="rId37"/>
    <p:sldId id="16618" r:id="rId38"/>
    <p:sldId id="554" r:id="rId39"/>
    <p:sldId id="549" r:id="rId40"/>
    <p:sldId id="552" r:id="rId41"/>
    <p:sldId id="551" r:id="rId42"/>
    <p:sldId id="570" r:id="rId43"/>
    <p:sldId id="545" r:id="rId44"/>
    <p:sldId id="546" r:id="rId45"/>
    <p:sldId id="548" r:id="rId46"/>
    <p:sldId id="547" r:id="rId47"/>
    <p:sldId id="16621" r:id="rId48"/>
    <p:sldId id="556" r:id="rId49"/>
    <p:sldId id="557" r:id="rId50"/>
    <p:sldId id="558" r:id="rId51"/>
    <p:sldId id="559" r:id="rId52"/>
    <p:sldId id="560" r:id="rId53"/>
    <p:sldId id="561" r:id="rId54"/>
    <p:sldId id="562" r:id="rId55"/>
    <p:sldId id="563" r:id="rId56"/>
    <p:sldId id="16622" r:id="rId57"/>
    <p:sldId id="479" r:id="rId58"/>
    <p:sldId id="438" r:id="rId59"/>
    <p:sldId id="480" r:id="rId60"/>
    <p:sldId id="396" r:id="rId61"/>
    <p:sldId id="16619" r:id="rId62"/>
    <p:sldId id="411" r:id="rId63"/>
    <p:sldId id="423" r:id="rId64"/>
    <p:sldId id="16620" r:id="rId65"/>
    <p:sldId id="532" r:id="rId66"/>
    <p:sldId id="488" r:id="rId67"/>
    <p:sldId id="564" r:id="rId68"/>
    <p:sldId id="386" r:id="rId69"/>
    <p:sldId id="381" r:id="rId70"/>
    <p:sldId id="387" r:id="rId71"/>
    <p:sldId id="571" r:id="rId72"/>
    <p:sldId id="16604" r:id="rId73"/>
    <p:sldId id="16624" r:id="rId74"/>
    <p:sldId id="16625" r:id="rId75"/>
    <p:sldId id="360" r:id="rId76"/>
    <p:sldId id="337" r:id="rId77"/>
    <p:sldId id="1592" r:id="rId78"/>
    <p:sldId id="572" r:id="rId79"/>
    <p:sldId id="16627" r:id="rId80"/>
    <p:sldId id="447" r:id="rId81"/>
    <p:sldId id="16626" r:id="rId82"/>
    <p:sldId id="450" r:id="rId83"/>
    <p:sldId id="455" r:id="rId84"/>
    <p:sldId id="461" r:id="rId85"/>
    <p:sldId id="464" r:id="rId86"/>
  </p:sldIdLst>
  <p:sldSz cx="9144000" cy="5143500" type="screen16x9"/>
  <p:notesSz cx="68580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990000"/>
    <a:srgbClr val="CCFFCC"/>
    <a:srgbClr val="660066"/>
    <a:srgbClr val="FFFFCC"/>
    <a:srgbClr val="FFFF66"/>
    <a:srgbClr val="D1FFD1"/>
    <a:srgbClr val="FFFF99"/>
    <a:srgbClr val="CC0000"/>
    <a:srgbClr val="009900"/>
    <a:srgbClr val="FF99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5F35708-A0B9-40EB-AB48-FE586CAC4432}" v="4" dt="2024-07-10T08:52:53.754"/>
  </p1510:revLst>
</p1510:revInfo>
</file>

<file path=ppt/tableStyles.xml><?xml version="1.0" encoding="utf-8"?>
<a:tblStyleLst xmlns:a="http://schemas.openxmlformats.org/drawingml/2006/main" def="{5C22544A-7EE6-4342-B048-85BDC9FD1C3A}">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862" autoAdjust="0"/>
    <p:restoredTop sz="86998" autoAdjust="0"/>
  </p:normalViewPr>
  <p:slideViewPr>
    <p:cSldViewPr>
      <p:cViewPr>
        <p:scale>
          <a:sx n="310" d="100"/>
          <a:sy n="310" d="100"/>
        </p:scale>
        <p:origin x="258" y="-3444"/>
      </p:cViewPr>
      <p:guideLst>
        <p:guide orient="horz" pos="1620"/>
        <p:guide pos="2880"/>
      </p:guideLst>
    </p:cSldViewPr>
  </p:slideViewPr>
  <p:notesTextViewPr>
    <p:cViewPr>
      <p:scale>
        <a:sx n="1" d="1"/>
        <a:sy n="1" d="1"/>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84" Type="http://schemas.openxmlformats.org/officeDocument/2006/relationships/slide" Target="slides/slide82.xml"/><Relationship Id="rId89"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slide" Target="slides/slide77.xml"/><Relationship Id="rId87" Type="http://schemas.openxmlformats.org/officeDocument/2006/relationships/notesMaster" Target="notesMasters/notesMaster1.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slide" Target="slides/slide80.xml"/><Relationship Id="rId90" Type="http://schemas.openxmlformats.org/officeDocument/2006/relationships/viewProps" Target="viewProps.xml"/><Relationship Id="rId19" Type="http://schemas.openxmlformats.org/officeDocument/2006/relationships/slide" Target="slides/slide1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slide" Target="slides/slide7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slide" Target="slides/slide78.xml"/><Relationship Id="rId85" Type="http://schemas.openxmlformats.org/officeDocument/2006/relationships/slide" Target="slides/slide83.xml"/><Relationship Id="rId93" Type="http://schemas.microsoft.com/office/2016/11/relationships/changesInfo" Target="changesInfos/changesInfo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handoutMaster" Target="handoutMasters/handoutMaster1.xml"/><Relationship Id="rId9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microsoft.com/office/2015/10/relationships/revisionInfo" Target="revisionInfo.xml"/><Relationship Id="rId4" Type="http://schemas.openxmlformats.org/officeDocument/2006/relationships/slide" Target="slides/slide2.xml"/><Relationship Id="rId9"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ron, Pierre Nicolas" userId="67919323-2a9e-407a-ba8f-538e7cd8aff0" providerId="ADAL" clId="{15F35708-A0B9-40EB-AB48-FE586CAC4432}"/>
    <pc:docChg chg="modSld">
      <pc:chgData name="Caron, Pierre Nicolas" userId="67919323-2a9e-407a-ba8f-538e7cd8aff0" providerId="ADAL" clId="{15F35708-A0B9-40EB-AB48-FE586CAC4432}" dt="2024-07-10T08:52:53.754" v="3" actId="164"/>
      <pc:docMkLst>
        <pc:docMk/>
      </pc:docMkLst>
      <pc:sldChg chg="addSp delSp modSp modAnim">
        <pc:chgData name="Caron, Pierre Nicolas" userId="67919323-2a9e-407a-ba8f-538e7cd8aff0" providerId="ADAL" clId="{15F35708-A0B9-40EB-AB48-FE586CAC4432}" dt="2024-07-10T08:52:53.754" v="3" actId="164"/>
        <pc:sldMkLst>
          <pc:docMk/>
          <pc:sldMk cId="1522064879" sldId="16605"/>
        </pc:sldMkLst>
        <pc:spChg chg="mod">
          <ac:chgData name="Caron, Pierre Nicolas" userId="67919323-2a9e-407a-ba8f-538e7cd8aff0" providerId="ADAL" clId="{15F35708-A0B9-40EB-AB48-FE586CAC4432}" dt="2024-07-10T08:52:53.754" v="3" actId="164"/>
          <ac:spMkLst>
            <pc:docMk/>
            <pc:sldMk cId="1522064879" sldId="16605"/>
            <ac:spMk id="2" creationId="{A07B4F3B-9573-D0CB-7D14-DF8BC6B35A5F}"/>
          </ac:spMkLst>
        </pc:spChg>
        <pc:spChg chg="mod">
          <ac:chgData name="Caron, Pierre Nicolas" userId="67919323-2a9e-407a-ba8f-538e7cd8aff0" providerId="ADAL" clId="{15F35708-A0B9-40EB-AB48-FE586CAC4432}" dt="2024-07-10T08:52:53.754" v="3" actId="164"/>
          <ac:spMkLst>
            <pc:docMk/>
            <pc:sldMk cId="1522064879" sldId="16605"/>
            <ac:spMk id="5" creationId="{88245FC9-7BE4-7083-7C34-208EFA8C95F7}"/>
          </ac:spMkLst>
        </pc:spChg>
        <pc:spChg chg="mod">
          <ac:chgData name="Caron, Pierre Nicolas" userId="67919323-2a9e-407a-ba8f-538e7cd8aff0" providerId="ADAL" clId="{15F35708-A0B9-40EB-AB48-FE586CAC4432}" dt="2024-07-10T08:52:31.667" v="1" actId="164"/>
          <ac:spMkLst>
            <pc:docMk/>
            <pc:sldMk cId="1522064879" sldId="16605"/>
            <ac:spMk id="8" creationId="{640594DE-FA6B-A8DF-09E8-74F373F715B6}"/>
          </ac:spMkLst>
        </pc:spChg>
        <pc:spChg chg="mod">
          <ac:chgData name="Caron, Pierre Nicolas" userId="67919323-2a9e-407a-ba8f-538e7cd8aff0" providerId="ADAL" clId="{15F35708-A0B9-40EB-AB48-FE586CAC4432}" dt="2024-07-10T08:52:31.667" v="1" actId="164"/>
          <ac:spMkLst>
            <pc:docMk/>
            <pc:sldMk cId="1522064879" sldId="16605"/>
            <ac:spMk id="9" creationId="{D7C80F96-56DB-EDC7-A3CA-CC08BF242C89}"/>
          </ac:spMkLst>
        </pc:spChg>
        <pc:spChg chg="mod">
          <ac:chgData name="Caron, Pierre Nicolas" userId="67919323-2a9e-407a-ba8f-538e7cd8aff0" providerId="ADAL" clId="{15F35708-A0B9-40EB-AB48-FE586CAC4432}" dt="2024-07-10T08:52:31.667" v="1" actId="164"/>
          <ac:spMkLst>
            <pc:docMk/>
            <pc:sldMk cId="1522064879" sldId="16605"/>
            <ac:spMk id="10" creationId="{9EA7860C-4747-351A-B1E1-5B7FD564BC24}"/>
          </ac:spMkLst>
        </pc:spChg>
        <pc:spChg chg="mod">
          <ac:chgData name="Caron, Pierre Nicolas" userId="67919323-2a9e-407a-ba8f-538e7cd8aff0" providerId="ADAL" clId="{15F35708-A0B9-40EB-AB48-FE586CAC4432}" dt="2024-07-10T08:52:53.754" v="3" actId="164"/>
          <ac:spMkLst>
            <pc:docMk/>
            <pc:sldMk cId="1522064879" sldId="16605"/>
            <ac:spMk id="11" creationId="{E072A2AF-D9B7-7879-3582-CE41EC6DBC2D}"/>
          </ac:spMkLst>
        </pc:spChg>
        <pc:spChg chg="mod">
          <ac:chgData name="Caron, Pierre Nicolas" userId="67919323-2a9e-407a-ba8f-538e7cd8aff0" providerId="ADAL" clId="{15F35708-A0B9-40EB-AB48-FE586CAC4432}" dt="2024-07-10T08:52:53.754" v="3" actId="164"/>
          <ac:spMkLst>
            <pc:docMk/>
            <pc:sldMk cId="1522064879" sldId="16605"/>
            <ac:spMk id="12" creationId="{931C6407-C101-0E71-E99A-A89799EB466A}"/>
          </ac:spMkLst>
        </pc:spChg>
        <pc:spChg chg="mod">
          <ac:chgData name="Caron, Pierre Nicolas" userId="67919323-2a9e-407a-ba8f-538e7cd8aff0" providerId="ADAL" clId="{15F35708-A0B9-40EB-AB48-FE586CAC4432}" dt="2024-07-10T08:52:53.754" v="3" actId="164"/>
          <ac:spMkLst>
            <pc:docMk/>
            <pc:sldMk cId="1522064879" sldId="16605"/>
            <ac:spMk id="13" creationId="{12FEDB88-DC3D-2286-048C-4867930EC426}"/>
          </ac:spMkLst>
        </pc:spChg>
        <pc:spChg chg="mod">
          <ac:chgData name="Caron, Pierre Nicolas" userId="67919323-2a9e-407a-ba8f-538e7cd8aff0" providerId="ADAL" clId="{15F35708-A0B9-40EB-AB48-FE586CAC4432}" dt="2024-07-10T08:52:53.754" v="3" actId="164"/>
          <ac:spMkLst>
            <pc:docMk/>
            <pc:sldMk cId="1522064879" sldId="16605"/>
            <ac:spMk id="15" creationId="{4820ED0E-F07C-F85A-6878-1F218CA6274D}"/>
          </ac:spMkLst>
        </pc:spChg>
        <pc:spChg chg="mod">
          <ac:chgData name="Caron, Pierre Nicolas" userId="67919323-2a9e-407a-ba8f-538e7cd8aff0" providerId="ADAL" clId="{15F35708-A0B9-40EB-AB48-FE586CAC4432}" dt="2024-07-10T08:52:53.754" v="3" actId="164"/>
          <ac:spMkLst>
            <pc:docMk/>
            <pc:sldMk cId="1522064879" sldId="16605"/>
            <ac:spMk id="16" creationId="{93BA5339-AFF6-FB03-82ED-7688EC3791EC}"/>
          </ac:spMkLst>
        </pc:spChg>
        <pc:spChg chg="mod">
          <ac:chgData name="Caron, Pierre Nicolas" userId="67919323-2a9e-407a-ba8f-538e7cd8aff0" providerId="ADAL" clId="{15F35708-A0B9-40EB-AB48-FE586CAC4432}" dt="2024-07-10T08:52:53.754" v="3" actId="164"/>
          <ac:spMkLst>
            <pc:docMk/>
            <pc:sldMk cId="1522064879" sldId="16605"/>
            <ac:spMk id="17" creationId="{56D10DE8-BC35-9F76-4A6B-AEB2E76802DE}"/>
          </ac:spMkLst>
        </pc:spChg>
        <pc:spChg chg="mod">
          <ac:chgData name="Caron, Pierre Nicolas" userId="67919323-2a9e-407a-ba8f-538e7cd8aff0" providerId="ADAL" clId="{15F35708-A0B9-40EB-AB48-FE586CAC4432}" dt="2024-07-10T08:52:53.754" v="3" actId="164"/>
          <ac:spMkLst>
            <pc:docMk/>
            <pc:sldMk cId="1522064879" sldId="16605"/>
            <ac:spMk id="20" creationId="{D093F92B-474A-7812-422E-37A955D37CF1}"/>
          </ac:spMkLst>
        </pc:spChg>
        <pc:spChg chg="mod">
          <ac:chgData name="Caron, Pierre Nicolas" userId="67919323-2a9e-407a-ba8f-538e7cd8aff0" providerId="ADAL" clId="{15F35708-A0B9-40EB-AB48-FE586CAC4432}" dt="2024-07-10T08:52:31.667" v="1" actId="164"/>
          <ac:spMkLst>
            <pc:docMk/>
            <pc:sldMk cId="1522064879" sldId="16605"/>
            <ac:spMk id="25" creationId="{380196A4-67C5-9F1E-6457-34A5FC43A646}"/>
          </ac:spMkLst>
        </pc:spChg>
        <pc:spChg chg="mod">
          <ac:chgData name="Caron, Pierre Nicolas" userId="67919323-2a9e-407a-ba8f-538e7cd8aff0" providerId="ADAL" clId="{15F35708-A0B9-40EB-AB48-FE586CAC4432}" dt="2024-07-10T08:52:31.667" v="1" actId="164"/>
          <ac:spMkLst>
            <pc:docMk/>
            <pc:sldMk cId="1522064879" sldId="16605"/>
            <ac:spMk id="32" creationId="{BCE2BF16-497F-7A13-C788-88F79FCBCCC1}"/>
          </ac:spMkLst>
        </pc:spChg>
        <pc:spChg chg="mod">
          <ac:chgData name="Caron, Pierre Nicolas" userId="67919323-2a9e-407a-ba8f-538e7cd8aff0" providerId="ADAL" clId="{15F35708-A0B9-40EB-AB48-FE586CAC4432}" dt="2024-07-10T08:52:31.667" v="1" actId="164"/>
          <ac:spMkLst>
            <pc:docMk/>
            <pc:sldMk cId="1522064879" sldId="16605"/>
            <ac:spMk id="45" creationId="{15F05C8E-CC2D-F8B3-96CA-BBC3E3757CE3}"/>
          </ac:spMkLst>
        </pc:spChg>
        <pc:spChg chg="mod">
          <ac:chgData name="Caron, Pierre Nicolas" userId="67919323-2a9e-407a-ba8f-538e7cd8aff0" providerId="ADAL" clId="{15F35708-A0B9-40EB-AB48-FE586CAC4432}" dt="2024-07-10T08:52:31.667" v="1" actId="164"/>
          <ac:spMkLst>
            <pc:docMk/>
            <pc:sldMk cId="1522064879" sldId="16605"/>
            <ac:spMk id="53" creationId="{9333E99F-8102-8D2D-C1E6-2CA0F3A26103}"/>
          </ac:spMkLst>
        </pc:spChg>
        <pc:spChg chg="mod">
          <ac:chgData name="Caron, Pierre Nicolas" userId="67919323-2a9e-407a-ba8f-538e7cd8aff0" providerId="ADAL" clId="{15F35708-A0B9-40EB-AB48-FE586CAC4432}" dt="2024-07-10T08:52:31.667" v="1" actId="164"/>
          <ac:spMkLst>
            <pc:docMk/>
            <pc:sldMk cId="1522064879" sldId="16605"/>
            <ac:spMk id="73" creationId="{EE78F737-DF22-68DC-A920-E912A3CC346C}"/>
          </ac:spMkLst>
        </pc:spChg>
        <pc:spChg chg="mod">
          <ac:chgData name="Caron, Pierre Nicolas" userId="67919323-2a9e-407a-ba8f-538e7cd8aff0" providerId="ADAL" clId="{15F35708-A0B9-40EB-AB48-FE586CAC4432}" dt="2024-07-10T08:52:31.667" v="1" actId="164"/>
          <ac:spMkLst>
            <pc:docMk/>
            <pc:sldMk cId="1522064879" sldId="16605"/>
            <ac:spMk id="74" creationId="{CAADCBEE-E927-F9CD-6C05-76A5FAD63C77}"/>
          </ac:spMkLst>
        </pc:spChg>
        <pc:spChg chg="mod">
          <ac:chgData name="Caron, Pierre Nicolas" userId="67919323-2a9e-407a-ba8f-538e7cd8aff0" providerId="ADAL" clId="{15F35708-A0B9-40EB-AB48-FE586CAC4432}" dt="2024-07-10T08:52:31.667" v="1" actId="164"/>
          <ac:spMkLst>
            <pc:docMk/>
            <pc:sldMk cId="1522064879" sldId="16605"/>
            <ac:spMk id="75" creationId="{F4C84C62-6FCF-10F3-C847-5A081CBBAD1F}"/>
          </ac:spMkLst>
        </pc:spChg>
        <pc:spChg chg="mod">
          <ac:chgData name="Caron, Pierre Nicolas" userId="67919323-2a9e-407a-ba8f-538e7cd8aff0" providerId="ADAL" clId="{15F35708-A0B9-40EB-AB48-FE586CAC4432}" dt="2024-07-10T08:52:31.667" v="1" actId="164"/>
          <ac:spMkLst>
            <pc:docMk/>
            <pc:sldMk cId="1522064879" sldId="16605"/>
            <ac:spMk id="76" creationId="{22CCC6C5-27DF-5B49-2E77-66193418E292}"/>
          </ac:spMkLst>
        </pc:spChg>
        <pc:spChg chg="mod">
          <ac:chgData name="Caron, Pierre Nicolas" userId="67919323-2a9e-407a-ba8f-538e7cd8aff0" providerId="ADAL" clId="{15F35708-A0B9-40EB-AB48-FE586CAC4432}" dt="2024-07-10T08:52:31.667" v="1" actId="164"/>
          <ac:spMkLst>
            <pc:docMk/>
            <pc:sldMk cId="1522064879" sldId="16605"/>
            <ac:spMk id="88" creationId="{9D8DE78D-C743-0F74-DB87-368E7D8DB0B9}"/>
          </ac:spMkLst>
        </pc:spChg>
        <pc:spChg chg="mod">
          <ac:chgData name="Caron, Pierre Nicolas" userId="67919323-2a9e-407a-ba8f-538e7cd8aff0" providerId="ADAL" clId="{15F35708-A0B9-40EB-AB48-FE586CAC4432}" dt="2024-07-10T08:52:31.667" v="1" actId="164"/>
          <ac:spMkLst>
            <pc:docMk/>
            <pc:sldMk cId="1522064879" sldId="16605"/>
            <ac:spMk id="116" creationId="{75D9069F-48AA-0AE8-2999-A627598AAE31}"/>
          </ac:spMkLst>
        </pc:spChg>
        <pc:spChg chg="mod">
          <ac:chgData name="Caron, Pierre Nicolas" userId="67919323-2a9e-407a-ba8f-538e7cd8aff0" providerId="ADAL" clId="{15F35708-A0B9-40EB-AB48-FE586CAC4432}" dt="2024-07-10T08:52:31.667" v="1" actId="164"/>
          <ac:spMkLst>
            <pc:docMk/>
            <pc:sldMk cId="1522064879" sldId="16605"/>
            <ac:spMk id="123" creationId="{491A3CA4-1636-E84C-AF9B-6320BDA68D48}"/>
          </ac:spMkLst>
        </pc:spChg>
        <pc:spChg chg="mod">
          <ac:chgData name="Caron, Pierre Nicolas" userId="67919323-2a9e-407a-ba8f-538e7cd8aff0" providerId="ADAL" clId="{15F35708-A0B9-40EB-AB48-FE586CAC4432}" dt="2024-07-10T08:52:31.667" v="1" actId="164"/>
          <ac:spMkLst>
            <pc:docMk/>
            <pc:sldMk cId="1522064879" sldId="16605"/>
            <ac:spMk id="125" creationId="{7C5B5B0D-C871-B6BC-EB25-8F07B5B9D780}"/>
          </ac:spMkLst>
        </pc:spChg>
        <pc:spChg chg="mod">
          <ac:chgData name="Caron, Pierre Nicolas" userId="67919323-2a9e-407a-ba8f-538e7cd8aff0" providerId="ADAL" clId="{15F35708-A0B9-40EB-AB48-FE586CAC4432}" dt="2024-07-10T08:52:31.667" v="1" actId="164"/>
          <ac:spMkLst>
            <pc:docMk/>
            <pc:sldMk cId="1522064879" sldId="16605"/>
            <ac:spMk id="127" creationId="{52317D45-9657-407C-B6BF-8C6361F3BD6B}"/>
          </ac:spMkLst>
        </pc:spChg>
        <pc:spChg chg="mod">
          <ac:chgData name="Caron, Pierre Nicolas" userId="67919323-2a9e-407a-ba8f-538e7cd8aff0" providerId="ADAL" clId="{15F35708-A0B9-40EB-AB48-FE586CAC4432}" dt="2024-07-10T08:52:31.667" v="1" actId="164"/>
          <ac:spMkLst>
            <pc:docMk/>
            <pc:sldMk cId="1522064879" sldId="16605"/>
            <ac:spMk id="129" creationId="{5E329566-A30B-BDB3-47A1-AE3B256C198C}"/>
          </ac:spMkLst>
        </pc:spChg>
        <pc:spChg chg="mod topLvl">
          <ac:chgData name="Caron, Pierre Nicolas" userId="67919323-2a9e-407a-ba8f-538e7cd8aff0" providerId="ADAL" clId="{15F35708-A0B9-40EB-AB48-FE586CAC4432}" dt="2024-07-10T08:52:41.218" v="2" actId="165"/>
          <ac:spMkLst>
            <pc:docMk/>
            <pc:sldMk cId="1522064879" sldId="16605"/>
            <ac:spMk id="132" creationId="{99BCD1A5-1604-9510-F205-BC215161201B}"/>
          </ac:spMkLst>
        </pc:spChg>
        <pc:spChg chg="mod topLvl">
          <ac:chgData name="Caron, Pierre Nicolas" userId="67919323-2a9e-407a-ba8f-538e7cd8aff0" providerId="ADAL" clId="{15F35708-A0B9-40EB-AB48-FE586CAC4432}" dt="2024-07-10T08:52:53.754" v="3" actId="164"/>
          <ac:spMkLst>
            <pc:docMk/>
            <pc:sldMk cId="1522064879" sldId="16605"/>
            <ac:spMk id="133" creationId="{71B37A9B-EEFE-3F54-A029-E375722B5D7B}"/>
          </ac:spMkLst>
        </pc:spChg>
        <pc:spChg chg="mod topLvl">
          <ac:chgData name="Caron, Pierre Nicolas" userId="67919323-2a9e-407a-ba8f-538e7cd8aff0" providerId="ADAL" clId="{15F35708-A0B9-40EB-AB48-FE586CAC4432}" dt="2024-07-10T08:52:53.754" v="3" actId="164"/>
          <ac:spMkLst>
            <pc:docMk/>
            <pc:sldMk cId="1522064879" sldId="16605"/>
            <ac:spMk id="134" creationId="{B90CDDA0-8F86-C763-3B6F-D412E3214632}"/>
          </ac:spMkLst>
        </pc:spChg>
        <pc:spChg chg="mod topLvl">
          <ac:chgData name="Caron, Pierre Nicolas" userId="67919323-2a9e-407a-ba8f-538e7cd8aff0" providerId="ADAL" clId="{15F35708-A0B9-40EB-AB48-FE586CAC4432}" dt="2024-07-10T08:52:53.754" v="3" actId="164"/>
          <ac:spMkLst>
            <pc:docMk/>
            <pc:sldMk cId="1522064879" sldId="16605"/>
            <ac:spMk id="139" creationId="{D5C3CF6A-9468-7EBD-FA6A-887BC22F86AD}"/>
          </ac:spMkLst>
        </pc:spChg>
        <pc:spChg chg="mod topLvl">
          <ac:chgData name="Caron, Pierre Nicolas" userId="67919323-2a9e-407a-ba8f-538e7cd8aff0" providerId="ADAL" clId="{15F35708-A0B9-40EB-AB48-FE586CAC4432}" dt="2024-07-10T08:52:53.754" v="3" actId="164"/>
          <ac:spMkLst>
            <pc:docMk/>
            <pc:sldMk cId="1522064879" sldId="16605"/>
            <ac:spMk id="140" creationId="{53D659A8-C872-1C56-55A2-6BB0558CDE90}"/>
          </ac:spMkLst>
        </pc:spChg>
        <pc:spChg chg="mod topLvl">
          <ac:chgData name="Caron, Pierre Nicolas" userId="67919323-2a9e-407a-ba8f-538e7cd8aff0" providerId="ADAL" clId="{15F35708-A0B9-40EB-AB48-FE586CAC4432}" dt="2024-07-10T08:52:53.754" v="3" actId="164"/>
          <ac:spMkLst>
            <pc:docMk/>
            <pc:sldMk cId="1522064879" sldId="16605"/>
            <ac:spMk id="141" creationId="{AD68C703-FA67-08EA-B897-AF616AD909A3}"/>
          </ac:spMkLst>
        </pc:spChg>
        <pc:spChg chg="mod topLvl">
          <ac:chgData name="Caron, Pierre Nicolas" userId="67919323-2a9e-407a-ba8f-538e7cd8aff0" providerId="ADAL" clId="{15F35708-A0B9-40EB-AB48-FE586CAC4432}" dt="2024-07-10T08:52:53.754" v="3" actId="164"/>
          <ac:spMkLst>
            <pc:docMk/>
            <pc:sldMk cId="1522064879" sldId="16605"/>
            <ac:spMk id="144" creationId="{470EABAA-DE09-99BC-1A9A-14DF859CD2A8}"/>
          </ac:spMkLst>
        </pc:spChg>
        <pc:spChg chg="mod topLvl">
          <ac:chgData name="Caron, Pierre Nicolas" userId="67919323-2a9e-407a-ba8f-538e7cd8aff0" providerId="ADAL" clId="{15F35708-A0B9-40EB-AB48-FE586CAC4432}" dt="2024-07-10T08:52:53.754" v="3" actId="164"/>
          <ac:spMkLst>
            <pc:docMk/>
            <pc:sldMk cId="1522064879" sldId="16605"/>
            <ac:spMk id="145" creationId="{22CED655-E258-6B13-1C47-A9987841CB0E}"/>
          </ac:spMkLst>
        </pc:spChg>
        <pc:spChg chg="mod topLvl">
          <ac:chgData name="Caron, Pierre Nicolas" userId="67919323-2a9e-407a-ba8f-538e7cd8aff0" providerId="ADAL" clId="{15F35708-A0B9-40EB-AB48-FE586CAC4432}" dt="2024-07-10T08:52:53.754" v="3" actId="164"/>
          <ac:spMkLst>
            <pc:docMk/>
            <pc:sldMk cId="1522064879" sldId="16605"/>
            <ac:spMk id="149" creationId="{42E7469D-88FB-AF77-08B4-88D1DE9BD401}"/>
          </ac:spMkLst>
        </pc:spChg>
        <pc:spChg chg="mod">
          <ac:chgData name="Caron, Pierre Nicolas" userId="67919323-2a9e-407a-ba8f-538e7cd8aff0" providerId="ADAL" clId="{15F35708-A0B9-40EB-AB48-FE586CAC4432}" dt="2024-07-10T08:52:41.218" v="2" actId="165"/>
          <ac:spMkLst>
            <pc:docMk/>
            <pc:sldMk cId="1522064879" sldId="16605"/>
            <ac:spMk id="152" creationId="{FD26BBCC-BE76-F064-81B6-F56A8CF3CD3B}"/>
          </ac:spMkLst>
        </pc:spChg>
        <pc:grpChg chg="mod">
          <ac:chgData name="Caron, Pierre Nicolas" userId="67919323-2a9e-407a-ba8f-538e7cd8aff0" providerId="ADAL" clId="{15F35708-A0B9-40EB-AB48-FE586CAC4432}" dt="2024-07-10T08:52:53.754" v="3" actId="164"/>
          <ac:grpSpMkLst>
            <pc:docMk/>
            <pc:sldMk cId="1522064879" sldId="16605"/>
            <ac:grpSpMk id="3" creationId="{2843876A-EE58-C688-72F4-A07BD64D4AA0}"/>
          </ac:grpSpMkLst>
        </pc:grpChg>
        <pc:grpChg chg="mod">
          <ac:chgData name="Caron, Pierre Nicolas" userId="67919323-2a9e-407a-ba8f-538e7cd8aff0" providerId="ADAL" clId="{15F35708-A0B9-40EB-AB48-FE586CAC4432}" dt="2024-07-10T08:52:53.754" v="3" actId="164"/>
          <ac:grpSpMkLst>
            <pc:docMk/>
            <pc:sldMk cId="1522064879" sldId="16605"/>
            <ac:grpSpMk id="14" creationId="{FE1D6C69-BFF1-7CAE-9DB4-B2E6F7C371D5}"/>
          </ac:grpSpMkLst>
        </pc:grpChg>
        <pc:grpChg chg="mod">
          <ac:chgData name="Caron, Pierre Nicolas" userId="67919323-2a9e-407a-ba8f-538e7cd8aff0" providerId="ADAL" clId="{15F35708-A0B9-40EB-AB48-FE586CAC4432}" dt="2024-07-10T08:52:53.754" v="3" actId="164"/>
          <ac:grpSpMkLst>
            <pc:docMk/>
            <pc:sldMk cId="1522064879" sldId="16605"/>
            <ac:grpSpMk id="21" creationId="{4D4E804F-0AC3-2363-BE9B-2894F58B8714}"/>
          </ac:grpSpMkLst>
        </pc:grpChg>
        <pc:grpChg chg="add mod">
          <ac:chgData name="Caron, Pierre Nicolas" userId="67919323-2a9e-407a-ba8f-538e7cd8aff0" providerId="ADAL" clId="{15F35708-A0B9-40EB-AB48-FE586CAC4432}" dt="2024-07-10T08:52:31.667" v="1" actId="164"/>
          <ac:grpSpMkLst>
            <pc:docMk/>
            <pc:sldMk cId="1522064879" sldId="16605"/>
            <ac:grpSpMk id="22" creationId="{2349A604-7DCD-1807-1C0F-505EAFFA5664}"/>
          </ac:grpSpMkLst>
        </pc:grpChg>
        <pc:grpChg chg="add mod">
          <ac:chgData name="Caron, Pierre Nicolas" userId="67919323-2a9e-407a-ba8f-538e7cd8aff0" providerId="ADAL" clId="{15F35708-A0B9-40EB-AB48-FE586CAC4432}" dt="2024-07-10T08:52:53.754" v="3" actId="164"/>
          <ac:grpSpMkLst>
            <pc:docMk/>
            <pc:sldMk cId="1522064879" sldId="16605"/>
            <ac:grpSpMk id="23" creationId="{8AF9412F-60FC-BA7D-0BAF-3768936F2FCB}"/>
          </ac:grpSpMkLst>
        </pc:grpChg>
        <pc:grpChg chg="mod">
          <ac:chgData name="Caron, Pierre Nicolas" userId="67919323-2a9e-407a-ba8f-538e7cd8aff0" providerId="ADAL" clId="{15F35708-A0B9-40EB-AB48-FE586CAC4432}" dt="2024-07-10T08:52:53.754" v="3" actId="164"/>
          <ac:grpSpMkLst>
            <pc:docMk/>
            <pc:sldMk cId="1522064879" sldId="16605"/>
            <ac:grpSpMk id="27" creationId="{35305EDB-F63D-66C0-4D93-1A07E5C608D3}"/>
          </ac:grpSpMkLst>
        </pc:grpChg>
        <pc:grpChg chg="mod">
          <ac:chgData name="Caron, Pierre Nicolas" userId="67919323-2a9e-407a-ba8f-538e7cd8aff0" providerId="ADAL" clId="{15F35708-A0B9-40EB-AB48-FE586CAC4432}" dt="2024-07-10T08:52:31.667" v="1" actId="164"/>
          <ac:grpSpMkLst>
            <pc:docMk/>
            <pc:sldMk cId="1522064879" sldId="16605"/>
            <ac:grpSpMk id="29" creationId="{EBCB2232-9F2D-608D-DA4A-9C45022F298B}"/>
          </ac:grpSpMkLst>
        </pc:grpChg>
        <pc:grpChg chg="mod">
          <ac:chgData name="Caron, Pierre Nicolas" userId="67919323-2a9e-407a-ba8f-538e7cd8aff0" providerId="ADAL" clId="{15F35708-A0B9-40EB-AB48-FE586CAC4432}" dt="2024-07-10T08:52:53.754" v="3" actId="164"/>
          <ac:grpSpMkLst>
            <pc:docMk/>
            <pc:sldMk cId="1522064879" sldId="16605"/>
            <ac:grpSpMk id="30" creationId="{C0E16B10-5655-5D47-CDAB-C0D83346D35B}"/>
          </ac:grpSpMkLst>
        </pc:grpChg>
        <pc:grpChg chg="mod">
          <ac:chgData name="Caron, Pierre Nicolas" userId="67919323-2a9e-407a-ba8f-538e7cd8aff0" providerId="ADAL" clId="{15F35708-A0B9-40EB-AB48-FE586CAC4432}" dt="2024-07-10T08:52:53.754" v="3" actId="164"/>
          <ac:grpSpMkLst>
            <pc:docMk/>
            <pc:sldMk cId="1522064879" sldId="16605"/>
            <ac:grpSpMk id="39" creationId="{0307285D-6051-AF51-1712-6A00567B22C5}"/>
          </ac:grpSpMkLst>
        </pc:grpChg>
        <pc:grpChg chg="mod">
          <ac:chgData name="Caron, Pierre Nicolas" userId="67919323-2a9e-407a-ba8f-538e7cd8aff0" providerId="ADAL" clId="{15F35708-A0B9-40EB-AB48-FE586CAC4432}" dt="2024-07-10T08:52:31.667" v="1" actId="164"/>
          <ac:grpSpMkLst>
            <pc:docMk/>
            <pc:sldMk cId="1522064879" sldId="16605"/>
            <ac:grpSpMk id="41" creationId="{082E4768-2BA9-7BB0-A144-57BA216A9E51}"/>
          </ac:grpSpMkLst>
        </pc:grpChg>
        <pc:grpChg chg="mod">
          <ac:chgData name="Caron, Pierre Nicolas" userId="67919323-2a9e-407a-ba8f-538e7cd8aff0" providerId="ADAL" clId="{15F35708-A0B9-40EB-AB48-FE586CAC4432}" dt="2024-07-10T08:52:31.667" v="1" actId="164"/>
          <ac:grpSpMkLst>
            <pc:docMk/>
            <pc:sldMk cId="1522064879" sldId="16605"/>
            <ac:grpSpMk id="42" creationId="{680A5B5C-48CB-92E6-4A50-8A218376EBFC}"/>
          </ac:grpSpMkLst>
        </pc:grpChg>
        <pc:grpChg chg="mod">
          <ac:chgData name="Caron, Pierre Nicolas" userId="67919323-2a9e-407a-ba8f-538e7cd8aff0" providerId="ADAL" clId="{15F35708-A0B9-40EB-AB48-FE586CAC4432}" dt="2024-07-10T08:52:31.667" v="1" actId="164"/>
          <ac:grpSpMkLst>
            <pc:docMk/>
            <pc:sldMk cId="1522064879" sldId="16605"/>
            <ac:grpSpMk id="46" creationId="{1B99BE1F-4B42-DBAA-0207-94962A1AA0CC}"/>
          </ac:grpSpMkLst>
        </pc:grpChg>
        <pc:grpChg chg="mod">
          <ac:chgData name="Caron, Pierre Nicolas" userId="67919323-2a9e-407a-ba8f-538e7cd8aff0" providerId="ADAL" clId="{15F35708-A0B9-40EB-AB48-FE586CAC4432}" dt="2024-07-10T08:52:53.754" v="3" actId="164"/>
          <ac:grpSpMkLst>
            <pc:docMk/>
            <pc:sldMk cId="1522064879" sldId="16605"/>
            <ac:grpSpMk id="47" creationId="{7C727E44-5BFA-5E56-EA2E-F523AE38AAA8}"/>
          </ac:grpSpMkLst>
        </pc:grpChg>
        <pc:grpChg chg="mod">
          <ac:chgData name="Caron, Pierre Nicolas" userId="67919323-2a9e-407a-ba8f-538e7cd8aff0" providerId="ADAL" clId="{15F35708-A0B9-40EB-AB48-FE586CAC4432}" dt="2024-07-10T08:52:53.754" v="3" actId="164"/>
          <ac:grpSpMkLst>
            <pc:docMk/>
            <pc:sldMk cId="1522064879" sldId="16605"/>
            <ac:grpSpMk id="82" creationId="{7D207AAB-CFE2-0C4C-3547-6E99BA956D0C}"/>
          </ac:grpSpMkLst>
        </pc:grpChg>
        <pc:grpChg chg="mod">
          <ac:chgData name="Caron, Pierre Nicolas" userId="67919323-2a9e-407a-ba8f-538e7cd8aff0" providerId="ADAL" clId="{15F35708-A0B9-40EB-AB48-FE586CAC4432}" dt="2024-07-10T08:52:31.667" v="1" actId="164"/>
          <ac:grpSpMkLst>
            <pc:docMk/>
            <pc:sldMk cId="1522064879" sldId="16605"/>
            <ac:grpSpMk id="83" creationId="{2C9F8B4C-A2CA-25A9-822E-304472CA8BE6}"/>
          </ac:grpSpMkLst>
        </pc:grpChg>
        <pc:grpChg chg="mod">
          <ac:chgData name="Caron, Pierre Nicolas" userId="67919323-2a9e-407a-ba8f-538e7cd8aff0" providerId="ADAL" clId="{15F35708-A0B9-40EB-AB48-FE586CAC4432}" dt="2024-07-10T08:52:31.667" v="1" actId="164"/>
          <ac:grpSpMkLst>
            <pc:docMk/>
            <pc:sldMk cId="1522064879" sldId="16605"/>
            <ac:grpSpMk id="84" creationId="{F287B73F-F97E-B268-DF1B-DE7865F3FD40}"/>
          </ac:grpSpMkLst>
        </pc:grpChg>
        <pc:grpChg chg="mod">
          <ac:chgData name="Caron, Pierre Nicolas" userId="67919323-2a9e-407a-ba8f-538e7cd8aff0" providerId="ADAL" clId="{15F35708-A0B9-40EB-AB48-FE586CAC4432}" dt="2024-07-10T08:52:31.667" v="1" actId="164"/>
          <ac:grpSpMkLst>
            <pc:docMk/>
            <pc:sldMk cId="1522064879" sldId="16605"/>
            <ac:grpSpMk id="85" creationId="{B45FA8ED-FB65-B1E4-4BE3-A18D8D1CE876}"/>
          </ac:grpSpMkLst>
        </pc:grpChg>
        <pc:grpChg chg="mod">
          <ac:chgData name="Caron, Pierre Nicolas" userId="67919323-2a9e-407a-ba8f-538e7cd8aff0" providerId="ADAL" clId="{15F35708-A0B9-40EB-AB48-FE586CAC4432}" dt="2024-07-10T08:52:31.667" v="1" actId="164"/>
          <ac:grpSpMkLst>
            <pc:docMk/>
            <pc:sldMk cId="1522064879" sldId="16605"/>
            <ac:grpSpMk id="89" creationId="{04AA8D6F-A9FE-306E-CDEF-47836F632C9D}"/>
          </ac:grpSpMkLst>
        </pc:grpChg>
        <pc:grpChg chg="mod">
          <ac:chgData name="Caron, Pierre Nicolas" userId="67919323-2a9e-407a-ba8f-538e7cd8aff0" providerId="ADAL" clId="{15F35708-A0B9-40EB-AB48-FE586CAC4432}" dt="2024-07-10T08:52:31.667" v="1" actId="164"/>
          <ac:grpSpMkLst>
            <pc:docMk/>
            <pc:sldMk cId="1522064879" sldId="16605"/>
            <ac:grpSpMk id="97" creationId="{2BFF17CD-C1A6-9E14-A785-BAEFFFBE4441}"/>
          </ac:grpSpMkLst>
        </pc:grpChg>
        <pc:grpChg chg="mod">
          <ac:chgData name="Caron, Pierre Nicolas" userId="67919323-2a9e-407a-ba8f-538e7cd8aff0" providerId="ADAL" clId="{15F35708-A0B9-40EB-AB48-FE586CAC4432}" dt="2024-07-10T08:52:31.667" v="1" actId="164"/>
          <ac:grpSpMkLst>
            <pc:docMk/>
            <pc:sldMk cId="1522064879" sldId="16605"/>
            <ac:grpSpMk id="104" creationId="{E669F466-18A5-EE82-51A4-A748EC849D8A}"/>
          </ac:grpSpMkLst>
        </pc:grpChg>
        <pc:grpChg chg="del">
          <ac:chgData name="Caron, Pierre Nicolas" userId="67919323-2a9e-407a-ba8f-538e7cd8aff0" providerId="ADAL" clId="{15F35708-A0B9-40EB-AB48-FE586CAC4432}" dt="2024-07-10T08:52:41.218" v="2" actId="165"/>
          <ac:grpSpMkLst>
            <pc:docMk/>
            <pc:sldMk cId="1522064879" sldId="16605"/>
            <ac:grpSpMk id="131" creationId="{BA9A47C6-EC08-2F68-801A-858323D7A703}"/>
          </ac:grpSpMkLst>
        </pc:grpChg>
        <pc:grpChg chg="mod topLvl">
          <ac:chgData name="Caron, Pierre Nicolas" userId="67919323-2a9e-407a-ba8f-538e7cd8aff0" providerId="ADAL" clId="{15F35708-A0B9-40EB-AB48-FE586CAC4432}" dt="2024-07-10T08:52:53.754" v="3" actId="164"/>
          <ac:grpSpMkLst>
            <pc:docMk/>
            <pc:sldMk cId="1522064879" sldId="16605"/>
            <ac:grpSpMk id="148" creationId="{C34C8B78-02BC-15A2-5DC1-E3FFCB783BB6}"/>
          </ac:grpSpMkLst>
        </pc:grpChg>
        <pc:picChg chg="mod">
          <ac:chgData name="Caron, Pierre Nicolas" userId="67919323-2a9e-407a-ba8f-538e7cd8aff0" providerId="ADAL" clId="{15F35708-A0B9-40EB-AB48-FE586CAC4432}" dt="2024-07-10T08:52:31.667" v="1" actId="164"/>
          <ac:picMkLst>
            <pc:docMk/>
            <pc:sldMk cId="1522064879" sldId="16605"/>
            <ac:picMk id="24" creationId="{EE0B2069-C0B3-5007-8D34-5D7D38086908}"/>
          </ac:picMkLst>
        </pc:picChg>
        <pc:picChg chg="mod">
          <ac:chgData name="Caron, Pierre Nicolas" userId="67919323-2a9e-407a-ba8f-538e7cd8aff0" providerId="ADAL" clId="{15F35708-A0B9-40EB-AB48-FE586CAC4432}" dt="2024-07-10T08:52:31.667" v="1" actId="164"/>
          <ac:picMkLst>
            <pc:docMk/>
            <pc:sldMk cId="1522064879" sldId="16605"/>
            <ac:picMk id="55" creationId="{74BD92F1-D308-A61A-D12F-53D9EFCD0CE4}"/>
          </ac:picMkLst>
        </pc:picChg>
        <pc:picChg chg="mod">
          <ac:chgData name="Caron, Pierre Nicolas" userId="67919323-2a9e-407a-ba8f-538e7cd8aff0" providerId="ADAL" clId="{15F35708-A0B9-40EB-AB48-FE586CAC4432}" dt="2024-07-10T08:52:31.667" v="1" actId="164"/>
          <ac:picMkLst>
            <pc:docMk/>
            <pc:sldMk cId="1522064879" sldId="16605"/>
            <ac:picMk id="57" creationId="{64D43FD9-D1AA-D651-B580-44DB49668316}"/>
          </ac:picMkLst>
        </pc:picChg>
        <pc:picChg chg="mod">
          <ac:chgData name="Caron, Pierre Nicolas" userId="67919323-2a9e-407a-ba8f-538e7cd8aff0" providerId="ADAL" clId="{15F35708-A0B9-40EB-AB48-FE586CAC4432}" dt="2024-07-10T08:52:31.667" v="1" actId="164"/>
          <ac:picMkLst>
            <pc:docMk/>
            <pc:sldMk cId="1522064879" sldId="16605"/>
            <ac:picMk id="81" creationId="{EF41AD11-C280-1B58-B7EE-1A29D282A7DF}"/>
          </ac:picMkLst>
        </pc:picChg>
        <pc:picChg chg="mod">
          <ac:chgData name="Caron, Pierre Nicolas" userId="67919323-2a9e-407a-ba8f-538e7cd8aff0" providerId="ADAL" clId="{15F35708-A0B9-40EB-AB48-FE586CAC4432}" dt="2024-07-10T08:52:31.667" v="1" actId="164"/>
          <ac:picMkLst>
            <pc:docMk/>
            <pc:sldMk cId="1522064879" sldId="16605"/>
            <ac:picMk id="86" creationId="{5E39535E-C3E1-C139-BA6C-F0A988261381}"/>
          </ac:picMkLst>
        </pc:picChg>
        <pc:picChg chg="mod">
          <ac:chgData name="Caron, Pierre Nicolas" userId="67919323-2a9e-407a-ba8f-538e7cd8aff0" providerId="ADAL" clId="{15F35708-A0B9-40EB-AB48-FE586CAC4432}" dt="2024-07-10T08:52:31.667" v="1" actId="164"/>
          <ac:picMkLst>
            <pc:docMk/>
            <pc:sldMk cId="1522064879" sldId="16605"/>
            <ac:picMk id="87" creationId="{1483AF74-BD3C-52F1-8C58-23E25BA8FC92}"/>
          </ac:picMkLst>
        </pc:picChg>
        <pc:picChg chg="mod">
          <ac:chgData name="Caron, Pierre Nicolas" userId="67919323-2a9e-407a-ba8f-538e7cd8aff0" providerId="ADAL" clId="{15F35708-A0B9-40EB-AB48-FE586CAC4432}" dt="2024-07-10T08:52:31.667" v="1" actId="164"/>
          <ac:picMkLst>
            <pc:docMk/>
            <pc:sldMk cId="1522064879" sldId="16605"/>
            <ac:picMk id="90" creationId="{57274F6D-B618-A798-EF12-14BE67654AFD}"/>
          </ac:picMkLst>
        </pc:picChg>
        <pc:picChg chg="mod">
          <ac:chgData name="Caron, Pierre Nicolas" userId="67919323-2a9e-407a-ba8f-538e7cd8aff0" providerId="ADAL" clId="{15F35708-A0B9-40EB-AB48-FE586CAC4432}" dt="2024-07-10T08:52:31.667" v="1" actId="164"/>
          <ac:picMkLst>
            <pc:docMk/>
            <pc:sldMk cId="1522064879" sldId="16605"/>
            <ac:picMk id="91" creationId="{9E79E28B-AC41-47E1-53F1-9371D3ED26DF}"/>
          </ac:picMkLst>
        </pc:picChg>
        <pc:picChg chg="mod">
          <ac:chgData name="Caron, Pierre Nicolas" userId="67919323-2a9e-407a-ba8f-538e7cd8aff0" providerId="ADAL" clId="{15F35708-A0B9-40EB-AB48-FE586CAC4432}" dt="2024-07-10T08:52:31.667" v="1" actId="164"/>
          <ac:picMkLst>
            <pc:docMk/>
            <pc:sldMk cId="1522064879" sldId="16605"/>
            <ac:picMk id="95" creationId="{85D098C4-B3F6-3CFE-E4B4-41A337BCA419}"/>
          </ac:picMkLst>
        </pc:picChg>
        <pc:picChg chg="mod">
          <ac:chgData name="Caron, Pierre Nicolas" userId="67919323-2a9e-407a-ba8f-538e7cd8aff0" providerId="ADAL" clId="{15F35708-A0B9-40EB-AB48-FE586CAC4432}" dt="2024-07-10T08:52:31.667" v="1" actId="164"/>
          <ac:picMkLst>
            <pc:docMk/>
            <pc:sldMk cId="1522064879" sldId="16605"/>
            <ac:picMk id="96" creationId="{CD9537CA-3AFA-EEE8-3BFA-25C755270C17}"/>
          </ac:picMkLst>
        </pc:picChg>
        <pc:picChg chg="mod">
          <ac:chgData name="Caron, Pierre Nicolas" userId="67919323-2a9e-407a-ba8f-538e7cd8aff0" providerId="ADAL" clId="{15F35708-A0B9-40EB-AB48-FE586CAC4432}" dt="2024-07-10T08:52:31.667" v="1" actId="164"/>
          <ac:picMkLst>
            <pc:docMk/>
            <pc:sldMk cId="1522064879" sldId="16605"/>
            <ac:picMk id="98" creationId="{9011FC4B-25BB-AB97-49CF-069F6BEB57C1}"/>
          </ac:picMkLst>
        </pc:picChg>
        <pc:picChg chg="mod">
          <ac:chgData name="Caron, Pierre Nicolas" userId="67919323-2a9e-407a-ba8f-538e7cd8aff0" providerId="ADAL" clId="{15F35708-A0B9-40EB-AB48-FE586CAC4432}" dt="2024-07-10T08:52:31.667" v="1" actId="164"/>
          <ac:picMkLst>
            <pc:docMk/>
            <pc:sldMk cId="1522064879" sldId="16605"/>
            <ac:picMk id="99" creationId="{E29AE4C5-8131-7DA8-393A-52250BC192A6}"/>
          </ac:picMkLst>
        </pc:picChg>
        <pc:picChg chg="mod">
          <ac:chgData name="Caron, Pierre Nicolas" userId="67919323-2a9e-407a-ba8f-538e7cd8aff0" providerId="ADAL" clId="{15F35708-A0B9-40EB-AB48-FE586CAC4432}" dt="2024-07-10T08:52:31.667" v="1" actId="164"/>
          <ac:picMkLst>
            <pc:docMk/>
            <pc:sldMk cId="1522064879" sldId="16605"/>
            <ac:picMk id="100" creationId="{2F9A6033-B18A-92E7-F4C5-9BBD3EB8D28D}"/>
          </ac:picMkLst>
        </pc:picChg>
        <pc:picChg chg="mod">
          <ac:chgData name="Caron, Pierre Nicolas" userId="67919323-2a9e-407a-ba8f-538e7cd8aff0" providerId="ADAL" clId="{15F35708-A0B9-40EB-AB48-FE586CAC4432}" dt="2024-07-10T08:52:31.667" v="1" actId="164"/>
          <ac:picMkLst>
            <pc:docMk/>
            <pc:sldMk cId="1522064879" sldId="16605"/>
            <ac:picMk id="102" creationId="{19BF4AD7-E4BB-8570-2C39-1A91292EA277}"/>
          </ac:picMkLst>
        </pc:picChg>
        <pc:picChg chg="mod">
          <ac:chgData name="Caron, Pierre Nicolas" userId="67919323-2a9e-407a-ba8f-538e7cd8aff0" providerId="ADAL" clId="{15F35708-A0B9-40EB-AB48-FE586CAC4432}" dt="2024-07-10T08:52:31.667" v="1" actId="164"/>
          <ac:picMkLst>
            <pc:docMk/>
            <pc:sldMk cId="1522064879" sldId="16605"/>
            <ac:picMk id="106" creationId="{BB7F49B2-7104-0A71-3BE2-EDBFEB94D1E6}"/>
          </ac:picMkLst>
        </pc:picChg>
        <pc:picChg chg="mod">
          <ac:chgData name="Caron, Pierre Nicolas" userId="67919323-2a9e-407a-ba8f-538e7cd8aff0" providerId="ADAL" clId="{15F35708-A0B9-40EB-AB48-FE586CAC4432}" dt="2024-07-10T08:52:31.667" v="1" actId="164"/>
          <ac:picMkLst>
            <pc:docMk/>
            <pc:sldMk cId="1522064879" sldId="16605"/>
            <ac:picMk id="107" creationId="{186D9788-7324-F5A3-CF6D-6E218C1AC41D}"/>
          </ac:picMkLst>
        </pc:picChg>
        <pc:picChg chg="mod">
          <ac:chgData name="Caron, Pierre Nicolas" userId="67919323-2a9e-407a-ba8f-538e7cd8aff0" providerId="ADAL" clId="{15F35708-A0B9-40EB-AB48-FE586CAC4432}" dt="2024-07-10T08:52:31.667" v="1" actId="164"/>
          <ac:picMkLst>
            <pc:docMk/>
            <pc:sldMk cId="1522064879" sldId="16605"/>
            <ac:picMk id="108" creationId="{9FB79DF7-713D-E698-278A-D820C0545401}"/>
          </ac:picMkLst>
        </pc:picChg>
        <pc:picChg chg="mod">
          <ac:chgData name="Caron, Pierre Nicolas" userId="67919323-2a9e-407a-ba8f-538e7cd8aff0" providerId="ADAL" clId="{15F35708-A0B9-40EB-AB48-FE586CAC4432}" dt="2024-07-10T08:52:31.667" v="1" actId="164"/>
          <ac:picMkLst>
            <pc:docMk/>
            <pc:sldMk cId="1522064879" sldId="16605"/>
            <ac:picMk id="109" creationId="{2E49136F-DE90-6377-44A2-CDF756D38535}"/>
          </ac:picMkLst>
        </pc:picChg>
        <pc:picChg chg="mod">
          <ac:chgData name="Caron, Pierre Nicolas" userId="67919323-2a9e-407a-ba8f-538e7cd8aff0" providerId="ADAL" clId="{15F35708-A0B9-40EB-AB48-FE586CAC4432}" dt="2024-07-10T08:52:31.667" v="1" actId="164"/>
          <ac:picMkLst>
            <pc:docMk/>
            <pc:sldMk cId="1522064879" sldId="16605"/>
            <ac:picMk id="113" creationId="{D86D4851-E1AC-1D6F-EC78-7FA4E9EAC3AD}"/>
          </ac:picMkLst>
        </pc:picChg>
        <pc:picChg chg="mod">
          <ac:chgData name="Caron, Pierre Nicolas" userId="67919323-2a9e-407a-ba8f-538e7cd8aff0" providerId="ADAL" clId="{15F35708-A0B9-40EB-AB48-FE586CAC4432}" dt="2024-07-10T08:52:31.667" v="1" actId="164"/>
          <ac:picMkLst>
            <pc:docMk/>
            <pc:sldMk cId="1522064879" sldId="16605"/>
            <ac:picMk id="114" creationId="{B5C7AF5F-FAB9-330C-C538-E23F2D39AF9B}"/>
          </ac:picMkLst>
        </pc:picChg>
        <pc:picChg chg="mod">
          <ac:chgData name="Caron, Pierre Nicolas" userId="67919323-2a9e-407a-ba8f-538e7cd8aff0" providerId="ADAL" clId="{15F35708-A0B9-40EB-AB48-FE586CAC4432}" dt="2024-07-10T08:52:31.667" v="1" actId="164"/>
          <ac:picMkLst>
            <pc:docMk/>
            <pc:sldMk cId="1522064879" sldId="16605"/>
            <ac:picMk id="119" creationId="{5E25C57E-0DDB-9A65-7A99-496B6BC5863B}"/>
          </ac:picMkLst>
        </pc:picChg>
        <pc:picChg chg="mod">
          <ac:chgData name="Caron, Pierre Nicolas" userId="67919323-2a9e-407a-ba8f-538e7cd8aff0" providerId="ADAL" clId="{15F35708-A0B9-40EB-AB48-FE586CAC4432}" dt="2024-07-10T08:52:31.667" v="1" actId="164"/>
          <ac:picMkLst>
            <pc:docMk/>
            <pc:sldMk cId="1522064879" sldId="16605"/>
            <ac:picMk id="128" creationId="{E7F89F46-0D95-7A29-9B6D-6A8183B8DB7C}"/>
          </ac:picMkLst>
        </pc:picChg>
        <pc:picChg chg="mod topLvl">
          <ac:chgData name="Caron, Pierre Nicolas" userId="67919323-2a9e-407a-ba8f-538e7cd8aff0" providerId="ADAL" clId="{15F35708-A0B9-40EB-AB48-FE586CAC4432}" dt="2024-07-10T08:52:53.754" v="3" actId="164"/>
          <ac:picMkLst>
            <pc:docMk/>
            <pc:sldMk cId="1522064879" sldId="16605"/>
            <ac:picMk id="150" creationId="{7695C6B5-FDEC-98F8-F252-14AF948895A4}"/>
          </ac:picMkLst>
        </pc:picChg>
        <pc:cxnChg chg="mod">
          <ac:chgData name="Caron, Pierre Nicolas" userId="67919323-2a9e-407a-ba8f-538e7cd8aff0" providerId="ADAL" clId="{15F35708-A0B9-40EB-AB48-FE586CAC4432}" dt="2024-07-10T08:52:53.754" v="3" actId="164"/>
          <ac:cxnSpMkLst>
            <pc:docMk/>
            <pc:sldMk cId="1522064879" sldId="16605"/>
            <ac:cxnSpMk id="18" creationId="{671F9593-81F3-1E16-F145-7D607C37F95D}"/>
          </ac:cxnSpMkLst>
        </pc:cxnChg>
        <pc:cxnChg chg="mod">
          <ac:chgData name="Caron, Pierre Nicolas" userId="67919323-2a9e-407a-ba8f-538e7cd8aff0" providerId="ADAL" clId="{15F35708-A0B9-40EB-AB48-FE586CAC4432}" dt="2024-07-10T08:52:31.667" v="1" actId="164"/>
          <ac:cxnSpMkLst>
            <pc:docMk/>
            <pc:sldMk cId="1522064879" sldId="16605"/>
            <ac:cxnSpMk id="19" creationId="{F8F306F0-D60B-3BC4-D2F0-8E2F03444C27}"/>
          </ac:cxnSpMkLst>
        </pc:cxnChg>
        <pc:cxnChg chg="mod">
          <ac:chgData name="Caron, Pierre Nicolas" userId="67919323-2a9e-407a-ba8f-538e7cd8aff0" providerId="ADAL" clId="{15F35708-A0B9-40EB-AB48-FE586CAC4432}" dt="2024-07-10T08:52:53.754" v="3" actId="164"/>
          <ac:cxnSpMkLst>
            <pc:docMk/>
            <pc:sldMk cId="1522064879" sldId="16605"/>
            <ac:cxnSpMk id="34" creationId="{A09242CA-4C47-DCB4-83CF-78513D1BF719}"/>
          </ac:cxnSpMkLst>
        </pc:cxnChg>
        <pc:cxnChg chg="mod">
          <ac:chgData name="Caron, Pierre Nicolas" userId="67919323-2a9e-407a-ba8f-538e7cd8aff0" providerId="ADAL" clId="{15F35708-A0B9-40EB-AB48-FE586CAC4432}" dt="2024-07-10T08:52:31.667" v="1" actId="164"/>
          <ac:cxnSpMkLst>
            <pc:docMk/>
            <pc:sldMk cId="1522064879" sldId="16605"/>
            <ac:cxnSpMk id="38" creationId="{EF464AA4-72B4-2A6C-81C7-D90B3277D122}"/>
          </ac:cxnSpMkLst>
        </pc:cxnChg>
        <pc:cxnChg chg="mod">
          <ac:chgData name="Caron, Pierre Nicolas" userId="67919323-2a9e-407a-ba8f-538e7cd8aff0" providerId="ADAL" clId="{15F35708-A0B9-40EB-AB48-FE586CAC4432}" dt="2024-07-10T08:52:31.667" v="1" actId="164"/>
          <ac:cxnSpMkLst>
            <pc:docMk/>
            <pc:sldMk cId="1522064879" sldId="16605"/>
            <ac:cxnSpMk id="54" creationId="{57E9D982-CD6D-6A88-B159-5FB3C1E2393A}"/>
          </ac:cxnSpMkLst>
        </pc:cxnChg>
        <pc:cxnChg chg="mod">
          <ac:chgData name="Caron, Pierre Nicolas" userId="67919323-2a9e-407a-ba8f-538e7cd8aff0" providerId="ADAL" clId="{15F35708-A0B9-40EB-AB48-FE586CAC4432}" dt="2024-07-10T08:52:31.667" v="1" actId="164"/>
          <ac:cxnSpMkLst>
            <pc:docMk/>
            <pc:sldMk cId="1522064879" sldId="16605"/>
            <ac:cxnSpMk id="56" creationId="{04566273-3663-9C3F-84C9-E1B8AF36C520}"/>
          </ac:cxnSpMkLst>
        </pc:cxnChg>
        <pc:cxnChg chg="mod">
          <ac:chgData name="Caron, Pierre Nicolas" userId="67919323-2a9e-407a-ba8f-538e7cd8aff0" providerId="ADAL" clId="{15F35708-A0B9-40EB-AB48-FE586CAC4432}" dt="2024-07-10T08:52:31.667" v="1" actId="164"/>
          <ac:cxnSpMkLst>
            <pc:docMk/>
            <pc:sldMk cId="1522064879" sldId="16605"/>
            <ac:cxnSpMk id="79" creationId="{75360713-D8B0-D673-6002-F3C595652F21}"/>
          </ac:cxnSpMkLst>
        </pc:cxnChg>
        <pc:cxnChg chg="mod">
          <ac:chgData name="Caron, Pierre Nicolas" userId="67919323-2a9e-407a-ba8f-538e7cd8aff0" providerId="ADAL" clId="{15F35708-A0B9-40EB-AB48-FE586CAC4432}" dt="2024-07-10T08:52:31.667" v="1" actId="164"/>
          <ac:cxnSpMkLst>
            <pc:docMk/>
            <pc:sldMk cId="1522064879" sldId="16605"/>
            <ac:cxnSpMk id="92" creationId="{72B09109-2E9B-984F-B270-97E59E52B414}"/>
          </ac:cxnSpMkLst>
        </pc:cxnChg>
        <pc:cxnChg chg="mod">
          <ac:chgData name="Caron, Pierre Nicolas" userId="67919323-2a9e-407a-ba8f-538e7cd8aff0" providerId="ADAL" clId="{15F35708-A0B9-40EB-AB48-FE586CAC4432}" dt="2024-07-10T08:52:53.754" v="3" actId="164"/>
          <ac:cxnSpMkLst>
            <pc:docMk/>
            <pc:sldMk cId="1522064879" sldId="16605"/>
            <ac:cxnSpMk id="93" creationId="{D7B7FB40-8CBE-418E-A1C5-8DB0F3FBEA98}"/>
          </ac:cxnSpMkLst>
        </pc:cxnChg>
        <pc:cxnChg chg="mod">
          <ac:chgData name="Caron, Pierre Nicolas" userId="67919323-2a9e-407a-ba8f-538e7cd8aff0" providerId="ADAL" clId="{15F35708-A0B9-40EB-AB48-FE586CAC4432}" dt="2024-07-10T08:52:31.667" v="1" actId="164"/>
          <ac:cxnSpMkLst>
            <pc:docMk/>
            <pc:sldMk cId="1522064879" sldId="16605"/>
            <ac:cxnSpMk id="117" creationId="{E8D69F0E-EB6B-367D-FE05-2962756A9200}"/>
          </ac:cxnSpMkLst>
        </pc:cxnChg>
        <pc:cxnChg chg="mod">
          <ac:chgData name="Caron, Pierre Nicolas" userId="67919323-2a9e-407a-ba8f-538e7cd8aff0" providerId="ADAL" clId="{15F35708-A0B9-40EB-AB48-FE586CAC4432}" dt="2024-07-10T08:52:31.667" v="1" actId="164"/>
          <ac:cxnSpMkLst>
            <pc:docMk/>
            <pc:sldMk cId="1522064879" sldId="16605"/>
            <ac:cxnSpMk id="126" creationId="{4EFE52B7-2190-C127-E6DE-4FA98EB4F4CF}"/>
          </ac:cxnSpMkLst>
        </pc:cxnChg>
        <pc:cxnChg chg="mod">
          <ac:chgData name="Caron, Pierre Nicolas" userId="67919323-2a9e-407a-ba8f-538e7cd8aff0" providerId="ADAL" clId="{15F35708-A0B9-40EB-AB48-FE586CAC4432}" dt="2024-07-10T08:52:31.667" v="1" actId="164"/>
          <ac:cxnSpMkLst>
            <pc:docMk/>
            <pc:sldMk cId="1522064879" sldId="16605"/>
            <ac:cxnSpMk id="130" creationId="{C546C933-6376-4F3B-9587-8476B851B989}"/>
          </ac:cxnSpMkLst>
        </pc:cxnChg>
        <pc:cxnChg chg="mod topLvl">
          <ac:chgData name="Caron, Pierre Nicolas" userId="67919323-2a9e-407a-ba8f-538e7cd8aff0" providerId="ADAL" clId="{15F35708-A0B9-40EB-AB48-FE586CAC4432}" dt="2024-07-10T08:52:53.754" v="3" actId="164"/>
          <ac:cxnSpMkLst>
            <pc:docMk/>
            <pc:sldMk cId="1522064879" sldId="16605"/>
            <ac:cxnSpMk id="142" creationId="{9DA373C8-9BCE-D1E8-3206-86456FAACBBD}"/>
          </ac:cxnSpMkLst>
        </pc:cxnChg>
        <pc:cxnChg chg="mod topLvl">
          <ac:chgData name="Caron, Pierre Nicolas" userId="67919323-2a9e-407a-ba8f-538e7cd8aff0" providerId="ADAL" clId="{15F35708-A0B9-40EB-AB48-FE586CAC4432}" dt="2024-07-10T08:52:53.754" v="3" actId="164"/>
          <ac:cxnSpMkLst>
            <pc:docMk/>
            <pc:sldMk cId="1522064879" sldId="16605"/>
            <ac:cxnSpMk id="143" creationId="{CC80B2D8-F4BF-2287-D253-BBC03CA28B56}"/>
          </ac:cxnSpMkLst>
        </pc:cxnChg>
        <pc:cxnChg chg="mod topLvl">
          <ac:chgData name="Caron, Pierre Nicolas" userId="67919323-2a9e-407a-ba8f-538e7cd8aff0" providerId="ADAL" clId="{15F35708-A0B9-40EB-AB48-FE586CAC4432}" dt="2024-07-10T08:52:53.754" v="3" actId="164"/>
          <ac:cxnSpMkLst>
            <pc:docMk/>
            <pc:sldMk cId="1522064879" sldId="16605"/>
            <ac:cxnSpMk id="147" creationId="{AF89E83A-EEC7-71C6-6DB0-99F64046736B}"/>
          </ac:cxnSpMkLst>
        </pc:cxnChg>
        <pc:cxnChg chg="mod">
          <ac:chgData name="Caron, Pierre Nicolas" userId="67919323-2a9e-407a-ba8f-538e7cd8aff0" providerId="ADAL" clId="{15F35708-A0B9-40EB-AB48-FE586CAC4432}" dt="2024-07-10T08:52:41.218" v="2" actId="165"/>
          <ac:cxnSpMkLst>
            <pc:docMk/>
            <pc:sldMk cId="1522064879" sldId="16605"/>
            <ac:cxnSpMk id="151" creationId="{E563DDF2-B409-8436-68A1-AC037A34EC5E}"/>
          </ac:cxnSpMkLst>
        </pc:cxn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6" y="0"/>
            <a:ext cx="2971853" cy="464746"/>
          </a:xfrm>
          <a:prstGeom prst="rect">
            <a:avLst/>
          </a:prstGeom>
        </p:spPr>
        <p:txBody>
          <a:bodyPr vert="horz" lIns="91440" tIns="45720" rIns="91440" bIns="45720" rtlCol="0"/>
          <a:lstStyle>
            <a:lvl1pPr algn="l">
              <a:defRPr sz="1200"/>
            </a:lvl1pPr>
          </a:lstStyle>
          <a:p>
            <a:endParaRPr lang="fr-FR" dirty="0"/>
          </a:p>
        </p:txBody>
      </p:sp>
      <p:sp>
        <p:nvSpPr>
          <p:cNvPr id="3" name="Espace réservé de la date 2"/>
          <p:cNvSpPr>
            <a:spLocks noGrp="1"/>
          </p:cNvSpPr>
          <p:nvPr>
            <p:ph type="dt" sz="quarter" idx="1"/>
          </p:nvPr>
        </p:nvSpPr>
        <p:spPr>
          <a:xfrm>
            <a:off x="3884551" y="0"/>
            <a:ext cx="2971853" cy="464746"/>
          </a:xfrm>
          <a:prstGeom prst="rect">
            <a:avLst/>
          </a:prstGeom>
        </p:spPr>
        <p:txBody>
          <a:bodyPr vert="horz" lIns="91440" tIns="45720" rIns="91440" bIns="45720" rtlCol="0"/>
          <a:lstStyle>
            <a:lvl1pPr algn="r">
              <a:defRPr sz="1200"/>
            </a:lvl1pPr>
          </a:lstStyle>
          <a:p>
            <a:fld id="{49EC759E-C266-4B15-9CBF-77BAF19CF850}" type="datetimeFigureOut">
              <a:rPr lang="fr-FR" smtClean="0"/>
              <a:t>10/07/2024</a:t>
            </a:fld>
            <a:endParaRPr lang="fr-FR" dirty="0"/>
          </a:p>
        </p:txBody>
      </p:sp>
      <p:sp>
        <p:nvSpPr>
          <p:cNvPr id="4" name="Espace réservé du pied de page 3"/>
          <p:cNvSpPr>
            <a:spLocks noGrp="1"/>
          </p:cNvSpPr>
          <p:nvPr>
            <p:ph type="ftr" sz="quarter" idx="2"/>
          </p:nvPr>
        </p:nvSpPr>
        <p:spPr>
          <a:xfrm>
            <a:off x="6" y="8830163"/>
            <a:ext cx="2971853" cy="464745"/>
          </a:xfrm>
          <a:prstGeom prst="rect">
            <a:avLst/>
          </a:prstGeom>
        </p:spPr>
        <p:txBody>
          <a:bodyPr vert="horz" lIns="91440" tIns="45720" rIns="91440" bIns="45720" rtlCol="0" anchor="b"/>
          <a:lstStyle>
            <a:lvl1pPr algn="l">
              <a:defRPr sz="1200"/>
            </a:lvl1pPr>
          </a:lstStyle>
          <a:p>
            <a:endParaRPr lang="fr-FR" dirty="0"/>
          </a:p>
        </p:txBody>
      </p:sp>
      <p:sp>
        <p:nvSpPr>
          <p:cNvPr id="5" name="Espace réservé du numéro de diapositive 4"/>
          <p:cNvSpPr>
            <a:spLocks noGrp="1"/>
          </p:cNvSpPr>
          <p:nvPr>
            <p:ph type="sldNum" sz="quarter" idx="3"/>
          </p:nvPr>
        </p:nvSpPr>
        <p:spPr>
          <a:xfrm>
            <a:off x="3884551" y="8830163"/>
            <a:ext cx="2971853" cy="464745"/>
          </a:xfrm>
          <a:prstGeom prst="rect">
            <a:avLst/>
          </a:prstGeom>
        </p:spPr>
        <p:txBody>
          <a:bodyPr vert="horz" lIns="91440" tIns="45720" rIns="91440" bIns="45720" rtlCol="0" anchor="b"/>
          <a:lstStyle>
            <a:lvl1pPr algn="r">
              <a:defRPr sz="1200"/>
            </a:lvl1pPr>
          </a:lstStyle>
          <a:p>
            <a:fld id="{A405C176-9878-4144-AB0C-F632E63C8F03}" type="slidenum">
              <a:rPr lang="fr-FR" smtClean="0"/>
              <a:t>‹N°›</a:t>
            </a:fld>
            <a:endParaRPr lang="fr-FR" dirty="0"/>
          </a:p>
        </p:txBody>
      </p:sp>
    </p:spTree>
    <p:extLst>
      <p:ext uri="{BB962C8B-B14F-4D97-AF65-F5344CB8AC3E}">
        <p14:creationId xmlns:p14="http://schemas.microsoft.com/office/powerpoint/2010/main" val="7220041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2"/>
            <a:ext cx="2971800" cy="464820"/>
          </a:xfrm>
          <a:prstGeom prst="rect">
            <a:avLst/>
          </a:prstGeom>
        </p:spPr>
        <p:txBody>
          <a:bodyPr vert="horz" lIns="91440" tIns="45720" rIns="91440" bIns="45720" rtlCol="0"/>
          <a:lstStyle>
            <a:lvl1pPr algn="l">
              <a:defRPr sz="1200"/>
            </a:lvl1pPr>
          </a:lstStyle>
          <a:p>
            <a:endParaRPr lang="en-US" dirty="0"/>
          </a:p>
        </p:txBody>
      </p:sp>
      <p:sp>
        <p:nvSpPr>
          <p:cNvPr id="3" name="Espace réservé de la date 2"/>
          <p:cNvSpPr>
            <a:spLocks noGrp="1"/>
          </p:cNvSpPr>
          <p:nvPr>
            <p:ph type="dt" idx="1"/>
          </p:nvPr>
        </p:nvSpPr>
        <p:spPr>
          <a:xfrm>
            <a:off x="3884613" y="2"/>
            <a:ext cx="2971800" cy="464820"/>
          </a:xfrm>
          <a:prstGeom prst="rect">
            <a:avLst/>
          </a:prstGeom>
        </p:spPr>
        <p:txBody>
          <a:bodyPr vert="horz" lIns="91440" tIns="45720" rIns="91440" bIns="45720" rtlCol="0"/>
          <a:lstStyle>
            <a:lvl1pPr algn="r">
              <a:defRPr sz="1200"/>
            </a:lvl1pPr>
          </a:lstStyle>
          <a:p>
            <a:fld id="{7D97F37F-09B1-4B29-9927-D3D3C0E89B0B}" type="datetimeFigureOut">
              <a:rPr lang="en-US" smtClean="0"/>
              <a:t>7/10/2024</a:t>
            </a:fld>
            <a:endParaRPr lang="en-US" dirty="0"/>
          </a:p>
        </p:txBody>
      </p:sp>
      <p:sp>
        <p:nvSpPr>
          <p:cNvPr id="4" name="Espace réservé de l'image des diapositives 3"/>
          <p:cNvSpPr>
            <a:spLocks noGrp="1" noRot="1" noChangeAspect="1"/>
          </p:cNvSpPr>
          <p:nvPr>
            <p:ph type="sldImg" idx="2"/>
          </p:nvPr>
        </p:nvSpPr>
        <p:spPr>
          <a:xfrm>
            <a:off x="330200" y="696913"/>
            <a:ext cx="6197600" cy="3487737"/>
          </a:xfrm>
          <a:prstGeom prst="rect">
            <a:avLst/>
          </a:prstGeom>
          <a:noFill/>
          <a:ln w="12700">
            <a:solidFill>
              <a:prstClr val="black"/>
            </a:solidFill>
          </a:ln>
        </p:spPr>
        <p:txBody>
          <a:bodyPr vert="horz" lIns="91440" tIns="45720" rIns="91440" bIns="45720" rtlCol="0" anchor="ctr"/>
          <a:lstStyle/>
          <a:p>
            <a:endParaRPr lang="en-US" dirty="0"/>
          </a:p>
        </p:txBody>
      </p:sp>
      <p:sp>
        <p:nvSpPr>
          <p:cNvPr id="5" name="Espace réservé des commentaires 4"/>
          <p:cNvSpPr>
            <a:spLocks noGrp="1"/>
          </p:cNvSpPr>
          <p:nvPr>
            <p:ph type="body" sz="quarter" idx="3"/>
          </p:nvPr>
        </p:nvSpPr>
        <p:spPr>
          <a:xfrm>
            <a:off x="685801" y="4415791"/>
            <a:ext cx="5486400" cy="4183380"/>
          </a:xfrm>
          <a:prstGeom prst="rect">
            <a:avLst/>
          </a:prstGeom>
        </p:spPr>
        <p:txBody>
          <a:bodyPr vert="horz" lIns="91440" tIns="45720" rIns="91440" bIns="45720" rtlCol="0"/>
          <a:lstStyle/>
          <a:p>
            <a:pPr lvl="0"/>
            <a:r>
              <a:rPr lang="fr-FR"/>
              <a:t>Modifiez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en-US"/>
          </a:p>
        </p:txBody>
      </p:sp>
      <p:sp>
        <p:nvSpPr>
          <p:cNvPr id="6" name="Espace réservé du pied de page 5"/>
          <p:cNvSpPr>
            <a:spLocks noGrp="1"/>
          </p:cNvSpPr>
          <p:nvPr>
            <p:ph type="ftr" sz="quarter" idx="4"/>
          </p:nvPr>
        </p:nvSpPr>
        <p:spPr>
          <a:xfrm>
            <a:off x="0" y="8829968"/>
            <a:ext cx="2971800" cy="464820"/>
          </a:xfrm>
          <a:prstGeom prst="rect">
            <a:avLst/>
          </a:prstGeom>
        </p:spPr>
        <p:txBody>
          <a:bodyPr vert="horz" lIns="91440" tIns="45720" rIns="91440" bIns="45720" rtlCol="0" anchor="b"/>
          <a:lstStyle>
            <a:lvl1pPr algn="l">
              <a:defRPr sz="1200"/>
            </a:lvl1pPr>
          </a:lstStyle>
          <a:p>
            <a:endParaRPr lang="en-US" dirty="0"/>
          </a:p>
        </p:txBody>
      </p:sp>
      <p:sp>
        <p:nvSpPr>
          <p:cNvPr id="7" name="Espace réservé du numéro de diapositive 6"/>
          <p:cNvSpPr>
            <a:spLocks noGrp="1"/>
          </p:cNvSpPr>
          <p:nvPr>
            <p:ph type="sldNum" sz="quarter" idx="5"/>
          </p:nvPr>
        </p:nvSpPr>
        <p:spPr>
          <a:xfrm>
            <a:off x="3884613" y="8829968"/>
            <a:ext cx="2971800" cy="464820"/>
          </a:xfrm>
          <a:prstGeom prst="rect">
            <a:avLst/>
          </a:prstGeom>
        </p:spPr>
        <p:txBody>
          <a:bodyPr vert="horz" lIns="91440" tIns="45720" rIns="91440" bIns="45720" rtlCol="0" anchor="b"/>
          <a:lstStyle>
            <a:lvl1pPr algn="r">
              <a:defRPr sz="1200"/>
            </a:lvl1pPr>
          </a:lstStyle>
          <a:p>
            <a:fld id="{A737F486-80D2-4AA6-B466-E7A544642511}" type="slidenum">
              <a:rPr lang="en-US" smtClean="0"/>
              <a:t>‹N°›</a:t>
            </a:fld>
            <a:endParaRPr lang="en-US" dirty="0"/>
          </a:p>
        </p:txBody>
      </p:sp>
    </p:spTree>
    <p:extLst>
      <p:ext uri="{BB962C8B-B14F-4D97-AF65-F5344CB8AC3E}">
        <p14:creationId xmlns:p14="http://schemas.microsoft.com/office/powerpoint/2010/main" val="3941976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737F486-80D2-4AA6-B466-E7A544642511}" type="slidenum">
              <a:rPr lang="en-US" smtClean="0"/>
              <a:t>1</a:t>
            </a:fld>
            <a:endParaRPr lang="en-US" dirty="0"/>
          </a:p>
        </p:txBody>
      </p:sp>
    </p:spTree>
    <p:extLst>
      <p:ext uri="{BB962C8B-B14F-4D97-AF65-F5344CB8AC3E}">
        <p14:creationId xmlns:p14="http://schemas.microsoft.com/office/powerpoint/2010/main" val="15437098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Rectangle 7"/>
          <p:cNvSpPr>
            <a:spLocks noGrp="1" noChangeArrowheads="1"/>
          </p:cNvSpPr>
          <p:nvPr>
            <p:ph type="sldNum" sz="quarter" idx="5"/>
          </p:nvPr>
        </p:nvSpPr>
        <p:spPr>
          <a:noFill/>
        </p:spPr>
        <p:txBody>
          <a:bodyPr/>
          <a:lstStyle/>
          <a:p>
            <a:pPr marL="0" marR="0" lvl="0" indent="0" algn="r" defTabSz="991225" rtl="0" eaLnBrk="1" fontAlgn="auto" latinLnBrk="0" hangingPunct="1">
              <a:lnSpc>
                <a:spcPct val="100000"/>
              </a:lnSpc>
              <a:spcBef>
                <a:spcPts val="0"/>
              </a:spcBef>
              <a:spcAft>
                <a:spcPts val="0"/>
              </a:spcAft>
              <a:buClrTx/>
              <a:buSzTx/>
              <a:buFontTx/>
              <a:buNone/>
              <a:tabLst/>
              <a:defRPr/>
            </a:pPr>
            <a:fld id="{23628C5B-0887-423B-A872-36C4DB2DBADD}"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91225" rtl="0" eaLnBrk="1" fontAlgn="auto" latinLnBrk="0" hangingPunct="1">
                <a:lnSpc>
                  <a:spcPct val="100000"/>
                </a:lnSpc>
                <a:spcBef>
                  <a:spcPts val="0"/>
                </a:spcBef>
                <a:spcAft>
                  <a:spcPts val="0"/>
                </a:spcAft>
                <a:buClrTx/>
                <a:buSzTx/>
                <a:buFontTx/>
                <a:buNone/>
                <a:tabLst/>
                <a:defRPr/>
              </a:pPr>
              <a:t>21</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737F486-80D2-4AA6-B466-E7A544642511}" type="slidenum">
              <a:rPr lang="en-US" smtClean="0"/>
              <a:t>41</a:t>
            </a:fld>
            <a:endParaRPr lang="en-US" dirty="0"/>
          </a:p>
        </p:txBody>
      </p:sp>
    </p:spTree>
    <p:extLst>
      <p:ext uri="{BB962C8B-B14F-4D97-AF65-F5344CB8AC3E}">
        <p14:creationId xmlns:p14="http://schemas.microsoft.com/office/powerpoint/2010/main" val="100723328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737F486-80D2-4AA6-B466-E7A544642511}" type="slidenum">
              <a:rPr lang="en-US" smtClean="0"/>
              <a:t>51</a:t>
            </a:fld>
            <a:endParaRPr lang="en-US" dirty="0"/>
          </a:p>
        </p:txBody>
      </p:sp>
    </p:spTree>
    <p:extLst>
      <p:ext uri="{BB962C8B-B14F-4D97-AF65-F5344CB8AC3E}">
        <p14:creationId xmlns:p14="http://schemas.microsoft.com/office/powerpoint/2010/main" val="15200884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737F486-80D2-4AA6-B466-E7A544642511}" type="slidenum">
              <a:rPr lang="en-US" smtClean="0"/>
              <a:t>56</a:t>
            </a:fld>
            <a:endParaRPr lang="en-US" dirty="0"/>
          </a:p>
        </p:txBody>
      </p:sp>
    </p:spTree>
    <p:extLst>
      <p:ext uri="{BB962C8B-B14F-4D97-AF65-F5344CB8AC3E}">
        <p14:creationId xmlns:p14="http://schemas.microsoft.com/office/powerpoint/2010/main" val="38010531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737F486-80D2-4AA6-B466-E7A544642511}" type="slidenum">
              <a:rPr lang="en-US" smtClean="0"/>
              <a:t>64</a:t>
            </a:fld>
            <a:endParaRPr lang="en-US" dirty="0"/>
          </a:p>
        </p:txBody>
      </p:sp>
    </p:spTree>
    <p:extLst>
      <p:ext uri="{BB962C8B-B14F-4D97-AF65-F5344CB8AC3E}">
        <p14:creationId xmlns:p14="http://schemas.microsoft.com/office/powerpoint/2010/main" val="19013771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ABD4D40-A45D-43EA-B4F6-03840C338589}"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71</a:t>
            </a:fld>
            <a:endParaRPr kumimoji="0" lang="en-US" sz="13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5621951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0ABD4D40-A45D-43EA-B4F6-03840C338589}" type="slidenum">
              <a:rPr lang="en-US" smtClean="0"/>
              <a:t>74</a:t>
            </a:fld>
            <a:endParaRPr lang="en-US"/>
          </a:p>
        </p:txBody>
      </p:sp>
    </p:spTree>
    <p:extLst>
      <p:ext uri="{BB962C8B-B14F-4D97-AF65-F5344CB8AC3E}">
        <p14:creationId xmlns:p14="http://schemas.microsoft.com/office/powerpoint/2010/main" val="253612175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Clément</a:t>
            </a:r>
          </a:p>
        </p:txBody>
      </p:sp>
      <p:sp>
        <p:nvSpPr>
          <p:cNvPr id="4" name="Espace réservé du numéro de diapositive 3"/>
          <p:cNvSpPr>
            <a:spLocks noGrp="1"/>
          </p:cNvSpPr>
          <p:nvPr>
            <p:ph type="sldNum" sz="quarter" idx="5"/>
          </p:nvPr>
        </p:nvSpPr>
        <p:spPr/>
        <p:txBody>
          <a:bodyPr/>
          <a:lstStyle/>
          <a:p>
            <a:fld id="{0ABD4D40-A45D-43EA-B4F6-03840C338589}" type="slidenum">
              <a:rPr lang="en-US" smtClean="0"/>
              <a:t>76</a:t>
            </a:fld>
            <a:endParaRPr lang="en-US"/>
          </a:p>
        </p:txBody>
      </p:sp>
    </p:spTree>
    <p:extLst>
      <p:ext uri="{BB962C8B-B14F-4D97-AF65-F5344CB8AC3E}">
        <p14:creationId xmlns:p14="http://schemas.microsoft.com/office/powerpoint/2010/main" val="11091796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A737F486-80D2-4AA6-B466-E7A544642511}" type="slidenum">
              <a:rPr lang="en-US" smtClean="0"/>
              <a:t>77</a:t>
            </a:fld>
            <a:endParaRPr lang="en-US" dirty="0"/>
          </a:p>
        </p:txBody>
      </p:sp>
    </p:spTree>
    <p:extLst>
      <p:ext uri="{BB962C8B-B14F-4D97-AF65-F5344CB8AC3E}">
        <p14:creationId xmlns:p14="http://schemas.microsoft.com/office/powerpoint/2010/main" val="1232524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A737F486-80D2-4AA6-B466-E7A544642511}" type="slidenum">
              <a:rPr lang="en-US" smtClean="0">
                <a:solidFill>
                  <a:prstClr val="black"/>
                </a:solidFill>
              </a:rPr>
              <a:pPr/>
              <a:t>4</a:t>
            </a:fld>
            <a:endParaRPr lang="en-US" dirty="0">
              <a:solidFill>
                <a:prstClr val="black"/>
              </a:solidFill>
            </a:endParaRPr>
          </a:p>
        </p:txBody>
      </p:sp>
    </p:spTree>
    <p:extLst>
      <p:ext uri="{BB962C8B-B14F-4D97-AF65-F5344CB8AC3E}">
        <p14:creationId xmlns:p14="http://schemas.microsoft.com/office/powerpoint/2010/main" val="26626111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737F486-80D2-4AA6-B466-E7A544642511}" type="slidenum">
              <a:rPr lang="en-US" smtClean="0">
                <a:solidFill>
                  <a:prstClr val="black"/>
                </a:solidFill>
              </a:rPr>
              <a:pPr/>
              <a:t>8</a:t>
            </a:fld>
            <a:endParaRPr lang="en-US" dirty="0">
              <a:solidFill>
                <a:prstClr val="black"/>
              </a:solidFill>
            </a:endParaRPr>
          </a:p>
        </p:txBody>
      </p:sp>
    </p:spTree>
    <p:extLst>
      <p:ext uri="{BB962C8B-B14F-4D97-AF65-F5344CB8AC3E}">
        <p14:creationId xmlns:p14="http://schemas.microsoft.com/office/powerpoint/2010/main" val="41340700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A737F486-80D2-4AA6-B466-E7A544642511}"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10525049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737F486-80D2-4AA6-B466-E7A544642511}" type="slidenum">
              <a:rPr lang="en-US" smtClean="0">
                <a:solidFill>
                  <a:prstClr val="black"/>
                </a:solidFill>
              </a:rPr>
              <a:pPr/>
              <a:t>11</a:t>
            </a:fld>
            <a:endParaRPr lang="en-US" dirty="0">
              <a:solidFill>
                <a:prstClr val="black"/>
              </a:solidFill>
            </a:endParaRPr>
          </a:p>
        </p:txBody>
      </p:sp>
    </p:spTree>
    <p:extLst>
      <p:ext uri="{BB962C8B-B14F-4D97-AF65-F5344CB8AC3E}">
        <p14:creationId xmlns:p14="http://schemas.microsoft.com/office/powerpoint/2010/main" val="2872091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737F486-80D2-4AA6-B466-E7A544642511}" type="slidenum">
              <a:rPr lang="en-US" smtClean="0">
                <a:solidFill>
                  <a:prstClr val="black"/>
                </a:solidFill>
              </a:rPr>
              <a:pPr/>
              <a:t>14</a:t>
            </a:fld>
            <a:endParaRPr lang="en-US" dirty="0">
              <a:solidFill>
                <a:prstClr val="black"/>
              </a:solidFill>
            </a:endParaRPr>
          </a:p>
        </p:txBody>
      </p:sp>
    </p:spTree>
    <p:extLst>
      <p:ext uri="{BB962C8B-B14F-4D97-AF65-F5344CB8AC3E}">
        <p14:creationId xmlns:p14="http://schemas.microsoft.com/office/powerpoint/2010/main" val="6153768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10"/>
          </p:nvPr>
        </p:nvSpPr>
        <p:spPr/>
        <p:txBody>
          <a:bodyPr/>
          <a:lstStyle/>
          <a:p>
            <a:fld id="{A737F486-80D2-4AA6-B466-E7A544642511}" type="slidenum">
              <a:rPr lang="en-US" smtClean="0">
                <a:solidFill>
                  <a:prstClr val="black"/>
                </a:solidFill>
              </a:rPr>
              <a:pPr/>
              <a:t>15</a:t>
            </a:fld>
            <a:endParaRPr lang="en-US" dirty="0">
              <a:solidFill>
                <a:prstClr val="black"/>
              </a:solidFill>
            </a:endParaRPr>
          </a:p>
        </p:txBody>
      </p:sp>
    </p:spTree>
    <p:extLst>
      <p:ext uri="{BB962C8B-B14F-4D97-AF65-F5344CB8AC3E}">
        <p14:creationId xmlns:p14="http://schemas.microsoft.com/office/powerpoint/2010/main" val="216133982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10"/>
          </p:nvPr>
        </p:nvSpPr>
        <p:spPr/>
        <p:txBody>
          <a:bodyPr/>
          <a:lstStyle/>
          <a:p>
            <a:fld id="{A737F486-80D2-4AA6-B466-E7A544642511}" type="slidenum">
              <a:rPr lang="en-US" smtClean="0">
                <a:solidFill>
                  <a:prstClr val="black"/>
                </a:solidFill>
              </a:rPr>
              <a:pPr/>
              <a:t>16</a:t>
            </a:fld>
            <a:endParaRPr lang="en-US" dirty="0">
              <a:solidFill>
                <a:prstClr val="black"/>
              </a:solidFill>
            </a:endParaRPr>
          </a:p>
        </p:txBody>
      </p:sp>
    </p:spTree>
    <p:extLst>
      <p:ext uri="{BB962C8B-B14F-4D97-AF65-F5344CB8AC3E}">
        <p14:creationId xmlns:p14="http://schemas.microsoft.com/office/powerpoint/2010/main" val="2651561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Rectangle 7"/>
          <p:cNvSpPr>
            <a:spLocks noGrp="1" noChangeArrowheads="1"/>
          </p:cNvSpPr>
          <p:nvPr>
            <p:ph type="sldNum" sz="quarter" idx="5"/>
          </p:nvPr>
        </p:nvSpPr>
        <p:spPr>
          <a:noFill/>
        </p:spPr>
        <p:txBody>
          <a:bodyPr/>
          <a:lstStyle/>
          <a:p>
            <a:pPr marL="0" marR="0" lvl="0" indent="0" algn="r" defTabSz="991225" rtl="0" eaLnBrk="1" fontAlgn="auto" latinLnBrk="0" hangingPunct="1">
              <a:lnSpc>
                <a:spcPct val="100000"/>
              </a:lnSpc>
              <a:spcBef>
                <a:spcPts val="0"/>
              </a:spcBef>
              <a:spcAft>
                <a:spcPts val="0"/>
              </a:spcAft>
              <a:buClrTx/>
              <a:buSzTx/>
              <a:buFontTx/>
              <a:buNone/>
              <a:tabLst/>
              <a:defRPr/>
            </a:pPr>
            <a:fld id="{8B7543EC-4A5E-4167-B797-ABA1CABED1D5}" type="slidenum">
              <a:rPr kumimoji="0" lang="en-GB"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991225" rtl="0" eaLnBrk="1" fontAlgn="auto" latinLnBrk="0" hangingPunct="1">
                <a:lnSpc>
                  <a:spcPct val="100000"/>
                </a:lnSpc>
                <a:spcBef>
                  <a:spcPts val="0"/>
                </a:spcBef>
                <a:spcAft>
                  <a:spcPts val="0"/>
                </a:spcAft>
                <a:buClrTx/>
                <a:buSzTx/>
                <a:buFontTx/>
                <a:buNone/>
                <a:tabLst/>
                <a:defRPr/>
              </a:pPr>
              <a:t>20</a:t>
            </a:fld>
            <a:endParaRPr kumimoji="0" lang="en-GB" sz="1200" b="0" i="0" u="none" strike="noStrike" kern="1200" cap="none" spc="0" normalizeH="0" baseline="0" noProof="0" dirty="0">
              <a:ln>
                <a:noFill/>
              </a:ln>
              <a:solidFill>
                <a:prstClr val="black"/>
              </a:solidFill>
              <a:effectLst/>
              <a:uLnTx/>
              <a:uFillTx/>
              <a:latin typeface="Calibri"/>
              <a:ea typeface="+mn-ea"/>
              <a:cs typeface="+mn-cs"/>
            </a:endParaRPr>
          </a:p>
        </p:txBody>
      </p:sp>
      <p:sp>
        <p:nvSpPr>
          <p:cNvPr id="130051" name="Rectangle 2"/>
          <p:cNvSpPr>
            <a:spLocks noGrp="1" noRot="1" noChangeAspect="1" noChangeArrowheads="1" noTextEdit="1"/>
          </p:cNvSpPr>
          <p:nvPr>
            <p:ph type="sldImg"/>
          </p:nvPr>
        </p:nvSpPr>
        <p:spPr>
          <a:xfrm>
            <a:off x="2751138" y="531813"/>
            <a:ext cx="4732337" cy="2662237"/>
          </a:xfrm>
          <a:ln/>
        </p:spPr>
      </p:sp>
      <p:sp>
        <p:nvSpPr>
          <p:cNvPr id="130052" name="Rectangle 3"/>
          <p:cNvSpPr>
            <a:spLocks noGrp="1" noChangeArrowheads="1"/>
          </p:cNvSpPr>
          <p:nvPr>
            <p:ph type="body" idx="1"/>
          </p:nvPr>
        </p:nvSpPr>
        <p:spPr>
          <a:noFill/>
          <a:ln/>
        </p:spPr>
        <p:txBody>
          <a:bodyPr lIns="93666" tIns="46833" rIns="93666" bIns="46833"/>
          <a:lstStyle/>
          <a:p>
            <a:pPr eaLnBrk="1" hangingPunct="1"/>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1.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8.svg"/><Relationship Id="rId2" Type="http://schemas.openxmlformats.org/officeDocument/2006/relationships/image" Target="../media/image7.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0.svg"/><Relationship Id="rId2" Type="http://schemas.openxmlformats.org/officeDocument/2006/relationships/image" Target="../media/image9.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2.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2.svg"/><Relationship Id="rId2" Type="http://schemas.openxmlformats.org/officeDocument/2006/relationships/image" Target="../media/image11.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14.svg"/><Relationship Id="rId2" Type="http://schemas.openxmlformats.org/officeDocument/2006/relationships/image" Target="../media/image13.png"/><Relationship Id="rId1" Type="http://schemas.openxmlformats.org/officeDocument/2006/relationships/slideMaster" Target="../slideMasters/slideMaster1.xml"/><Relationship Id="rId5" Type="http://schemas.openxmlformats.org/officeDocument/2006/relationships/image" Target="../media/image6.svg"/><Relationship Id="rId4"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Master" Target="../slideMasters/slideMaster2.xml"/><Relationship Id="rId5" Type="http://schemas.openxmlformats.org/officeDocument/2006/relationships/image" Target="../media/image20.svg"/><Relationship Id="rId4" Type="http://schemas.openxmlformats.org/officeDocument/2006/relationships/image" Target="../media/image1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_titre_Générique">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6" y="1838065"/>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7" y="3453804"/>
            <a:ext cx="2821781" cy="529432"/>
          </a:xfrm>
        </p:spPr>
        <p:txBody>
          <a:bodyPr/>
          <a:lstStyle>
            <a:lvl1pPr marL="0" indent="0" algn="l">
              <a:buNone/>
              <a:defRPr sz="825" cap="all" spc="53"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247055"/>
            <a:ext cx="1182833" cy="464684"/>
          </a:xfrm>
          <a:prstGeom prst="rect">
            <a:avLst/>
          </a:prstGeom>
        </p:spPr>
      </p:pic>
      <p:sp>
        <p:nvSpPr>
          <p:cNvPr id="6" name="Slide Number Placeholder 5">
            <a:extLst>
              <a:ext uri="{FF2B5EF4-FFF2-40B4-BE49-F238E27FC236}">
                <a16:creationId xmlns:a16="http://schemas.microsoft.com/office/drawing/2014/main" id="{1890FE2B-641A-8E73-1990-5C67784DF92C}"/>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2432308615"/>
      </p:ext>
    </p:extLst>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9A2CD842-1B05-DF49-A598-6DB66484B671}"/>
              </a:ext>
            </a:extLst>
          </p:cNvPr>
          <p:cNvSpPr>
            <a:spLocks noGrp="1"/>
          </p:cNvSpPr>
          <p:nvPr>
            <p:ph type="pic" sz="quarter" idx="13"/>
          </p:nvPr>
        </p:nvSpPr>
        <p:spPr>
          <a:xfrm>
            <a:off x="3253978" y="0"/>
            <a:ext cx="5890022" cy="5143500"/>
          </a:xfrm>
          <a:custGeom>
            <a:avLst/>
            <a:gdLst>
              <a:gd name="connsiteX0" fmla="*/ 2851427 w 7853362"/>
              <a:gd name="connsiteY0" fmla="*/ 0 h 6858000"/>
              <a:gd name="connsiteX1" fmla="*/ 7853362 w 7853362"/>
              <a:gd name="connsiteY1" fmla="*/ 0 h 6858000"/>
              <a:gd name="connsiteX2" fmla="*/ 7853362 w 7853362"/>
              <a:gd name="connsiteY2" fmla="*/ 6858000 h 6858000"/>
              <a:gd name="connsiteX3" fmla="*/ 0 w 7853362"/>
              <a:gd name="connsiteY3" fmla="*/ 6858000 h 6858000"/>
              <a:gd name="connsiteX4" fmla="*/ 0 w 7853362"/>
              <a:gd name="connsiteY4" fmla="*/ 6855387 h 6858000"/>
              <a:gd name="connsiteX5" fmla="*/ 79164 w 7853362"/>
              <a:gd name="connsiteY5" fmla="*/ 6855387 h 6858000"/>
              <a:gd name="connsiteX6" fmla="*/ 2851427 w 785336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3362" h="6858000">
                <a:moveTo>
                  <a:pt x="2851427" y="0"/>
                </a:moveTo>
                <a:lnTo>
                  <a:pt x="7853362" y="0"/>
                </a:lnTo>
                <a:lnTo>
                  <a:pt x="7853362" y="6858000"/>
                </a:lnTo>
                <a:lnTo>
                  <a:pt x="0" y="6858000"/>
                </a:lnTo>
                <a:lnTo>
                  <a:pt x="0" y="6855387"/>
                </a:lnTo>
                <a:lnTo>
                  <a:pt x="79164" y="6855387"/>
                </a:lnTo>
                <a:cubicBezTo>
                  <a:pt x="1621068" y="5126865"/>
                  <a:pt x="2570543" y="2813629"/>
                  <a:pt x="2851427" y="0"/>
                </a:cubicBezTo>
                <a:close/>
              </a:path>
            </a:pathLst>
          </a:custGeom>
          <a:noFill/>
        </p:spPr>
        <p:txBody>
          <a:bodyPr wrap="square">
            <a:noAutofit/>
          </a:bodyPr>
          <a:lstStyle>
            <a:lvl1pPr algn="ctr">
              <a:defRPr/>
            </a:lvl1pPr>
          </a:lstStyle>
          <a:p>
            <a:endParaRPr lang="en-US"/>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a:xfrm>
            <a:off x="8736807" y="4950936"/>
            <a:ext cx="183951" cy="133350"/>
          </a:xfrm>
          <a:prstGeom prst="rect">
            <a:avLst/>
          </a:prstGeom>
        </p:spPr>
        <p:txBody>
          <a:bodyPr/>
          <a:lstStyle/>
          <a:p>
            <a:fld id="{BE375096-6367-4A46-9B35-1C341654C780}" type="slidenum">
              <a:rPr lang="en-US" smtClean="0"/>
              <a:t>‹N°›</a:t>
            </a:fld>
            <a:endParaRPr lang="en-US"/>
          </a:p>
        </p:txBody>
      </p:sp>
      <p:cxnSp>
        <p:nvCxnSpPr>
          <p:cNvPr id="35" name="Straight Connector 34">
            <a:extLst>
              <a:ext uri="{FF2B5EF4-FFF2-40B4-BE49-F238E27FC236}">
                <a16:creationId xmlns:a16="http://schemas.microsoft.com/office/drawing/2014/main" id="{8CD26FD7-ABF3-1A4C-8EE5-459FCA3F3B4C}"/>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307EC88B-10BB-9278-02A0-7D95E939B06D}"/>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158723635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 couverture">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9A2CD842-1B05-DF49-A598-6DB66484B671}"/>
              </a:ext>
            </a:extLst>
          </p:cNvPr>
          <p:cNvSpPr>
            <a:spLocks noGrp="1"/>
          </p:cNvSpPr>
          <p:nvPr>
            <p:ph type="pic" sz="quarter" idx="13"/>
          </p:nvPr>
        </p:nvSpPr>
        <p:spPr>
          <a:xfrm>
            <a:off x="3253978" y="0"/>
            <a:ext cx="5890022" cy="5143500"/>
          </a:xfrm>
          <a:custGeom>
            <a:avLst/>
            <a:gdLst>
              <a:gd name="connsiteX0" fmla="*/ 2851427 w 7853362"/>
              <a:gd name="connsiteY0" fmla="*/ 0 h 6858000"/>
              <a:gd name="connsiteX1" fmla="*/ 7853362 w 7853362"/>
              <a:gd name="connsiteY1" fmla="*/ 0 h 6858000"/>
              <a:gd name="connsiteX2" fmla="*/ 7853362 w 7853362"/>
              <a:gd name="connsiteY2" fmla="*/ 6858000 h 6858000"/>
              <a:gd name="connsiteX3" fmla="*/ 0 w 7853362"/>
              <a:gd name="connsiteY3" fmla="*/ 6858000 h 6858000"/>
              <a:gd name="connsiteX4" fmla="*/ 0 w 7853362"/>
              <a:gd name="connsiteY4" fmla="*/ 6855387 h 6858000"/>
              <a:gd name="connsiteX5" fmla="*/ 79164 w 7853362"/>
              <a:gd name="connsiteY5" fmla="*/ 6855387 h 6858000"/>
              <a:gd name="connsiteX6" fmla="*/ 2851427 w 785336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3362" h="6858000">
                <a:moveTo>
                  <a:pt x="2851427" y="0"/>
                </a:moveTo>
                <a:lnTo>
                  <a:pt x="7853362" y="0"/>
                </a:lnTo>
                <a:lnTo>
                  <a:pt x="7853362" y="6858000"/>
                </a:lnTo>
                <a:lnTo>
                  <a:pt x="0" y="6858000"/>
                </a:lnTo>
                <a:lnTo>
                  <a:pt x="0" y="6855387"/>
                </a:lnTo>
                <a:lnTo>
                  <a:pt x="79164" y="6855387"/>
                </a:lnTo>
                <a:cubicBezTo>
                  <a:pt x="1621068" y="5126865"/>
                  <a:pt x="2570543" y="2813629"/>
                  <a:pt x="2851427" y="0"/>
                </a:cubicBezTo>
                <a:close/>
              </a:path>
            </a:pathLst>
          </a:custGeom>
          <a:noFill/>
        </p:spPr>
        <p:txBody>
          <a:bodyPr wrap="square">
            <a:noAutofit/>
          </a:bodyPr>
          <a:lstStyle>
            <a:lvl1pPr algn="ctr">
              <a:defRPr/>
            </a:lvl1pPr>
          </a:lstStyle>
          <a:p>
            <a:endParaRPr lang="en-US"/>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a:xfrm>
            <a:off x="8736807" y="4950936"/>
            <a:ext cx="183951" cy="133350"/>
          </a:xfrm>
          <a:prstGeom prst="rect">
            <a:avLst/>
          </a:prstGeom>
        </p:spPr>
        <p:txBody>
          <a:bodyPr/>
          <a:lstStyle/>
          <a:p>
            <a:fld id="{BE375096-6367-4A46-9B35-1C341654C780}" type="slidenum">
              <a:rPr lang="en-US" smtClean="0"/>
              <a:t>‹N°›</a:t>
            </a:fld>
            <a:endParaRPr lang="en-US"/>
          </a:p>
        </p:txBody>
      </p:sp>
      <p:cxnSp>
        <p:nvCxnSpPr>
          <p:cNvPr id="35" name="Straight Connector 34">
            <a:extLst>
              <a:ext uri="{FF2B5EF4-FFF2-40B4-BE49-F238E27FC236}">
                <a16:creationId xmlns:a16="http://schemas.microsoft.com/office/drawing/2014/main" id="{8CD26FD7-ABF3-1A4C-8EE5-459FCA3F3B4C}"/>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307EC88B-10BB-9278-02A0-7D95E939B06D}"/>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8" name="Text Placeholder 7">
            <a:extLst>
              <a:ext uri="{FF2B5EF4-FFF2-40B4-BE49-F238E27FC236}">
                <a16:creationId xmlns:a16="http://schemas.microsoft.com/office/drawing/2014/main" id="{DF5D23C6-7993-9048-204C-AC379932F652}"/>
              </a:ext>
            </a:extLst>
          </p:cNvPr>
          <p:cNvSpPr>
            <a:spLocks noGrp="1" noChangeAspect="1"/>
          </p:cNvSpPr>
          <p:nvPr>
            <p:ph type="body" sz="quarter" idx="14" hasCustomPrompt="1"/>
          </p:nvPr>
        </p:nvSpPr>
        <p:spPr>
          <a:xfrm>
            <a:off x="7718513" y="247054"/>
            <a:ext cx="1182600" cy="464400"/>
          </a:xfrm>
          <a:blipFill>
            <a:blip r:embed="rId2"/>
            <a:stretch>
              <a:fillRect/>
            </a:stretch>
          </a:blipFill>
        </p:spPr>
        <p:txBody>
          <a:bodyPr/>
          <a:lstStyle>
            <a:lvl1pPr marL="0" indent="0">
              <a:spcBef>
                <a:spcPts val="0"/>
              </a:spcBef>
              <a:buFont typeface="Arial" panose="020B0604020202020204" pitchFamily="34" charset="0"/>
              <a:buNone/>
              <a:defRPr sz="100"/>
            </a:lvl1pPr>
            <a:lvl2pPr marL="0" indent="0">
              <a:spcBef>
                <a:spcPts val="0"/>
              </a:spcBef>
              <a:buFont typeface="Arial" panose="020B0604020202020204" pitchFamily="34" charset="0"/>
              <a:buNone/>
              <a:defRPr sz="100"/>
            </a:lvl2pPr>
            <a:lvl3pPr marL="0" indent="0">
              <a:spcBef>
                <a:spcPts val="0"/>
              </a:spcBef>
              <a:buNone/>
              <a:defRPr sz="100"/>
            </a:lvl3pPr>
            <a:lvl4pPr marL="0" indent="0">
              <a:spcBef>
                <a:spcPts val="0"/>
              </a:spcBef>
              <a:buNone/>
              <a:defRPr sz="100"/>
            </a:lvl4pPr>
            <a:lvl5pPr marL="0" indent="0">
              <a:spcBef>
                <a:spcPts val="0"/>
              </a:spcBef>
              <a:buNone/>
              <a:defRPr sz="100"/>
            </a:lvl5pPr>
          </a:lstStyle>
          <a:p>
            <a:pPr lvl="0"/>
            <a:r>
              <a:rPr lang="en-US"/>
              <a:t> </a:t>
            </a:r>
          </a:p>
        </p:txBody>
      </p:sp>
      <p:sp>
        <p:nvSpPr>
          <p:cNvPr id="12" name="Text Placeholder 7">
            <a:extLst>
              <a:ext uri="{FF2B5EF4-FFF2-40B4-BE49-F238E27FC236}">
                <a16:creationId xmlns:a16="http://schemas.microsoft.com/office/drawing/2014/main" id="{D0D4EB98-4D21-04A6-3E82-81F85342C53E}"/>
              </a:ext>
            </a:extLst>
          </p:cNvPr>
          <p:cNvSpPr>
            <a:spLocks noGrp="1" noChangeAspect="1"/>
          </p:cNvSpPr>
          <p:nvPr>
            <p:ph type="body" sz="quarter" idx="15" hasCustomPrompt="1"/>
          </p:nvPr>
        </p:nvSpPr>
        <p:spPr>
          <a:xfrm>
            <a:off x="6210299" y="3134700"/>
            <a:ext cx="2070900" cy="2008800"/>
          </a:xfrm>
          <a:blipFill>
            <a:blip r:embed="rId3"/>
            <a:stretch>
              <a:fillRect/>
            </a:stretch>
          </a:blipFill>
        </p:spPr>
        <p:txBody>
          <a:bodyPr/>
          <a:lstStyle>
            <a:lvl1pPr marL="0" indent="0">
              <a:spcBef>
                <a:spcPts val="0"/>
              </a:spcBef>
              <a:buFont typeface="Arial" panose="020B0604020202020204" pitchFamily="34" charset="0"/>
              <a:buNone/>
              <a:defRPr sz="100"/>
            </a:lvl1pPr>
            <a:lvl2pPr marL="0" indent="0">
              <a:spcBef>
                <a:spcPts val="0"/>
              </a:spcBef>
              <a:buFont typeface="Arial" panose="020B0604020202020204" pitchFamily="34" charset="0"/>
              <a:buNone/>
              <a:defRPr sz="100"/>
            </a:lvl2pPr>
            <a:lvl3pPr marL="0" indent="0">
              <a:spcBef>
                <a:spcPts val="0"/>
              </a:spcBef>
              <a:buNone/>
              <a:defRPr sz="100"/>
            </a:lvl3pPr>
            <a:lvl4pPr marL="0" indent="0">
              <a:spcBef>
                <a:spcPts val="0"/>
              </a:spcBef>
              <a:buNone/>
              <a:defRPr sz="100"/>
            </a:lvl4pPr>
            <a:lvl5pPr marL="0" indent="0">
              <a:spcBef>
                <a:spcPts val="0"/>
              </a:spcBef>
              <a:buNone/>
              <a:defRPr sz="100"/>
            </a:lvl5pPr>
          </a:lstStyle>
          <a:p>
            <a:pPr lvl="0"/>
            <a:r>
              <a:rPr lang="en-US"/>
              <a:t> </a:t>
            </a:r>
          </a:p>
        </p:txBody>
      </p:sp>
    </p:spTree>
    <p:extLst>
      <p:ext uri="{BB962C8B-B14F-4D97-AF65-F5344CB8AC3E}">
        <p14:creationId xmlns:p14="http://schemas.microsoft.com/office/powerpoint/2010/main" val="123339987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Générique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006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ctr" anchorCtr="0"/>
          <a:lstStyle>
            <a:lvl1pPr>
              <a:defRPr sz="2850"/>
            </a:lvl1pPr>
          </a:lstStyle>
          <a:p>
            <a:r>
              <a:rPr lang="en-US" dirty="0"/>
              <a:t>CLICK TO ADD</a:t>
            </a:r>
            <a:br>
              <a:rPr lang="en-US" dirty="0"/>
            </a:br>
            <a:r>
              <a:rPr lang="en-US" dirty="0"/>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a:xfrm>
            <a:off x="8736807" y="4950936"/>
            <a:ext cx="183951" cy="133350"/>
          </a:xfrm>
          <a:prstGeom prst="rect">
            <a:avLst/>
          </a:prstGeom>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F39B770C-F11E-5651-83B9-6CC86156AF5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162319890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Innovation">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00A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a:xfrm>
            <a:off x="8736807" y="4950936"/>
            <a:ext cx="183951" cy="133350"/>
          </a:xfrm>
          <a:prstGeom prst="rect">
            <a:avLst/>
          </a:prstGeom>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5B33A84C-D706-C891-15EE-633C499096D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339347558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incendie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F92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a:xfrm>
            <a:off x="8736807" y="4950936"/>
            <a:ext cx="183951" cy="133350"/>
          </a:xfrm>
          <a:prstGeom prst="rect">
            <a:avLst/>
          </a:prstGeom>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8BDBEC30-E558-1B40-FC34-3341D16EF63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390391600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Securité électroniqu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a:xfrm>
            <a:off x="8736807" y="4950936"/>
            <a:ext cx="183951" cy="133350"/>
          </a:xfrm>
          <a:prstGeom prst="rect">
            <a:avLst/>
          </a:prstGeom>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227CA0B4-599B-979D-1A6B-23859CC6B6D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90052619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RS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1DB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a:xfrm>
            <a:off x="8736807" y="4950936"/>
            <a:ext cx="183951" cy="133350"/>
          </a:xfrm>
          <a:prstGeom prst="rect">
            <a:avLst/>
          </a:prstGeom>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6A0F013B-DA24-1740-FEB0-0D075738457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166870798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RH">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a:xfrm>
            <a:off x="8736807" y="4950936"/>
            <a:ext cx="183951" cy="133350"/>
          </a:xfrm>
          <a:prstGeom prst="rect">
            <a:avLst/>
          </a:prstGeom>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AA72D3C1-D5FF-152B-7131-53D7A3453C1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368073651"/>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Chubb visiON+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58B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a:xfrm>
            <a:off x="8736807" y="4950936"/>
            <a:ext cx="183951" cy="133350"/>
          </a:xfrm>
          <a:prstGeom prst="rect">
            <a:avLst/>
          </a:prstGeom>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FB4B4486-3C15-02B2-3941-B1455E25596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376187967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CB1E-E464-F5BE-9EED-9BD31979C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FF429-9C67-C9AD-CBE8-36E278D460EA}"/>
              </a:ext>
            </a:extLst>
          </p:cNvPr>
          <p:cNvSpPr>
            <a:spLocks noGrp="1"/>
          </p:cNvSpPr>
          <p:nvPr>
            <p:ph sz="half" idx="1"/>
          </p:nvPr>
        </p:nvSpPr>
        <p:spPr>
          <a:xfrm>
            <a:off x="481014" y="1057275"/>
            <a:ext cx="3861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5E7B15-1AED-F9E3-2247-982925817822}"/>
              </a:ext>
            </a:extLst>
          </p:cNvPr>
          <p:cNvSpPr>
            <a:spLocks noGrp="1"/>
          </p:cNvSpPr>
          <p:nvPr>
            <p:ph sz="half" idx="2"/>
          </p:nvPr>
        </p:nvSpPr>
        <p:spPr>
          <a:xfrm>
            <a:off x="4808831" y="1057276"/>
            <a:ext cx="3861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392973B-6696-F5AE-249F-5B803AD140CC}"/>
              </a:ext>
            </a:extLst>
          </p:cNvPr>
          <p:cNvSpPr>
            <a:spLocks noGrp="1"/>
          </p:cNvSpPr>
          <p:nvPr>
            <p:ph type="sldNum" sz="quarter" idx="12"/>
          </p:nvPr>
        </p:nvSpPr>
        <p:spPr>
          <a:xfrm>
            <a:off x="8736807" y="4950936"/>
            <a:ext cx="183951" cy="133350"/>
          </a:xfrm>
          <a:prstGeom prst="rect">
            <a:avLst/>
          </a:prstGeom>
        </p:spPr>
        <p:txBody>
          <a:bodyPr/>
          <a:lstStyle/>
          <a:p>
            <a:fld id="{BE375096-6367-4A46-9B35-1C341654C780}" type="slidenum">
              <a:rPr lang="en-US" smtClean="0"/>
              <a:t>‹N°›</a:t>
            </a:fld>
            <a:endParaRPr lang="en-US"/>
          </a:p>
        </p:txBody>
      </p:sp>
      <p:sp>
        <p:nvSpPr>
          <p:cNvPr id="11" name="Text Placeholder 7">
            <a:extLst>
              <a:ext uri="{FF2B5EF4-FFF2-40B4-BE49-F238E27FC236}">
                <a16:creationId xmlns:a16="http://schemas.microsoft.com/office/drawing/2014/main" id="{EF64ED69-6198-B84B-9496-091318697CA3}"/>
              </a:ext>
            </a:extLst>
          </p:cNvPr>
          <p:cNvSpPr>
            <a:spLocks noGrp="1"/>
          </p:cNvSpPr>
          <p:nvPr>
            <p:ph type="body" sz="quarter" idx="14" hasCustomPrompt="1"/>
          </p:nvPr>
        </p:nvSpPr>
        <p:spPr>
          <a:xfrm>
            <a:off x="467544" y="3836505"/>
            <a:ext cx="8195444" cy="566426"/>
          </a:xfrm>
        </p:spPr>
        <p:txBody>
          <a:bodyPr anchor="t" anchorCtr="0"/>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500" b="1">
                <a:solidFill>
                  <a:schemeClr val="accent1"/>
                </a:solidFill>
              </a:defRPr>
            </a:lvl1pPr>
            <a:lvl2pPr>
              <a:spcBef>
                <a:spcPts val="0"/>
              </a:spcBef>
              <a:defRPr sz="1350">
                <a:solidFill>
                  <a:schemeClr val="accent1"/>
                </a:solidFill>
              </a:defRPr>
            </a:lvl2pPr>
            <a:lvl3pPr>
              <a:defRPr>
                <a:solidFill>
                  <a:schemeClr val="accent1"/>
                </a:solidFill>
              </a:defRPr>
            </a:lvl3pPr>
            <a:lvl4pPr>
              <a:defRPr>
                <a:solidFill>
                  <a:schemeClr val="accent1"/>
                </a:solidFill>
              </a:defRPr>
            </a:lvl4pPr>
            <a:lvl5pPr>
              <a:defRPr>
                <a:solidFill>
                  <a:schemeClr val="accent4"/>
                </a:solidFill>
              </a:defRPr>
            </a:lvl5pPr>
          </a:lstStyle>
          <a:p>
            <a:pPr lvl="1"/>
            <a:r>
              <a:rPr lang="en-US"/>
              <a:t>Click to add master text style</a:t>
            </a:r>
          </a:p>
          <a:p>
            <a:pPr marL="0" marR="0" lvl="1"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Click to add master text style</a:t>
            </a:r>
          </a:p>
        </p:txBody>
      </p:sp>
    </p:spTree>
    <p:extLst>
      <p:ext uri="{BB962C8B-B14F-4D97-AF65-F5344CB8AC3E}">
        <p14:creationId xmlns:p14="http://schemas.microsoft.com/office/powerpoint/2010/main" val="372583054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title" preserve="1">
  <p:cSld name="1_Slide_titre_securité-electronique">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6" y="1838065"/>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7" y="3453804"/>
            <a:ext cx="2821781" cy="529432"/>
          </a:xfrm>
        </p:spPr>
        <p:txBody>
          <a:bodyPr/>
          <a:lstStyle>
            <a:lvl1pPr marL="0" indent="0" algn="l">
              <a:buNone/>
              <a:defRPr sz="825" cap="all" spc="53"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247055"/>
            <a:ext cx="1182833" cy="464684"/>
          </a:xfrm>
          <a:prstGeom prst="rect">
            <a:avLst/>
          </a:prstGeom>
        </p:spPr>
      </p:pic>
      <p:sp>
        <p:nvSpPr>
          <p:cNvPr id="6" name="Slide Number Placeholder 5">
            <a:extLst>
              <a:ext uri="{FF2B5EF4-FFF2-40B4-BE49-F238E27FC236}">
                <a16:creationId xmlns:a16="http://schemas.microsoft.com/office/drawing/2014/main" id="{66032446-95A6-2B5D-61CD-C0806619ED67}"/>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430039337"/>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3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CB1E-E464-F5BE-9EED-9BD31979C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FF429-9C67-C9AD-CBE8-36E278D460EA}"/>
              </a:ext>
            </a:extLst>
          </p:cNvPr>
          <p:cNvSpPr>
            <a:spLocks noGrp="1"/>
          </p:cNvSpPr>
          <p:nvPr>
            <p:ph sz="half" idx="1"/>
          </p:nvPr>
        </p:nvSpPr>
        <p:spPr>
          <a:xfrm>
            <a:off x="481014" y="1057275"/>
            <a:ext cx="2565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392973B-6696-F5AE-249F-5B803AD140CC}"/>
              </a:ext>
            </a:extLst>
          </p:cNvPr>
          <p:cNvSpPr>
            <a:spLocks noGrp="1"/>
          </p:cNvSpPr>
          <p:nvPr>
            <p:ph type="sldNum" sz="quarter" idx="12"/>
          </p:nvPr>
        </p:nvSpPr>
        <p:spPr>
          <a:xfrm>
            <a:off x="8736807" y="4950936"/>
            <a:ext cx="183951" cy="133350"/>
          </a:xfrm>
          <a:prstGeom prst="rect">
            <a:avLst/>
          </a:prstGeom>
        </p:spPr>
        <p:txBody>
          <a:bodyPr/>
          <a:lstStyle/>
          <a:p>
            <a:fld id="{BE375096-6367-4A46-9B35-1C341654C780}" type="slidenum">
              <a:rPr lang="en-US" smtClean="0"/>
              <a:t>‹N°›</a:t>
            </a:fld>
            <a:endParaRPr lang="en-US"/>
          </a:p>
        </p:txBody>
      </p:sp>
      <p:sp>
        <p:nvSpPr>
          <p:cNvPr id="11" name="Text Placeholder 7">
            <a:extLst>
              <a:ext uri="{FF2B5EF4-FFF2-40B4-BE49-F238E27FC236}">
                <a16:creationId xmlns:a16="http://schemas.microsoft.com/office/drawing/2014/main" id="{EF64ED69-6198-B84B-9496-091318697CA3}"/>
              </a:ext>
            </a:extLst>
          </p:cNvPr>
          <p:cNvSpPr>
            <a:spLocks noGrp="1"/>
          </p:cNvSpPr>
          <p:nvPr>
            <p:ph type="body" sz="quarter" idx="14" hasCustomPrompt="1"/>
          </p:nvPr>
        </p:nvSpPr>
        <p:spPr>
          <a:xfrm>
            <a:off x="467544" y="3836505"/>
            <a:ext cx="8195444" cy="566426"/>
          </a:xfrm>
        </p:spPr>
        <p:txBody>
          <a:bodyPr anchor="t" anchorCtr="0"/>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500" b="1">
                <a:solidFill>
                  <a:schemeClr val="accent1"/>
                </a:solidFill>
              </a:defRPr>
            </a:lvl1pPr>
            <a:lvl2pPr>
              <a:spcBef>
                <a:spcPts val="0"/>
              </a:spcBef>
              <a:defRPr sz="1350">
                <a:solidFill>
                  <a:schemeClr val="accent1"/>
                </a:solidFill>
              </a:defRPr>
            </a:lvl2pPr>
            <a:lvl3pPr>
              <a:defRPr>
                <a:solidFill>
                  <a:schemeClr val="accent1"/>
                </a:solidFill>
              </a:defRPr>
            </a:lvl3pPr>
            <a:lvl4pPr>
              <a:defRPr>
                <a:solidFill>
                  <a:schemeClr val="accent1"/>
                </a:solidFill>
              </a:defRPr>
            </a:lvl4pPr>
            <a:lvl5pPr>
              <a:defRPr>
                <a:solidFill>
                  <a:schemeClr val="accent4"/>
                </a:solidFill>
              </a:defRPr>
            </a:lvl5pPr>
          </a:lstStyle>
          <a:p>
            <a:pPr lvl="1"/>
            <a:r>
              <a:rPr lang="en-US"/>
              <a:t>Click to add master text style</a:t>
            </a:r>
          </a:p>
          <a:p>
            <a:pPr marL="0" marR="0" lvl="1"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Click to add master text style</a:t>
            </a:r>
          </a:p>
        </p:txBody>
      </p:sp>
      <p:sp>
        <p:nvSpPr>
          <p:cNvPr id="10" name="Content Placeholder 2">
            <a:extLst>
              <a:ext uri="{FF2B5EF4-FFF2-40B4-BE49-F238E27FC236}">
                <a16:creationId xmlns:a16="http://schemas.microsoft.com/office/drawing/2014/main" id="{F264E760-83DC-F441-8F32-E70A0D4F696C}"/>
              </a:ext>
            </a:extLst>
          </p:cNvPr>
          <p:cNvSpPr>
            <a:spLocks noGrp="1"/>
          </p:cNvSpPr>
          <p:nvPr>
            <p:ph sz="half" idx="15"/>
          </p:nvPr>
        </p:nvSpPr>
        <p:spPr>
          <a:xfrm>
            <a:off x="3292530" y="1059582"/>
            <a:ext cx="2565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263381D5-90FA-5347-9058-012A42C930DC}"/>
              </a:ext>
            </a:extLst>
          </p:cNvPr>
          <p:cNvSpPr>
            <a:spLocks noGrp="1"/>
          </p:cNvSpPr>
          <p:nvPr>
            <p:ph sz="half" idx="16"/>
          </p:nvPr>
        </p:nvSpPr>
        <p:spPr>
          <a:xfrm>
            <a:off x="6104046" y="1059582"/>
            <a:ext cx="2565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467572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D5A9DE1F-13ED-C433-E393-2F16097C7023}"/>
              </a:ext>
            </a:extLst>
          </p:cNvPr>
          <p:cNvSpPr>
            <a:spLocks noGrp="1"/>
          </p:cNvSpPr>
          <p:nvPr>
            <p:ph sz="half" idx="13"/>
          </p:nvPr>
        </p:nvSpPr>
        <p:spPr>
          <a:xfrm>
            <a:off x="481014" y="1320703"/>
            <a:ext cx="3886200" cy="30822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C505B8BF-D966-53F2-E21D-202C5F3772C7}"/>
              </a:ext>
            </a:extLst>
          </p:cNvPr>
          <p:cNvSpPr>
            <a:spLocks noGrp="1"/>
          </p:cNvSpPr>
          <p:nvPr>
            <p:ph sz="half" idx="2"/>
          </p:nvPr>
        </p:nvSpPr>
        <p:spPr>
          <a:xfrm>
            <a:off x="4638675" y="1320703"/>
            <a:ext cx="3886200" cy="30822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013D3782-749E-3D18-CEA1-C2F6A02EEEC1}"/>
              </a:ext>
            </a:extLst>
          </p:cNvPr>
          <p:cNvSpPr>
            <a:spLocks noGrp="1"/>
          </p:cNvSpPr>
          <p:nvPr>
            <p:ph type="body" idx="1"/>
          </p:nvPr>
        </p:nvSpPr>
        <p:spPr>
          <a:xfrm>
            <a:off x="481015" y="907496"/>
            <a:ext cx="3886200" cy="364329"/>
          </a:xfrm>
        </p:spPr>
        <p:txBody>
          <a:bodyPr anchor="b"/>
          <a:lstStyle>
            <a:lvl1pPr marL="0" indent="0">
              <a:buNone/>
              <a:defRPr sz="1350" b="1">
                <a:solidFill>
                  <a:srgbClr val="00A0E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a:extLst>
              <a:ext uri="{FF2B5EF4-FFF2-40B4-BE49-F238E27FC236}">
                <a16:creationId xmlns:a16="http://schemas.microsoft.com/office/drawing/2014/main" id="{C5183C6E-3407-0FA3-A16D-23C4DCF3AC63}"/>
              </a:ext>
            </a:extLst>
          </p:cNvPr>
          <p:cNvSpPr>
            <a:spLocks noGrp="1"/>
          </p:cNvSpPr>
          <p:nvPr>
            <p:ph type="body" sz="quarter" idx="3"/>
          </p:nvPr>
        </p:nvSpPr>
        <p:spPr>
          <a:xfrm>
            <a:off x="4638675" y="907496"/>
            <a:ext cx="3886201" cy="364329"/>
          </a:xfrm>
        </p:spPr>
        <p:txBody>
          <a:bodyPr anchor="b"/>
          <a:lstStyle>
            <a:lvl1pPr marL="0" indent="0">
              <a:buNone/>
              <a:defRPr sz="1350" b="1">
                <a:solidFill>
                  <a:srgbClr val="00A0E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Slide Number Placeholder 8">
            <a:extLst>
              <a:ext uri="{FF2B5EF4-FFF2-40B4-BE49-F238E27FC236}">
                <a16:creationId xmlns:a16="http://schemas.microsoft.com/office/drawing/2014/main" id="{307829C5-6FBE-395E-FD29-2EC280CD546F}"/>
              </a:ext>
            </a:extLst>
          </p:cNvPr>
          <p:cNvSpPr>
            <a:spLocks noGrp="1"/>
          </p:cNvSpPr>
          <p:nvPr>
            <p:ph type="sldNum" sz="quarter" idx="12"/>
          </p:nvPr>
        </p:nvSpPr>
        <p:spPr>
          <a:xfrm>
            <a:off x="8736807" y="4950936"/>
            <a:ext cx="183951" cy="133350"/>
          </a:xfrm>
          <a:prstGeom prst="rect">
            <a:avLst/>
          </a:prstGeom>
        </p:spPr>
        <p:txBody>
          <a:bodyPr/>
          <a:lstStyle/>
          <a:p>
            <a:fld id="{BE375096-6367-4A46-9B35-1C341654C780}" type="slidenum">
              <a:rPr lang="en-US" smtClean="0"/>
              <a:t>‹N°›</a:t>
            </a:fld>
            <a:endParaRPr lang="en-US"/>
          </a:p>
        </p:txBody>
      </p:sp>
      <p:sp>
        <p:nvSpPr>
          <p:cNvPr id="2" name="Title 1">
            <a:extLst>
              <a:ext uri="{FF2B5EF4-FFF2-40B4-BE49-F238E27FC236}">
                <a16:creationId xmlns:a16="http://schemas.microsoft.com/office/drawing/2014/main" id="{2C544070-F48D-69A3-7C84-CEA108A859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54290313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21D898-942E-4091-667F-13F1D741B349}"/>
              </a:ext>
            </a:extLst>
          </p:cNvPr>
          <p:cNvSpPr>
            <a:spLocks noGrp="1"/>
          </p:cNvSpPr>
          <p:nvPr>
            <p:ph type="sldNum" sz="quarter" idx="12"/>
          </p:nvPr>
        </p:nvSpPr>
        <p:spPr>
          <a:xfrm>
            <a:off x="8736807" y="4950936"/>
            <a:ext cx="183951" cy="133350"/>
          </a:xfrm>
          <a:prstGeom prst="rect">
            <a:avLst/>
          </a:prstGeom>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30476886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4" name="Slide Number Placeholder 5">
            <a:extLst>
              <a:ext uri="{FF2B5EF4-FFF2-40B4-BE49-F238E27FC236}">
                <a16:creationId xmlns:a16="http://schemas.microsoft.com/office/drawing/2014/main" id="{4D019517-053A-BBD1-D3D2-2E04CD97F985}"/>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30646401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1800"/>
            </a:lvl1pPr>
          </a:lstStyle>
          <a:p>
            <a:r>
              <a:rPr lang="fr-FR" dirty="0"/>
              <a:t>Modifiez le style du titre</a:t>
            </a:r>
            <a:endParaRPr lang="en-US" dirty="0"/>
          </a:p>
        </p:txBody>
      </p:sp>
    </p:spTree>
    <p:extLst>
      <p:ext uri="{BB962C8B-B14F-4D97-AF65-F5344CB8AC3E}">
        <p14:creationId xmlns:p14="http://schemas.microsoft.com/office/powerpoint/2010/main" val="37753613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48877-2720-4F63-8769-91D255BB1937}"/>
              </a:ext>
            </a:extLst>
          </p:cNvPr>
          <p:cNvSpPr>
            <a:spLocks noGrp="1"/>
          </p:cNvSpPr>
          <p:nvPr>
            <p:ph type="title"/>
          </p:nvPr>
        </p:nvSpPr>
        <p:spPr/>
        <p:txBody>
          <a:bodyPr/>
          <a:lstStyle>
            <a:lvl1pPr>
              <a:defRPr/>
            </a:lvl1pPr>
          </a:lstStyle>
          <a:p>
            <a:endParaRPr lang="fr-FR" noProof="0" dirty="0"/>
          </a:p>
        </p:txBody>
      </p:sp>
      <p:sp>
        <p:nvSpPr>
          <p:cNvPr id="3" name="Slide Number Placeholder 5">
            <a:extLst>
              <a:ext uri="{FF2B5EF4-FFF2-40B4-BE49-F238E27FC236}">
                <a16:creationId xmlns:a16="http://schemas.microsoft.com/office/drawing/2014/main" id="{BF9B4E68-69D6-589D-A39A-92EFABD2BF96}"/>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1996239236"/>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title" preserve="1">
  <p:cSld name="Slide_titre_Générique">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6" y="1838065"/>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7" y="3453804"/>
            <a:ext cx="2821781" cy="529432"/>
          </a:xfrm>
        </p:spPr>
        <p:txBody>
          <a:bodyPr/>
          <a:lstStyle>
            <a:lvl1pPr marL="0" indent="0" algn="l">
              <a:buNone/>
              <a:defRPr sz="825" cap="all" spc="53"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247055"/>
            <a:ext cx="1182833" cy="464684"/>
          </a:xfrm>
          <a:prstGeom prst="rect">
            <a:avLst/>
          </a:prstGeom>
        </p:spPr>
      </p:pic>
    </p:spTree>
    <p:extLst>
      <p:ext uri="{BB962C8B-B14F-4D97-AF65-F5344CB8AC3E}">
        <p14:creationId xmlns:p14="http://schemas.microsoft.com/office/powerpoint/2010/main" val="3435462977"/>
      </p:ext>
    </p:extLst>
  </p:cSld>
  <p:clrMapOvr>
    <a:overrideClrMapping bg1="lt1" tx1="dk1" bg2="lt2" tx2="dk2" accent1="accent1" accent2="accent2" accent3="accent3" accent4="accent4" accent5="accent5" accent6="accent6" hlink="hlink" folHlink="folHlink"/>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type="title" preserve="1">
  <p:cSld name="1_Slide_titre_securité-electronique">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6" y="1838065"/>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7" y="3453804"/>
            <a:ext cx="2821781" cy="529432"/>
          </a:xfrm>
        </p:spPr>
        <p:txBody>
          <a:bodyPr/>
          <a:lstStyle>
            <a:lvl1pPr marL="0" indent="0" algn="l">
              <a:buNone/>
              <a:defRPr sz="825" cap="all" spc="53"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247055"/>
            <a:ext cx="1182833" cy="464684"/>
          </a:xfrm>
          <a:prstGeom prst="rect">
            <a:avLst/>
          </a:prstGeom>
        </p:spPr>
      </p:pic>
    </p:spTree>
    <p:extLst>
      <p:ext uri="{BB962C8B-B14F-4D97-AF65-F5344CB8AC3E}">
        <p14:creationId xmlns:p14="http://schemas.microsoft.com/office/powerpoint/2010/main" val="1168438292"/>
      </p:ext>
    </p:extLst>
  </p:cSld>
  <p:clrMapOvr>
    <a:overrideClrMapping bg1="lt1" tx1="dk1" bg2="lt2" tx2="dk2" accent1="accent1" accent2="accent2" accent3="accent3" accent4="accent4" accent5="accent5" accent6="accent6" hlink="hlink" folHlink="folHlink"/>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itle" preserve="1">
  <p:cSld name="2_Slide_titre_RSE">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6" y="1838065"/>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7" y="3453804"/>
            <a:ext cx="2821781" cy="529432"/>
          </a:xfrm>
        </p:spPr>
        <p:txBody>
          <a:bodyPr/>
          <a:lstStyle>
            <a:lvl1pPr marL="0" indent="0" algn="l">
              <a:buNone/>
              <a:defRPr sz="825" cap="all" spc="53"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247055"/>
            <a:ext cx="1182833" cy="464684"/>
          </a:xfrm>
          <a:prstGeom prst="rect">
            <a:avLst/>
          </a:prstGeom>
        </p:spPr>
      </p:pic>
    </p:spTree>
    <p:extLst>
      <p:ext uri="{BB962C8B-B14F-4D97-AF65-F5344CB8AC3E}">
        <p14:creationId xmlns:p14="http://schemas.microsoft.com/office/powerpoint/2010/main" val="2272451301"/>
      </p:ext>
    </p:extLst>
  </p:cSld>
  <p:clrMapOvr>
    <a:overrideClrMapping bg1="lt1" tx1="dk1" bg2="lt2" tx2="dk2" accent1="accent1" accent2="accent2" accent3="accent3" accent4="accent4" accent5="accent5" accent6="accent6" hlink="hlink" folHlink="folHlink"/>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type="title" preserve="1">
  <p:cSld name="3_Slide_titre_incendie">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6" y="1838065"/>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7" y="3453804"/>
            <a:ext cx="2821781" cy="529432"/>
          </a:xfrm>
        </p:spPr>
        <p:txBody>
          <a:bodyPr/>
          <a:lstStyle>
            <a:lvl1pPr marL="0" indent="0" algn="l">
              <a:buNone/>
              <a:defRPr sz="825" cap="all" spc="53"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247055"/>
            <a:ext cx="1182833" cy="464684"/>
          </a:xfrm>
          <a:prstGeom prst="rect">
            <a:avLst/>
          </a:prstGeom>
        </p:spPr>
      </p:pic>
    </p:spTree>
    <p:extLst>
      <p:ext uri="{BB962C8B-B14F-4D97-AF65-F5344CB8AC3E}">
        <p14:creationId xmlns:p14="http://schemas.microsoft.com/office/powerpoint/2010/main" val="3431942139"/>
      </p:ext>
    </p:extLst>
  </p:cSld>
  <p:clrMapOvr>
    <a:overrideClrMapping bg1="lt1" tx1="dk1" bg2="lt2" tx2="dk2" accent1="accent1" accent2="accent2" accent3="accent3" accent4="accent4" accent5="accent5" accent6="accent6" hlink="hlink" folHlink="folHlink"/>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title" preserve="1">
  <p:cSld name="2_Slide_titre_RSE">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6" y="1838065"/>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7" y="3453804"/>
            <a:ext cx="2821781" cy="529432"/>
          </a:xfrm>
        </p:spPr>
        <p:txBody>
          <a:bodyPr/>
          <a:lstStyle>
            <a:lvl1pPr marL="0" indent="0" algn="l">
              <a:buNone/>
              <a:defRPr sz="825" cap="all" spc="53"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247055"/>
            <a:ext cx="1182833" cy="464684"/>
          </a:xfrm>
          <a:prstGeom prst="rect">
            <a:avLst/>
          </a:prstGeom>
        </p:spPr>
      </p:pic>
      <p:sp>
        <p:nvSpPr>
          <p:cNvPr id="6" name="Slide Number Placeholder 5">
            <a:extLst>
              <a:ext uri="{FF2B5EF4-FFF2-40B4-BE49-F238E27FC236}">
                <a16:creationId xmlns:a16="http://schemas.microsoft.com/office/drawing/2014/main" id="{FD709A47-AC1D-9983-B3CD-D3DBFB1ECE54}"/>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265438302"/>
      </p:ext>
    </p:extLst>
  </p:cSld>
  <p:clrMapOvr>
    <a:overrideClrMapping bg1="lt1" tx1="dk1" bg2="lt2" tx2="dk2" accent1="accent1" accent2="accent2" accent3="accent3" accent4="accent4" accent5="accent5" accent6="accent6" hlink="hlink" folHlink="folHlink"/>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Titre et contenu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3" y="1057276"/>
            <a:ext cx="8181975" cy="3799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213511501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8181974" cy="313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281100590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Titre et 3 Colon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8181974" cy="3135664"/>
          </a:xfrm>
        </p:spPr>
        <p:txBody>
          <a:bodyPr numCol="3" spcCol="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2792810571"/>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Titre contenu et image à droite">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2FF3DB1D-13DA-DB40-8A89-C8EAB61D0C57}"/>
              </a:ext>
            </a:extLst>
          </p:cNvPr>
          <p:cNvSpPr>
            <a:spLocks noGrp="1"/>
          </p:cNvSpPr>
          <p:nvPr>
            <p:ph type="pic" sz="quarter" idx="14"/>
          </p:nvPr>
        </p:nvSpPr>
        <p:spPr>
          <a:xfrm>
            <a:off x="4099323" y="0"/>
            <a:ext cx="5044678" cy="5143500"/>
          </a:xfrm>
          <a:custGeom>
            <a:avLst/>
            <a:gdLst>
              <a:gd name="connsiteX0" fmla="*/ 1026546 w 6726237"/>
              <a:gd name="connsiteY0" fmla="*/ 0 h 6858000"/>
              <a:gd name="connsiteX1" fmla="*/ 6726237 w 6726237"/>
              <a:gd name="connsiteY1" fmla="*/ 0 h 6858000"/>
              <a:gd name="connsiteX2" fmla="*/ 6726237 w 6726237"/>
              <a:gd name="connsiteY2" fmla="*/ 6858000 h 6858000"/>
              <a:gd name="connsiteX3" fmla="*/ 0 w 6726237"/>
              <a:gd name="connsiteY3" fmla="*/ 6858000 h 6858000"/>
              <a:gd name="connsiteX4" fmla="*/ 0 w 6726237"/>
              <a:gd name="connsiteY4" fmla="*/ 6856667 h 6858000"/>
              <a:gd name="connsiteX5" fmla="*/ 3202517 w 6726237"/>
              <a:gd name="connsiteY5" fmla="*/ 6856667 h 6858000"/>
              <a:gd name="connsiteX6" fmla="*/ 1026546 w 672623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6237" h="6858000">
                <a:moveTo>
                  <a:pt x="1026546" y="0"/>
                </a:moveTo>
                <a:lnTo>
                  <a:pt x="6726237" y="0"/>
                </a:lnTo>
                <a:lnTo>
                  <a:pt x="6726237" y="6858000"/>
                </a:lnTo>
                <a:lnTo>
                  <a:pt x="0" y="6858000"/>
                </a:lnTo>
                <a:lnTo>
                  <a:pt x="0" y="6856667"/>
                </a:lnTo>
                <a:lnTo>
                  <a:pt x="3202517" y="6856667"/>
                </a:lnTo>
                <a:cubicBezTo>
                  <a:pt x="1889153" y="5094986"/>
                  <a:pt x="1132032" y="2771966"/>
                  <a:pt x="1026546" y="0"/>
                </a:cubicBezTo>
                <a:close/>
              </a:path>
            </a:pathLst>
          </a:custGeom>
          <a:noFill/>
        </p:spPr>
        <p:txBody>
          <a:bodyPr wrap="square">
            <a:noAutofit/>
          </a:bodyPr>
          <a:lstStyle>
            <a:lvl1pPr algn="r">
              <a:defRPr/>
            </a:lvl1pPr>
          </a:lstStyle>
          <a:p>
            <a:endParaRPr lang="en-US"/>
          </a:p>
        </p:txBody>
      </p:sp>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4021931" cy="3135664"/>
          </a:xfrm>
        </p:spPr>
        <p:txBody>
          <a:bodyPr numCol="1" spcCol="180000"/>
          <a:lstStyle>
            <a:lvl3pPr>
              <a:spcBef>
                <a:spcPts val="825"/>
              </a:spcBef>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252602715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Titre et contenu étro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5" y="1275160"/>
            <a:ext cx="2636042" cy="3110573"/>
          </a:xfrm>
        </p:spPr>
        <p:txBody>
          <a:bodyPr/>
          <a:lstStyle>
            <a:lvl1pPr>
              <a:defRPr sz="900"/>
            </a:lvl1pPr>
            <a:lvl2pPr>
              <a:defRPr sz="825"/>
            </a:lvl2pPr>
            <a:lvl3pPr>
              <a:defRPr sz="825"/>
            </a:lvl3pPr>
            <a:lvl4pPr>
              <a:defRPr sz="788"/>
            </a:lvl4pPr>
            <a:lvl5pP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55454967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9A2CD842-1B05-DF49-A598-6DB66484B671}"/>
              </a:ext>
            </a:extLst>
          </p:cNvPr>
          <p:cNvSpPr>
            <a:spLocks noGrp="1"/>
          </p:cNvSpPr>
          <p:nvPr>
            <p:ph type="pic" sz="quarter" idx="13"/>
          </p:nvPr>
        </p:nvSpPr>
        <p:spPr>
          <a:xfrm>
            <a:off x="3253978" y="0"/>
            <a:ext cx="5890022" cy="5143500"/>
          </a:xfrm>
          <a:custGeom>
            <a:avLst/>
            <a:gdLst>
              <a:gd name="connsiteX0" fmla="*/ 2851427 w 7853362"/>
              <a:gd name="connsiteY0" fmla="*/ 0 h 6858000"/>
              <a:gd name="connsiteX1" fmla="*/ 7853362 w 7853362"/>
              <a:gd name="connsiteY1" fmla="*/ 0 h 6858000"/>
              <a:gd name="connsiteX2" fmla="*/ 7853362 w 7853362"/>
              <a:gd name="connsiteY2" fmla="*/ 6858000 h 6858000"/>
              <a:gd name="connsiteX3" fmla="*/ 0 w 7853362"/>
              <a:gd name="connsiteY3" fmla="*/ 6858000 h 6858000"/>
              <a:gd name="connsiteX4" fmla="*/ 0 w 7853362"/>
              <a:gd name="connsiteY4" fmla="*/ 6855387 h 6858000"/>
              <a:gd name="connsiteX5" fmla="*/ 79164 w 7853362"/>
              <a:gd name="connsiteY5" fmla="*/ 6855387 h 6858000"/>
              <a:gd name="connsiteX6" fmla="*/ 2851427 w 785336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3362" h="6858000">
                <a:moveTo>
                  <a:pt x="2851427" y="0"/>
                </a:moveTo>
                <a:lnTo>
                  <a:pt x="7853362" y="0"/>
                </a:lnTo>
                <a:lnTo>
                  <a:pt x="7853362" y="6858000"/>
                </a:lnTo>
                <a:lnTo>
                  <a:pt x="0" y="6858000"/>
                </a:lnTo>
                <a:lnTo>
                  <a:pt x="0" y="6855387"/>
                </a:lnTo>
                <a:lnTo>
                  <a:pt x="79164" y="6855387"/>
                </a:lnTo>
                <a:cubicBezTo>
                  <a:pt x="1621068" y="5126865"/>
                  <a:pt x="2570543" y="2813629"/>
                  <a:pt x="2851427" y="0"/>
                </a:cubicBezTo>
                <a:close/>
              </a:path>
            </a:pathLst>
          </a:custGeom>
          <a:noFill/>
        </p:spPr>
        <p:txBody>
          <a:bodyPr wrap="square">
            <a:noAutofit/>
          </a:bodyPr>
          <a:lstStyle>
            <a:lvl1pPr algn="ctr">
              <a:defRPr/>
            </a:lvl1pPr>
          </a:lstStyle>
          <a:p>
            <a:endParaRPr lang="en-US"/>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cxnSp>
        <p:nvCxnSpPr>
          <p:cNvPr id="35" name="Straight Connector 34">
            <a:extLst>
              <a:ext uri="{FF2B5EF4-FFF2-40B4-BE49-F238E27FC236}">
                <a16:creationId xmlns:a16="http://schemas.microsoft.com/office/drawing/2014/main" id="{8CD26FD7-ABF3-1A4C-8EE5-459FCA3F3B4C}"/>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307EC88B-10BB-9278-02A0-7D95E939B06D}"/>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421720875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 couverture">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9A2CD842-1B05-DF49-A598-6DB66484B671}"/>
              </a:ext>
            </a:extLst>
          </p:cNvPr>
          <p:cNvSpPr>
            <a:spLocks noGrp="1"/>
          </p:cNvSpPr>
          <p:nvPr>
            <p:ph type="pic" sz="quarter" idx="13"/>
          </p:nvPr>
        </p:nvSpPr>
        <p:spPr>
          <a:xfrm>
            <a:off x="3253978" y="0"/>
            <a:ext cx="5890022" cy="5143500"/>
          </a:xfrm>
          <a:custGeom>
            <a:avLst/>
            <a:gdLst>
              <a:gd name="connsiteX0" fmla="*/ 2851427 w 7853362"/>
              <a:gd name="connsiteY0" fmla="*/ 0 h 6858000"/>
              <a:gd name="connsiteX1" fmla="*/ 7853362 w 7853362"/>
              <a:gd name="connsiteY1" fmla="*/ 0 h 6858000"/>
              <a:gd name="connsiteX2" fmla="*/ 7853362 w 7853362"/>
              <a:gd name="connsiteY2" fmla="*/ 6858000 h 6858000"/>
              <a:gd name="connsiteX3" fmla="*/ 0 w 7853362"/>
              <a:gd name="connsiteY3" fmla="*/ 6858000 h 6858000"/>
              <a:gd name="connsiteX4" fmla="*/ 0 w 7853362"/>
              <a:gd name="connsiteY4" fmla="*/ 6855387 h 6858000"/>
              <a:gd name="connsiteX5" fmla="*/ 79164 w 7853362"/>
              <a:gd name="connsiteY5" fmla="*/ 6855387 h 6858000"/>
              <a:gd name="connsiteX6" fmla="*/ 2851427 w 785336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3362" h="6858000">
                <a:moveTo>
                  <a:pt x="2851427" y="0"/>
                </a:moveTo>
                <a:lnTo>
                  <a:pt x="7853362" y="0"/>
                </a:lnTo>
                <a:lnTo>
                  <a:pt x="7853362" y="6858000"/>
                </a:lnTo>
                <a:lnTo>
                  <a:pt x="0" y="6858000"/>
                </a:lnTo>
                <a:lnTo>
                  <a:pt x="0" y="6855387"/>
                </a:lnTo>
                <a:lnTo>
                  <a:pt x="79164" y="6855387"/>
                </a:lnTo>
                <a:cubicBezTo>
                  <a:pt x="1621068" y="5126865"/>
                  <a:pt x="2570543" y="2813629"/>
                  <a:pt x="2851427" y="0"/>
                </a:cubicBezTo>
                <a:close/>
              </a:path>
            </a:pathLst>
          </a:custGeom>
          <a:noFill/>
        </p:spPr>
        <p:txBody>
          <a:bodyPr wrap="square">
            <a:noAutofit/>
          </a:bodyPr>
          <a:lstStyle>
            <a:lvl1pPr algn="ctr">
              <a:defRPr/>
            </a:lvl1pPr>
          </a:lstStyle>
          <a:p>
            <a:endParaRPr lang="en-US"/>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cxnSp>
        <p:nvCxnSpPr>
          <p:cNvPr id="35" name="Straight Connector 34">
            <a:extLst>
              <a:ext uri="{FF2B5EF4-FFF2-40B4-BE49-F238E27FC236}">
                <a16:creationId xmlns:a16="http://schemas.microsoft.com/office/drawing/2014/main" id="{8CD26FD7-ABF3-1A4C-8EE5-459FCA3F3B4C}"/>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307EC88B-10BB-9278-02A0-7D95E939B06D}"/>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8" name="Text Placeholder 7">
            <a:extLst>
              <a:ext uri="{FF2B5EF4-FFF2-40B4-BE49-F238E27FC236}">
                <a16:creationId xmlns:a16="http://schemas.microsoft.com/office/drawing/2014/main" id="{DF5D23C6-7993-9048-204C-AC379932F652}"/>
              </a:ext>
            </a:extLst>
          </p:cNvPr>
          <p:cNvSpPr>
            <a:spLocks noGrp="1" noChangeAspect="1"/>
          </p:cNvSpPr>
          <p:nvPr>
            <p:ph type="body" sz="quarter" idx="14" hasCustomPrompt="1"/>
          </p:nvPr>
        </p:nvSpPr>
        <p:spPr>
          <a:xfrm>
            <a:off x="7718513" y="247054"/>
            <a:ext cx="1182600" cy="464400"/>
          </a:xfrm>
          <a:blipFill>
            <a:blip r:embed="rId2"/>
            <a:stretch>
              <a:fillRect/>
            </a:stretch>
          </a:blipFill>
        </p:spPr>
        <p:txBody>
          <a:bodyPr/>
          <a:lstStyle>
            <a:lvl1pPr marL="0" indent="0">
              <a:spcBef>
                <a:spcPts val="0"/>
              </a:spcBef>
              <a:buFont typeface="Arial" panose="020B0604020202020204" pitchFamily="34" charset="0"/>
              <a:buNone/>
              <a:defRPr sz="100"/>
            </a:lvl1pPr>
            <a:lvl2pPr marL="0" indent="0">
              <a:spcBef>
                <a:spcPts val="0"/>
              </a:spcBef>
              <a:buFont typeface="Arial" panose="020B0604020202020204" pitchFamily="34" charset="0"/>
              <a:buNone/>
              <a:defRPr sz="100"/>
            </a:lvl2pPr>
            <a:lvl3pPr marL="0" indent="0">
              <a:spcBef>
                <a:spcPts val="0"/>
              </a:spcBef>
              <a:buNone/>
              <a:defRPr sz="100"/>
            </a:lvl3pPr>
            <a:lvl4pPr marL="0" indent="0">
              <a:spcBef>
                <a:spcPts val="0"/>
              </a:spcBef>
              <a:buNone/>
              <a:defRPr sz="100"/>
            </a:lvl4pPr>
            <a:lvl5pPr marL="0" indent="0">
              <a:spcBef>
                <a:spcPts val="0"/>
              </a:spcBef>
              <a:buNone/>
              <a:defRPr sz="100"/>
            </a:lvl5pPr>
          </a:lstStyle>
          <a:p>
            <a:pPr lvl="0"/>
            <a:r>
              <a:rPr lang="en-US"/>
              <a:t> </a:t>
            </a:r>
          </a:p>
        </p:txBody>
      </p:sp>
      <p:sp>
        <p:nvSpPr>
          <p:cNvPr id="12" name="Text Placeholder 7">
            <a:extLst>
              <a:ext uri="{FF2B5EF4-FFF2-40B4-BE49-F238E27FC236}">
                <a16:creationId xmlns:a16="http://schemas.microsoft.com/office/drawing/2014/main" id="{D0D4EB98-4D21-04A6-3E82-81F85342C53E}"/>
              </a:ext>
            </a:extLst>
          </p:cNvPr>
          <p:cNvSpPr>
            <a:spLocks noGrp="1" noChangeAspect="1"/>
          </p:cNvSpPr>
          <p:nvPr>
            <p:ph type="body" sz="quarter" idx="15" hasCustomPrompt="1"/>
          </p:nvPr>
        </p:nvSpPr>
        <p:spPr>
          <a:xfrm>
            <a:off x="6210299" y="3134700"/>
            <a:ext cx="2070900" cy="2008800"/>
          </a:xfrm>
          <a:blipFill>
            <a:blip r:embed="rId3"/>
            <a:stretch>
              <a:fillRect/>
            </a:stretch>
          </a:blipFill>
        </p:spPr>
        <p:txBody>
          <a:bodyPr/>
          <a:lstStyle>
            <a:lvl1pPr marL="0" indent="0">
              <a:spcBef>
                <a:spcPts val="0"/>
              </a:spcBef>
              <a:buFont typeface="Arial" panose="020B0604020202020204" pitchFamily="34" charset="0"/>
              <a:buNone/>
              <a:defRPr sz="100"/>
            </a:lvl1pPr>
            <a:lvl2pPr marL="0" indent="0">
              <a:spcBef>
                <a:spcPts val="0"/>
              </a:spcBef>
              <a:buFont typeface="Arial" panose="020B0604020202020204" pitchFamily="34" charset="0"/>
              <a:buNone/>
              <a:defRPr sz="100"/>
            </a:lvl2pPr>
            <a:lvl3pPr marL="0" indent="0">
              <a:spcBef>
                <a:spcPts val="0"/>
              </a:spcBef>
              <a:buNone/>
              <a:defRPr sz="100"/>
            </a:lvl3pPr>
            <a:lvl4pPr marL="0" indent="0">
              <a:spcBef>
                <a:spcPts val="0"/>
              </a:spcBef>
              <a:buNone/>
              <a:defRPr sz="100"/>
            </a:lvl4pPr>
            <a:lvl5pPr marL="0" indent="0">
              <a:spcBef>
                <a:spcPts val="0"/>
              </a:spcBef>
              <a:buNone/>
              <a:defRPr sz="100"/>
            </a:lvl5pPr>
          </a:lstStyle>
          <a:p>
            <a:pPr lvl="0"/>
            <a:r>
              <a:rPr lang="en-US"/>
              <a:t> </a:t>
            </a:r>
          </a:p>
        </p:txBody>
      </p:sp>
    </p:spTree>
    <p:extLst>
      <p:ext uri="{BB962C8B-B14F-4D97-AF65-F5344CB8AC3E}">
        <p14:creationId xmlns:p14="http://schemas.microsoft.com/office/powerpoint/2010/main" val="1542018207"/>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Générique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006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ctr" anchorCtr="0"/>
          <a:lstStyle>
            <a:lvl1pPr>
              <a:defRPr sz="2850"/>
            </a:lvl1pPr>
          </a:lstStyle>
          <a:p>
            <a:r>
              <a:rPr lang="en-US" dirty="0"/>
              <a:t>CLICK TO ADD</a:t>
            </a:r>
            <a:br>
              <a:rPr lang="en-US" dirty="0"/>
            </a:br>
            <a:r>
              <a:rPr lang="en-US" dirty="0"/>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F39B770C-F11E-5651-83B9-6CC86156AF5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3121026174"/>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Innovation">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00A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5B33A84C-D706-C891-15EE-633C499096D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367395741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incendie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F92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8BDBEC30-E558-1B40-FC34-3341D16EF63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1191654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itle" preserve="1">
  <p:cSld name="3_Slide_titre_incendie">
    <p:bg>
      <p:bgRef idx="1001">
        <a:schemeClr val="bg1"/>
      </p:bgRef>
    </p:bg>
    <p:spTree>
      <p:nvGrpSpPr>
        <p:cNvPr id="1" name=""/>
        <p:cNvGrpSpPr/>
        <p:nvPr/>
      </p:nvGrpSpPr>
      <p:grpSpPr>
        <a:xfrm>
          <a:off x="0" y="0"/>
          <a:ext cx="0" cy="0"/>
          <a:chOff x="0" y="0"/>
          <a:chExt cx="0" cy="0"/>
        </a:xfrm>
      </p:grpSpPr>
      <p:pic>
        <p:nvPicPr>
          <p:cNvPr id="4" name="Graphic 3">
            <a:extLst>
              <a:ext uri="{FF2B5EF4-FFF2-40B4-BE49-F238E27FC236}">
                <a16:creationId xmlns:a16="http://schemas.microsoft.com/office/drawing/2014/main" id="{2B240745-1C83-DD5B-E076-A63DC6D1F54C}"/>
              </a:ext>
            </a:extLst>
          </p:cNvPr>
          <p:cNvPicPr>
            <a:picLocks noChangeAspect="1"/>
          </p:cNvPicPr>
          <p:nvPr userDrawn="1"/>
        </p:nvPicPr>
        <p:blipFill rotWithShape="1">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8816" t="20767" b="20223"/>
          <a:stretch/>
        </p:blipFill>
        <p:spPr>
          <a:xfrm>
            <a:off x="1" y="0"/>
            <a:ext cx="7130792" cy="5143500"/>
          </a:xfrm>
          <a:prstGeom prst="rect">
            <a:avLst/>
          </a:prstGeom>
        </p:spPr>
      </p:pic>
      <p:sp>
        <p:nvSpPr>
          <p:cNvPr id="2" name="Title 1">
            <a:extLst>
              <a:ext uri="{FF2B5EF4-FFF2-40B4-BE49-F238E27FC236}">
                <a16:creationId xmlns:a16="http://schemas.microsoft.com/office/drawing/2014/main" id="{A1E45543-C494-6DE2-F986-7BCF3FBC34DA}"/>
              </a:ext>
            </a:extLst>
          </p:cNvPr>
          <p:cNvSpPr>
            <a:spLocks noGrp="1"/>
          </p:cNvSpPr>
          <p:nvPr>
            <p:ph type="ctrTitle" hasCustomPrompt="1"/>
          </p:nvPr>
        </p:nvSpPr>
        <p:spPr>
          <a:xfrm>
            <a:off x="838726" y="1838065"/>
            <a:ext cx="6207919" cy="1438535"/>
          </a:xfrm>
        </p:spPr>
        <p:txBody>
          <a:bodyPr anchor="t" anchorCtr="0"/>
          <a:lstStyle>
            <a:lvl1pPr algn="l">
              <a:lnSpc>
                <a:spcPct val="100000"/>
              </a:lnSpc>
              <a:defRPr sz="4200" cap="all" baseline="0">
                <a:solidFill>
                  <a:schemeClr val="tx2"/>
                </a:solidFill>
              </a:defRPr>
            </a:lvl1pPr>
          </a:lstStyle>
          <a:p>
            <a:r>
              <a:rPr lang="en-US"/>
              <a:t>CLICK TO EDIT MASTER TITLE STYLE</a:t>
            </a:r>
          </a:p>
        </p:txBody>
      </p:sp>
      <p:sp>
        <p:nvSpPr>
          <p:cNvPr id="3" name="Subtitle 2">
            <a:extLst>
              <a:ext uri="{FF2B5EF4-FFF2-40B4-BE49-F238E27FC236}">
                <a16:creationId xmlns:a16="http://schemas.microsoft.com/office/drawing/2014/main" id="{38EA4AB6-2D72-11BA-21EC-76ABFF5E3B92}"/>
              </a:ext>
            </a:extLst>
          </p:cNvPr>
          <p:cNvSpPr>
            <a:spLocks noGrp="1"/>
          </p:cNvSpPr>
          <p:nvPr>
            <p:ph type="subTitle" idx="1"/>
          </p:nvPr>
        </p:nvSpPr>
        <p:spPr>
          <a:xfrm>
            <a:off x="838727" y="3453804"/>
            <a:ext cx="2821781" cy="529432"/>
          </a:xfrm>
        </p:spPr>
        <p:txBody>
          <a:bodyPr/>
          <a:lstStyle>
            <a:lvl1pPr marL="0" indent="0" algn="l">
              <a:buNone/>
              <a:defRPr sz="825" cap="all" spc="53" baseline="0">
                <a:solidFill>
                  <a:schemeClr val="tx2"/>
                </a:solidFill>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US"/>
              <a:t>Click to edit Master subtitle style</a:t>
            </a:r>
          </a:p>
        </p:txBody>
      </p:sp>
      <p:pic>
        <p:nvPicPr>
          <p:cNvPr id="5" name="Graphic 4">
            <a:extLst>
              <a:ext uri="{FF2B5EF4-FFF2-40B4-BE49-F238E27FC236}">
                <a16:creationId xmlns:a16="http://schemas.microsoft.com/office/drawing/2014/main" id="{6C12C672-30C7-7C0C-30E4-3D3E165DE9E6}"/>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247055"/>
            <a:ext cx="1182833" cy="464684"/>
          </a:xfrm>
          <a:prstGeom prst="rect">
            <a:avLst/>
          </a:prstGeom>
        </p:spPr>
      </p:pic>
      <p:sp>
        <p:nvSpPr>
          <p:cNvPr id="6" name="Slide Number Placeholder 5">
            <a:extLst>
              <a:ext uri="{FF2B5EF4-FFF2-40B4-BE49-F238E27FC236}">
                <a16:creationId xmlns:a16="http://schemas.microsoft.com/office/drawing/2014/main" id="{1256F7A1-98C3-7931-3ED0-7D56FFB53125}"/>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954267959"/>
      </p:ext>
    </p:extLst>
  </p:cSld>
  <p:clrMapOvr>
    <a:overrideClrMapping bg1="lt1" tx1="dk1" bg2="lt2" tx2="dk2" accent1="accent1" accent2="accent2" accent3="accent3" accent4="accent4" accent5="accent5" accent6="accent6" hlink="hlink" folHlink="folHlink"/>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Securité électroniqu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227CA0B4-599B-979D-1A6B-23859CC6B6D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290674724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RS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1DB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6A0F013B-DA24-1740-FEB0-0D075738457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253906512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RH">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AA72D3C1-D5FF-152B-7131-53D7A3453C1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3689998685"/>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preserve="1" userDrawn="1">
  <p:cSld name="Slide de separation-Chubb visiON+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58B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FB4B4486-3C15-02B2-3941-B1455E25596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240488880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Deux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CB1E-E464-F5BE-9EED-9BD31979C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FF429-9C67-C9AD-CBE8-36E278D460EA}"/>
              </a:ext>
            </a:extLst>
          </p:cNvPr>
          <p:cNvSpPr>
            <a:spLocks noGrp="1"/>
          </p:cNvSpPr>
          <p:nvPr>
            <p:ph sz="half" idx="1"/>
          </p:nvPr>
        </p:nvSpPr>
        <p:spPr>
          <a:xfrm>
            <a:off x="481014" y="1057275"/>
            <a:ext cx="3861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5E7B15-1AED-F9E3-2247-982925817822}"/>
              </a:ext>
            </a:extLst>
          </p:cNvPr>
          <p:cNvSpPr>
            <a:spLocks noGrp="1"/>
          </p:cNvSpPr>
          <p:nvPr>
            <p:ph sz="half" idx="2"/>
          </p:nvPr>
        </p:nvSpPr>
        <p:spPr>
          <a:xfrm>
            <a:off x="4808831" y="1057276"/>
            <a:ext cx="3861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392973B-6696-F5AE-249F-5B803AD140CC}"/>
              </a:ext>
            </a:extLst>
          </p:cNvPr>
          <p:cNvSpPr>
            <a:spLocks noGrp="1"/>
          </p:cNvSpPr>
          <p:nvPr>
            <p:ph type="sldNum" sz="quarter" idx="12"/>
          </p:nvPr>
        </p:nvSpPr>
        <p:spPr/>
        <p:txBody>
          <a:bodyPr/>
          <a:lstStyle/>
          <a:p>
            <a:fld id="{BE375096-6367-4A46-9B35-1C341654C780}" type="slidenum">
              <a:rPr lang="en-US" smtClean="0"/>
              <a:t>‹N°›</a:t>
            </a:fld>
            <a:endParaRPr lang="en-US"/>
          </a:p>
        </p:txBody>
      </p:sp>
      <p:sp>
        <p:nvSpPr>
          <p:cNvPr id="11" name="Text Placeholder 7">
            <a:extLst>
              <a:ext uri="{FF2B5EF4-FFF2-40B4-BE49-F238E27FC236}">
                <a16:creationId xmlns:a16="http://schemas.microsoft.com/office/drawing/2014/main" id="{EF64ED69-6198-B84B-9496-091318697CA3}"/>
              </a:ext>
            </a:extLst>
          </p:cNvPr>
          <p:cNvSpPr>
            <a:spLocks noGrp="1"/>
          </p:cNvSpPr>
          <p:nvPr>
            <p:ph type="body" sz="quarter" idx="14" hasCustomPrompt="1"/>
          </p:nvPr>
        </p:nvSpPr>
        <p:spPr>
          <a:xfrm>
            <a:off x="467544" y="3836505"/>
            <a:ext cx="8195444" cy="566426"/>
          </a:xfrm>
        </p:spPr>
        <p:txBody>
          <a:bodyPr anchor="t" anchorCtr="0"/>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500" b="1">
                <a:solidFill>
                  <a:schemeClr val="accent1"/>
                </a:solidFill>
              </a:defRPr>
            </a:lvl1pPr>
            <a:lvl2pPr>
              <a:spcBef>
                <a:spcPts val="0"/>
              </a:spcBef>
              <a:defRPr sz="1350">
                <a:solidFill>
                  <a:schemeClr val="accent1"/>
                </a:solidFill>
              </a:defRPr>
            </a:lvl2pPr>
            <a:lvl3pPr>
              <a:defRPr>
                <a:solidFill>
                  <a:schemeClr val="accent1"/>
                </a:solidFill>
              </a:defRPr>
            </a:lvl3pPr>
            <a:lvl4pPr>
              <a:defRPr>
                <a:solidFill>
                  <a:schemeClr val="accent1"/>
                </a:solidFill>
              </a:defRPr>
            </a:lvl4pPr>
            <a:lvl5pPr>
              <a:defRPr>
                <a:solidFill>
                  <a:schemeClr val="accent4"/>
                </a:solidFill>
              </a:defRPr>
            </a:lvl5pPr>
          </a:lstStyle>
          <a:p>
            <a:pPr lvl="1"/>
            <a:r>
              <a:rPr lang="en-US"/>
              <a:t>Click to add master text style</a:t>
            </a:r>
          </a:p>
          <a:p>
            <a:pPr marL="0" marR="0" lvl="1"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Click to add master text style</a:t>
            </a:r>
          </a:p>
        </p:txBody>
      </p:sp>
    </p:spTree>
    <p:extLst>
      <p:ext uri="{BB962C8B-B14F-4D97-AF65-F5344CB8AC3E}">
        <p14:creationId xmlns:p14="http://schemas.microsoft.com/office/powerpoint/2010/main" val="59625289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3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CB1E-E464-F5BE-9EED-9BD31979C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FF429-9C67-C9AD-CBE8-36E278D460EA}"/>
              </a:ext>
            </a:extLst>
          </p:cNvPr>
          <p:cNvSpPr>
            <a:spLocks noGrp="1"/>
          </p:cNvSpPr>
          <p:nvPr>
            <p:ph sz="half" idx="1"/>
          </p:nvPr>
        </p:nvSpPr>
        <p:spPr>
          <a:xfrm>
            <a:off x="481014" y="1057275"/>
            <a:ext cx="2565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392973B-6696-F5AE-249F-5B803AD140CC}"/>
              </a:ext>
            </a:extLst>
          </p:cNvPr>
          <p:cNvSpPr>
            <a:spLocks noGrp="1"/>
          </p:cNvSpPr>
          <p:nvPr>
            <p:ph type="sldNum" sz="quarter" idx="12"/>
          </p:nvPr>
        </p:nvSpPr>
        <p:spPr/>
        <p:txBody>
          <a:bodyPr/>
          <a:lstStyle/>
          <a:p>
            <a:fld id="{BE375096-6367-4A46-9B35-1C341654C780}" type="slidenum">
              <a:rPr lang="en-US" smtClean="0"/>
              <a:t>‹N°›</a:t>
            </a:fld>
            <a:endParaRPr lang="en-US"/>
          </a:p>
        </p:txBody>
      </p:sp>
      <p:sp>
        <p:nvSpPr>
          <p:cNvPr id="11" name="Text Placeholder 7">
            <a:extLst>
              <a:ext uri="{FF2B5EF4-FFF2-40B4-BE49-F238E27FC236}">
                <a16:creationId xmlns:a16="http://schemas.microsoft.com/office/drawing/2014/main" id="{EF64ED69-6198-B84B-9496-091318697CA3}"/>
              </a:ext>
            </a:extLst>
          </p:cNvPr>
          <p:cNvSpPr>
            <a:spLocks noGrp="1"/>
          </p:cNvSpPr>
          <p:nvPr>
            <p:ph type="body" sz="quarter" idx="14" hasCustomPrompt="1"/>
          </p:nvPr>
        </p:nvSpPr>
        <p:spPr>
          <a:xfrm>
            <a:off x="467544" y="3836505"/>
            <a:ext cx="8195444" cy="566426"/>
          </a:xfrm>
        </p:spPr>
        <p:txBody>
          <a:bodyPr anchor="t" anchorCtr="0"/>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500" b="1">
                <a:solidFill>
                  <a:schemeClr val="accent1"/>
                </a:solidFill>
              </a:defRPr>
            </a:lvl1pPr>
            <a:lvl2pPr>
              <a:spcBef>
                <a:spcPts val="0"/>
              </a:spcBef>
              <a:defRPr sz="1350">
                <a:solidFill>
                  <a:schemeClr val="accent1"/>
                </a:solidFill>
              </a:defRPr>
            </a:lvl2pPr>
            <a:lvl3pPr>
              <a:defRPr>
                <a:solidFill>
                  <a:schemeClr val="accent1"/>
                </a:solidFill>
              </a:defRPr>
            </a:lvl3pPr>
            <a:lvl4pPr>
              <a:defRPr>
                <a:solidFill>
                  <a:schemeClr val="accent1"/>
                </a:solidFill>
              </a:defRPr>
            </a:lvl4pPr>
            <a:lvl5pPr>
              <a:defRPr>
                <a:solidFill>
                  <a:schemeClr val="accent4"/>
                </a:solidFill>
              </a:defRPr>
            </a:lvl5pPr>
          </a:lstStyle>
          <a:p>
            <a:pPr lvl="1"/>
            <a:r>
              <a:rPr lang="en-US"/>
              <a:t>Click to add master text style</a:t>
            </a:r>
          </a:p>
          <a:p>
            <a:pPr marL="0" marR="0" lvl="1"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Click to add master text style</a:t>
            </a:r>
          </a:p>
        </p:txBody>
      </p:sp>
      <p:sp>
        <p:nvSpPr>
          <p:cNvPr id="10" name="Content Placeholder 2">
            <a:extLst>
              <a:ext uri="{FF2B5EF4-FFF2-40B4-BE49-F238E27FC236}">
                <a16:creationId xmlns:a16="http://schemas.microsoft.com/office/drawing/2014/main" id="{F264E760-83DC-F441-8F32-E70A0D4F696C}"/>
              </a:ext>
            </a:extLst>
          </p:cNvPr>
          <p:cNvSpPr>
            <a:spLocks noGrp="1"/>
          </p:cNvSpPr>
          <p:nvPr>
            <p:ph sz="half" idx="15"/>
          </p:nvPr>
        </p:nvSpPr>
        <p:spPr>
          <a:xfrm>
            <a:off x="3292530" y="1059582"/>
            <a:ext cx="2565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263381D5-90FA-5347-9058-012A42C930DC}"/>
              </a:ext>
            </a:extLst>
          </p:cNvPr>
          <p:cNvSpPr>
            <a:spLocks noGrp="1"/>
          </p:cNvSpPr>
          <p:nvPr>
            <p:ph sz="half" idx="16"/>
          </p:nvPr>
        </p:nvSpPr>
        <p:spPr>
          <a:xfrm>
            <a:off x="6104046" y="1059582"/>
            <a:ext cx="2565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0946470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Comparaison">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D5A9DE1F-13ED-C433-E393-2F16097C7023}"/>
              </a:ext>
            </a:extLst>
          </p:cNvPr>
          <p:cNvSpPr>
            <a:spLocks noGrp="1"/>
          </p:cNvSpPr>
          <p:nvPr>
            <p:ph sz="half" idx="13"/>
          </p:nvPr>
        </p:nvSpPr>
        <p:spPr>
          <a:xfrm>
            <a:off x="481014" y="1320703"/>
            <a:ext cx="3886200" cy="30822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C505B8BF-D966-53F2-E21D-202C5F3772C7}"/>
              </a:ext>
            </a:extLst>
          </p:cNvPr>
          <p:cNvSpPr>
            <a:spLocks noGrp="1"/>
          </p:cNvSpPr>
          <p:nvPr>
            <p:ph sz="half" idx="2"/>
          </p:nvPr>
        </p:nvSpPr>
        <p:spPr>
          <a:xfrm>
            <a:off x="4638675" y="1320703"/>
            <a:ext cx="3886200" cy="30822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013D3782-749E-3D18-CEA1-C2F6A02EEEC1}"/>
              </a:ext>
            </a:extLst>
          </p:cNvPr>
          <p:cNvSpPr>
            <a:spLocks noGrp="1"/>
          </p:cNvSpPr>
          <p:nvPr>
            <p:ph type="body" idx="1"/>
          </p:nvPr>
        </p:nvSpPr>
        <p:spPr>
          <a:xfrm>
            <a:off x="481015" y="907496"/>
            <a:ext cx="3886200" cy="364329"/>
          </a:xfrm>
        </p:spPr>
        <p:txBody>
          <a:bodyPr anchor="b"/>
          <a:lstStyle>
            <a:lvl1pPr marL="0" indent="0">
              <a:buNone/>
              <a:defRPr sz="1350" b="1">
                <a:solidFill>
                  <a:srgbClr val="00A0E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a:extLst>
              <a:ext uri="{FF2B5EF4-FFF2-40B4-BE49-F238E27FC236}">
                <a16:creationId xmlns:a16="http://schemas.microsoft.com/office/drawing/2014/main" id="{C5183C6E-3407-0FA3-A16D-23C4DCF3AC63}"/>
              </a:ext>
            </a:extLst>
          </p:cNvPr>
          <p:cNvSpPr>
            <a:spLocks noGrp="1"/>
          </p:cNvSpPr>
          <p:nvPr>
            <p:ph type="body" sz="quarter" idx="3"/>
          </p:nvPr>
        </p:nvSpPr>
        <p:spPr>
          <a:xfrm>
            <a:off x="4638675" y="907496"/>
            <a:ext cx="3886201" cy="364329"/>
          </a:xfrm>
        </p:spPr>
        <p:txBody>
          <a:bodyPr anchor="b"/>
          <a:lstStyle>
            <a:lvl1pPr marL="0" indent="0">
              <a:buNone/>
              <a:defRPr sz="1350" b="1">
                <a:solidFill>
                  <a:srgbClr val="00A0E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Slide Number Placeholder 8">
            <a:extLst>
              <a:ext uri="{FF2B5EF4-FFF2-40B4-BE49-F238E27FC236}">
                <a16:creationId xmlns:a16="http://schemas.microsoft.com/office/drawing/2014/main" id="{307829C5-6FBE-395E-FD29-2EC280CD546F}"/>
              </a:ext>
            </a:extLst>
          </p:cNvPr>
          <p:cNvSpPr>
            <a:spLocks noGrp="1"/>
          </p:cNvSpPr>
          <p:nvPr>
            <p:ph type="sldNum" sz="quarter" idx="12"/>
          </p:nvPr>
        </p:nvSpPr>
        <p:spPr/>
        <p:txBody>
          <a:bodyPr/>
          <a:lstStyle/>
          <a:p>
            <a:fld id="{BE375096-6367-4A46-9B35-1C341654C780}" type="slidenum">
              <a:rPr lang="en-US" smtClean="0"/>
              <a:t>‹N°›</a:t>
            </a:fld>
            <a:endParaRPr lang="en-US"/>
          </a:p>
        </p:txBody>
      </p:sp>
      <p:sp>
        <p:nvSpPr>
          <p:cNvPr id="2" name="Title 1">
            <a:extLst>
              <a:ext uri="{FF2B5EF4-FFF2-40B4-BE49-F238E27FC236}">
                <a16:creationId xmlns:a16="http://schemas.microsoft.com/office/drawing/2014/main" id="{2C544070-F48D-69A3-7C84-CEA108A859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900782457"/>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4348877-2720-4F63-8769-91D255BB1937}"/>
              </a:ext>
            </a:extLst>
          </p:cNvPr>
          <p:cNvSpPr>
            <a:spLocks noGrp="1"/>
          </p:cNvSpPr>
          <p:nvPr>
            <p:ph type="title"/>
          </p:nvPr>
        </p:nvSpPr>
        <p:spPr/>
        <p:txBody>
          <a:bodyPr/>
          <a:lstStyle>
            <a:lvl1pPr>
              <a:defRPr/>
            </a:lvl1pPr>
          </a:lstStyle>
          <a:p>
            <a:endParaRPr lang="fr-FR" noProof="0" dirty="0"/>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556893307"/>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A421D898-942E-4091-667F-13F1D741B349}"/>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3383905479"/>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userDrawn="1">
  <p:cSld name="2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Tree>
    <p:extLst>
      <p:ext uri="{BB962C8B-B14F-4D97-AF65-F5344CB8AC3E}">
        <p14:creationId xmlns:p14="http://schemas.microsoft.com/office/powerpoint/2010/main" val="26433587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re et contenu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3" y="1057276"/>
            <a:ext cx="8181975" cy="3799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a:xfrm>
            <a:off x="8736807" y="4950936"/>
            <a:ext cx="183951" cy="133350"/>
          </a:xfrm>
          <a:prstGeom prst="rect">
            <a:avLst/>
          </a:prstGeom>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3044510232"/>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userDrawn="1">
  <p:cSld name="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Tree>
    <p:extLst>
      <p:ext uri="{BB962C8B-B14F-4D97-AF65-F5344CB8AC3E}">
        <p14:creationId xmlns:p14="http://schemas.microsoft.com/office/powerpoint/2010/main" val="22612195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userDrawn="1">
  <p:cSld name="4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Tree>
    <p:extLst>
      <p:ext uri="{BB962C8B-B14F-4D97-AF65-F5344CB8AC3E}">
        <p14:creationId xmlns:p14="http://schemas.microsoft.com/office/powerpoint/2010/main" val="33733554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1_Titre et 3 Colon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8181974" cy="3135664"/>
          </a:xfrm>
        </p:spPr>
        <p:txBody>
          <a:bodyPr numCol="3" spcCol="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1783176372"/>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1_Titre contenu et image à droite">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2FF3DB1D-13DA-DB40-8A89-C8EAB61D0C57}"/>
              </a:ext>
            </a:extLst>
          </p:cNvPr>
          <p:cNvSpPr>
            <a:spLocks noGrp="1"/>
          </p:cNvSpPr>
          <p:nvPr>
            <p:ph type="pic" sz="quarter" idx="14"/>
          </p:nvPr>
        </p:nvSpPr>
        <p:spPr>
          <a:xfrm>
            <a:off x="4099323" y="0"/>
            <a:ext cx="5044678" cy="5143500"/>
          </a:xfrm>
          <a:custGeom>
            <a:avLst/>
            <a:gdLst>
              <a:gd name="connsiteX0" fmla="*/ 1026546 w 6726237"/>
              <a:gd name="connsiteY0" fmla="*/ 0 h 6858000"/>
              <a:gd name="connsiteX1" fmla="*/ 6726237 w 6726237"/>
              <a:gd name="connsiteY1" fmla="*/ 0 h 6858000"/>
              <a:gd name="connsiteX2" fmla="*/ 6726237 w 6726237"/>
              <a:gd name="connsiteY2" fmla="*/ 6858000 h 6858000"/>
              <a:gd name="connsiteX3" fmla="*/ 0 w 6726237"/>
              <a:gd name="connsiteY3" fmla="*/ 6858000 h 6858000"/>
              <a:gd name="connsiteX4" fmla="*/ 0 w 6726237"/>
              <a:gd name="connsiteY4" fmla="*/ 6856667 h 6858000"/>
              <a:gd name="connsiteX5" fmla="*/ 3202517 w 6726237"/>
              <a:gd name="connsiteY5" fmla="*/ 6856667 h 6858000"/>
              <a:gd name="connsiteX6" fmla="*/ 1026546 w 672623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6237" h="6858000">
                <a:moveTo>
                  <a:pt x="1026546" y="0"/>
                </a:moveTo>
                <a:lnTo>
                  <a:pt x="6726237" y="0"/>
                </a:lnTo>
                <a:lnTo>
                  <a:pt x="6726237" y="6858000"/>
                </a:lnTo>
                <a:lnTo>
                  <a:pt x="0" y="6858000"/>
                </a:lnTo>
                <a:lnTo>
                  <a:pt x="0" y="6856667"/>
                </a:lnTo>
                <a:lnTo>
                  <a:pt x="3202517" y="6856667"/>
                </a:lnTo>
                <a:cubicBezTo>
                  <a:pt x="1889153" y="5094986"/>
                  <a:pt x="1132032" y="2771966"/>
                  <a:pt x="1026546" y="0"/>
                </a:cubicBezTo>
                <a:close/>
              </a:path>
            </a:pathLst>
          </a:custGeom>
          <a:noFill/>
        </p:spPr>
        <p:txBody>
          <a:bodyPr wrap="square">
            <a:noAutofit/>
          </a:bodyPr>
          <a:lstStyle>
            <a:lvl1pPr algn="r">
              <a:defRPr/>
            </a:lvl1pPr>
          </a:lstStyle>
          <a:p>
            <a:endParaRPr lang="en-US"/>
          </a:p>
        </p:txBody>
      </p:sp>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4021931" cy="3135664"/>
          </a:xfrm>
        </p:spPr>
        <p:txBody>
          <a:bodyPr numCol="1" spcCol="180000"/>
          <a:lstStyle>
            <a:lvl3pPr>
              <a:spcBef>
                <a:spcPts val="825"/>
              </a:spcBef>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2504744722"/>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1_Titre et contenu étro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5" y="1275160"/>
            <a:ext cx="2636042" cy="3110573"/>
          </a:xfrm>
        </p:spPr>
        <p:txBody>
          <a:bodyPr/>
          <a:lstStyle>
            <a:lvl1pPr>
              <a:defRPr sz="900"/>
            </a:lvl1pPr>
            <a:lvl2pPr>
              <a:defRPr sz="825"/>
            </a:lvl2pPr>
            <a:lvl3pPr>
              <a:defRPr sz="825"/>
            </a:lvl3pPr>
            <a:lvl4pPr>
              <a:defRPr sz="788"/>
            </a:lvl4pPr>
            <a:lvl5pP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2215283125"/>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preserve="1" userDrawn="1">
  <p:cSld name="1_Slide de separation">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9A2CD842-1B05-DF49-A598-6DB66484B671}"/>
              </a:ext>
            </a:extLst>
          </p:cNvPr>
          <p:cNvSpPr>
            <a:spLocks noGrp="1"/>
          </p:cNvSpPr>
          <p:nvPr>
            <p:ph type="pic" sz="quarter" idx="13"/>
          </p:nvPr>
        </p:nvSpPr>
        <p:spPr>
          <a:xfrm>
            <a:off x="3253978" y="0"/>
            <a:ext cx="5890022" cy="5143500"/>
          </a:xfrm>
          <a:custGeom>
            <a:avLst/>
            <a:gdLst>
              <a:gd name="connsiteX0" fmla="*/ 2851427 w 7853362"/>
              <a:gd name="connsiteY0" fmla="*/ 0 h 6858000"/>
              <a:gd name="connsiteX1" fmla="*/ 7853362 w 7853362"/>
              <a:gd name="connsiteY1" fmla="*/ 0 h 6858000"/>
              <a:gd name="connsiteX2" fmla="*/ 7853362 w 7853362"/>
              <a:gd name="connsiteY2" fmla="*/ 6858000 h 6858000"/>
              <a:gd name="connsiteX3" fmla="*/ 0 w 7853362"/>
              <a:gd name="connsiteY3" fmla="*/ 6858000 h 6858000"/>
              <a:gd name="connsiteX4" fmla="*/ 0 w 7853362"/>
              <a:gd name="connsiteY4" fmla="*/ 6855387 h 6858000"/>
              <a:gd name="connsiteX5" fmla="*/ 79164 w 7853362"/>
              <a:gd name="connsiteY5" fmla="*/ 6855387 h 6858000"/>
              <a:gd name="connsiteX6" fmla="*/ 2851427 w 785336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3362" h="6858000">
                <a:moveTo>
                  <a:pt x="2851427" y="0"/>
                </a:moveTo>
                <a:lnTo>
                  <a:pt x="7853362" y="0"/>
                </a:lnTo>
                <a:lnTo>
                  <a:pt x="7853362" y="6858000"/>
                </a:lnTo>
                <a:lnTo>
                  <a:pt x="0" y="6858000"/>
                </a:lnTo>
                <a:lnTo>
                  <a:pt x="0" y="6855387"/>
                </a:lnTo>
                <a:lnTo>
                  <a:pt x="79164" y="6855387"/>
                </a:lnTo>
                <a:cubicBezTo>
                  <a:pt x="1621068" y="5126865"/>
                  <a:pt x="2570543" y="2813629"/>
                  <a:pt x="2851427" y="0"/>
                </a:cubicBezTo>
                <a:close/>
              </a:path>
            </a:pathLst>
          </a:custGeom>
          <a:noFill/>
        </p:spPr>
        <p:txBody>
          <a:bodyPr wrap="square">
            <a:noAutofit/>
          </a:bodyPr>
          <a:lstStyle>
            <a:lvl1pPr algn="ctr">
              <a:defRPr/>
            </a:lvl1pPr>
          </a:lstStyle>
          <a:p>
            <a:endParaRPr lang="en-US"/>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cxnSp>
        <p:nvCxnSpPr>
          <p:cNvPr id="35" name="Straight Connector 34">
            <a:extLst>
              <a:ext uri="{FF2B5EF4-FFF2-40B4-BE49-F238E27FC236}">
                <a16:creationId xmlns:a16="http://schemas.microsoft.com/office/drawing/2014/main" id="{8CD26FD7-ABF3-1A4C-8EE5-459FCA3F3B4C}"/>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307EC88B-10BB-9278-02A0-7D95E939B06D}"/>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2078631818"/>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userDrawn="1">
  <p:cSld name="1_Slide de separation- couverture">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9A2CD842-1B05-DF49-A598-6DB66484B671}"/>
              </a:ext>
            </a:extLst>
          </p:cNvPr>
          <p:cNvSpPr>
            <a:spLocks noGrp="1"/>
          </p:cNvSpPr>
          <p:nvPr>
            <p:ph type="pic" sz="quarter" idx="13"/>
          </p:nvPr>
        </p:nvSpPr>
        <p:spPr>
          <a:xfrm>
            <a:off x="3253978" y="0"/>
            <a:ext cx="5890022" cy="5143500"/>
          </a:xfrm>
          <a:custGeom>
            <a:avLst/>
            <a:gdLst>
              <a:gd name="connsiteX0" fmla="*/ 2851427 w 7853362"/>
              <a:gd name="connsiteY0" fmla="*/ 0 h 6858000"/>
              <a:gd name="connsiteX1" fmla="*/ 7853362 w 7853362"/>
              <a:gd name="connsiteY1" fmla="*/ 0 h 6858000"/>
              <a:gd name="connsiteX2" fmla="*/ 7853362 w 7853362"/>
              <a:gd name="connsiteY2" fmla="*/ 6858000 h 6858000"/>
              <a:gd name="connsiteX3" fmla="*/ 0 w 7853362"/>
              <a:gd name="connsiteY3" fmla="*/ 6858000 h 6858000"/>
              <a:gd name="connsiteX4" fmla="*/ 0 w 7853362"/>
              <a:gd name="connsiteY4" fmla="*/ 6855387 h 6858000"/>
              <a:gd name="connsiteX5" fmla="*/ 79164 w 7853362"/>
              <a:gd name="connsiteY5" fmla="*/ 6855387 h 6858000"/>
              <a:gd name="connsiteX6" fmla="*/ 2851427 w 785336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3362" h="6858000">
                <a:moveTo>
                  <a:pt x="2851427" y="0"/>
                </a:moveTo>
                <a:lnTo>
                  <a:pt x="7853362" y="0"/>
                </a:lnTo>
                <a:lnTo>
                  <a:pt x="7853362" y="6858000"/>
                </a:lnTo>
                <a:lnTo>
                  <a:pt x="0" y="6858000"/>
                </a:lnTo>
                <a:lnTo>
                  <a:pt x="0" y="6855387"/>
                </a:lnTo>
                <a:lnTo>
                  <a:pt x="79164" y="6855387"/>
                </a:lnTo>
                <a:cubicBezTo>
                  <a:pt x="1621068" y="5126865"/>
                  <a:pt x="2570543" y="2813629"/>
                  <a:pt x="2851427" y="0"/>
                </a:cubicBezTo>
                <a:close/>
              </a:path>
            </a:pathLst>
          </a:custGeom>
          <a:noFill/>
        </p:spPr>
        <p:txBody>
          <a:bodyPr wrap="square">
            <a:noAutofit/>
          </a:bodyPr>
          <a:lstStyle>
            <a:lvl1pPr algn="ctr">
              <a:defRPr/>
            </a:lvl1pPr>
          </a:lstStyle>
          <a:p>
            <a:endParaRPr lang="en-US"/>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cxnSp>
        <p:nvCxnSpPr>
          <p:cNvPr id="35" name="Straight Connector 34">
            <a:extLst>
              <a:ext uri="{FF2B5EF4-FFF2-40B4-BE49-F238E27FC236}">
                <a16:creationId xmlns:a16="http://schemas.microsoft.com/office/drawing/2014/main" id="{8CD26FD7-ABF3-1A4C-8EE5-459FCA3F3B4C}"/>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307EC88B-10BB-9278-02A0-7D95E939B06D}"/>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8" name="Text Placeholder 7">
            <a:extLst>
              <a:ext uri="{FF2B5EF4-FFF2-40B4-BE49-F238E27FC236}">
                <a16:creationId xmlns:a16="http://schemas.microsoft.com/office/drawing/2014/main" id="{DF5D23C6-7993-9048-204C-AC379932F652}"/>
              </a:ext>
            </a:extLst>
          </p:cNvPr>
          <p:cNvSpPr>
            <a:spLocks noGrp="1" noChangeAspect="1"/>
          </p:cNvSpPr>
          <p:nvPr>
            <p:ph type="body" sz="quarter" idx="14" hasCustomPrompt="1"/>
          </p:nvPr>
        </p:nvSpPr>
        <p:spPr>
          <a:xfrm>
            <a:off x="7718513" y="247054"/>
            <a:ext cx="1182600" cy="464400"/>
          </a:xfrm>
          <a:blipFill>
            <a:blip r:embed="rId2"/>
            <a:stretch>
              <a:fillRect/>
            </a:stretch>
          </a:blipFill>
        </p:spPr>
        <p:txBody>
          <a:bodyPr/>
          <a:lstStyle>
            <a:lvl1pPr marL="0" indent="0">
              <a:spcBef>
                <a:spcPts val="0"/>
              </a:spcBef>
              <a:buFont typeface="Arial" panose="020B0604020202020204" pitchFamily="34" charset="0"/>
              <a:buNone/>
              <a:defRPr sz="100"/>
            </a:lvl1pPr>
            <a:lvl2pPr marL="0" indent="0">
              <a:spcBef>
                <a:spcPts val="0"/>
              </a:spcBef>
              <a:buFont typeface="Arial" panose="020B0604020202020204" pitchFamily="34" charset="0"/>
              <a:buNone/>
              <a:defRPr sz="100"/>
            </a:lvl2pPr>
            <a:lvl3pPr marL="0" indent="0">
              <a:spcBef>
                <a:spcPts val="0"/>
              </a:spcBef>
              <a:buNone/>
              <a:defRPr sz="100"/>
            </a:lvl3pPr>
            <a:lvl4pPr marL="0" indent="0">
              <a:spcBef>
                <a:spcPts val="0"/>
              </a:spcBef>
              <a:buNone/>
              <a:defRPr sz="100"/>
            </a:lvl4pPr>
            <a:lvl5pPr marL="0" indent="0">
              <a:spcBef>
                <a:spcPts val="0"/>
              </a:spcBef>
              <a:buNone/>
              <a:defRPr sz="100"/>
            </a:lvl5pPr>
          </a:lstStyle>
          <a:p>
            <a:pPr lvl="0"/>
            <a:r>
              <a:rPr lang="en-US"/>
              <a:t> </a:t>
            </a:r>
          </a:p>
        </p:txBody>
      </p:sp>
      <p:sp>
        <p:nvSpPr>
          <p:cNvPr id="12" name="Text Placeholder 7">
            <a:extLst>
              <a:ext uri="{FF2B5EF4-FFF2-40B4-BE49-F238E27FC236}">
                <a16:creationId xmlns:a16="http://schemas.microsoft.com/office/drawing/2014/main" id="{D0D4EB98-4D21-04A6-3E82-81F85342C53E}"/>
              </a:ext>
            </a:extLst>
          </p:cNvPr>
          <p:cNvSpPr>
            <a:spLocks noGrp="1" noChangeAspect="1"/>
          </p:cNvSpPr>
          <p:nvPr>
            <p:ph type="body" sz="quarter" idx="15" hasCustomPrompt="1"/>
          </p:nvPr>
        </p:nvSpPr>
        <p:spPr>
          <a:xfrm>
            <a:off x="6210299" y="3134700"/>
            <a:ext cx="2070900" cy="2008800"/>
          </a:xfrm>
          <a:blipFill>
            <a:blip r:embed="rId3"/>
            <a:stretch>
              <a:fillRect/>
            </a:stretch>
          </a:blipFill>
        </p:spPr>
        <p:txBody>
          <a:bodyPr/>
          <a:lstStyle>
            <a:lvl1pPr marL="0" indent="0">
              <a:spcBef>
                <a:spcPts val="0"/>
              </a:spcBef>
              <a:buFont typeface="Arial" panose="020B0604020202020204" pitchFamily="34" charset="0"/>
              <a:buNone/>
              <a:defRPr sz="100"/>
            </a:lvl1pPr>
            <a:lvl2pPr marL="0" indent="0">
              <a:spcBef>
                <a:spcPts val="0"/>
              </a:spcBef>
              <a:buFont typeface="Arial" panose="020B0604020202020204" pitchFamily="34" charset="0"/>
              <a:buNone/>
              <a:defRPr sz="100"/>
            </a:lvl2pPr>
            <a:lvl3pPr marL="0" indent="0">
              <a:spcBef>
                <a:spcPts val="0"/>
              </a:spcBef>
              <a:buNone/>
              <a:defRPr sz="100"/>
            </a:lvl3pPr>
            <a:lvl4pPr marL="0" indent="0">
              <a:spcBef>
                <a:spcPts val="0"/>
              </a:spcBef>
              <a:buNone/>
              <a:defRPr sz="100"/>
            </a:lvl4pPr>
            <a:lvl5pPr marL="0" indent="0">
              <a:spcBef>
                <a:spcPts val="0"/>
              </a:spcBef>
              <a:buNone/>
              <a:defRPr sz="100"/>
            </a:lvl5pPr>
          </a:lstStyle>
          <a:p>
            <a:pPr lvl="0"/>
            <a:r>
              <a:rPr lang="en-US"/>
              <a:t> </a:t>
            </a:r>
          </a:p>
        </p:txBody>
      </p:sp>
    </p:spTree>
    <p:extLst>
      <p:ext uri="{BB962C8B-B14F-4D97-AF65-F5344CB8AC3E}">
        <p14:creationId xmlns:p14="http://schemas.microsoft.com/office/powerpoint/2010/main" val="3087741319"/>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showMasterSp="0" preserve="1" userDrawn="1">
  <p:cSld name="1_Slide de separation-Générique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0067B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ctr" anchorCtr="0"/>
          <a:lstStyle>
            <a:lvl1pPr>
              <a:defRPr sz="2850"/>
            </a:lvl1pPr>
          </a:lstStyle>
          <a:p>
            <a:r>
              <a:rPr lang="en-US" dirty="0"/>
              <a:t>CLICK TO ADD</a:t>
            </a:r>
            <a:br>
              <a:rPr lang="en-US" dirty="0"/>
            </a:br>
            <a:r>
              <a:rPr lang="en-US" dirty="0"/>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F39B770C-F11E-5651-83B9-6CC86156AF53}"/>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7451497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showMasterSp="0" preserve="1" userDrawn="1">
  <p:cSld name="1_Slide de separation-Innovation">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00A0E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5B33A84C-D706-C891-15EE-633C499096D4}"/>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186150973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showMasterSp="0" preserve="1" userDrawn="1">
  <p:cSld name="1_Slide de separation-incendie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F9274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8BDBEC30-E558-1B40-FC34-3341D16EF631}"/>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22348320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8181974" cy="313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a:xfrm>
            <a:off x="8736807" y="4950936"/>
            <a:ext cx="183951" cy="133350"/>
          </a:xfrm>
          <a:prstGeom prst="rect">
            <a:avLst/>
          </a:prstGeom>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526813542"/>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showMasterSp="0" preserve="1" userDrawn="1">
  <p:cSld name="1_Slide de separation-Securité électroniqu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86868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227CA0B4-599B-979D-1A6B-23859CC6B6DE}"/>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1027412383"/>
      </p:ext>
    </p:extLst>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showMasterSp="0" preserve="1" userDrawn="1">
  <p:cSld name="1_Slide de separation-RSE">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1DB39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6A0F013B-DA24-1740-FEB0-0D075738457A}"/>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1483692593"/>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preserve="1" userDrawn="1">
  <p:cSld name="1_Slide de separation-RH">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FF99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AA72D3C1-D5FF-152B-7131-53D7A3453C15}"/>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3051374291"/>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showMasterSp="0" preserve="1" userDrawn="1">
  <p:cSld name="1_Slide de separation-Chubb visiON+ ">
    <p:spTree>
      <p:nvGrpSpPr>
        <p:cNvPr id="1" name=""/>
        <p:cNvGrpSpPr/>
        <p:nvPr/>
      </p:nvGrpSpPr>
      <p:grpSpPr>
        <a:xfrm>
          <a:off x="0" y="0"/>
          <a:ext cx="0" cy="0"/>
          <a:chOff x="0" y="0"/>
          <a:chExt cx="0" cy="0"/>
        </a:xfrm>
      </p:grpSpPr>
      <p:sp>
        <p:nvSpPr>
          <p:cNvPr id="12" name="Freeform 11">
            <a:extLst>
              <a:ext uri="{FF2B5EF4-FFF2-40B4-BE49-F238E27FC236}">
                <a16:creationId xmlns:a16="http://schemas.microsoft.com/office/drawing/2014/main" id="{0E48A9D7-E146-BD4A-A6E3-C748E9F45DE7}"/>
              </a:ext>
            </a:extLst>
          </p:cNvPr>
          <p:cNvSpPr/>
          <p:nvPr userDrawn="1"/>
        </p:nvSpPr>
        <p:spPr>
          <a:xfrm>
            <a:off x="2581275" y="0"/>
            <a:ext cx="6562725" cy="5143500"/>
          </a:xfrm>
          <a:custGeom>
            <a:avLst/>
            <a:gdLst>
              <a:gd name="connsiteX0" fmla="*/ 3748365 w 8750300"/>
              <a:gd name="connsiteY0" fmla="*/ 0 h 6858000"/>
              <a:gd name="connsiteX1" fmla="*/ 8750300 w 8750300"/>
              <a:gd name="connsiteY1" fmla="*/ 0 h 6858000"/>
              <a:gd name="connsiteX2" fmla="*/ 8750300 w 8750300"/>
              <a:gd name="connsiteY2" fmla="*/ 6858000 h 6858000"/>
              <a:gd name="connsiteX3" fmla="*/ 0 w 8750300"/>
              <a:gd name="connsiteY3" fmla="*/ 6858000 h 6858000"/>
              <a:gd name="connsiteX4" fmla="*/ 0 w 8750300"/>
              <a:gd name="connsiteY4" fmla="*/ 6855387 h 6858000"/>
              <a:gd name="connsiteX5" fmla="*/ 976102 w 8750300"/>
              <a:gd name="connsiteY5" fmla="*/ 6855387 h 6858000"/>
              <a:gd name="connsiteX6" fmla="*/ 3748365 w 8750300"/>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750300" h="6858000">
                <a:moveTo>
                  <a:pt x="3748365" y="0"/>
                </a:moveTo>
                <a:lnTo>
                  <a:pt x="8750300" y="0"/>
                </a:lnTo>
                <a:lnTo>
                  <a:pt x="8750300" y="6858000"/>
                </a:lnTo>
                <a:lnTo>
                  <a:pt x="0" y="6858000"/>
                </a:lnTo>
                <a:lnTo>
                  <a:pt x="0" y="6855387"/>
                </a:lnTo>
                <a:lnTo>
                  <a:pt x="976102" y="6855387"/>
                </a:lnTo>
                <a:cubicBezTo>
                  <a:pt x="2518006" y="5126865"/>
                  <a:pt x="3467481" y="2813629"/>
                  <a:pt x="3748365" y="0"/>
                </a:cubicBezTo>
                <a:close/>
              </a:path>
            </a:pathLst>
          </a:custGeom>
          <a:solidFill>
            <a:srgbClr val="58B03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pic>
        <p:nvPicPr>
          <p:cNvPr id="14" name="Graphic 13">
            <a:extLst>
              <a:ext uri="{FF2B5EF4-FFF2-40B4-BE49-F238E27FC236}">
                <a16:creationId xmlns:a16="http://schemas.microsoft.com/office/drawing/2014/main" id="{0A6BFFE8-E2DF-CE48-BBA3-782073E793A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b="12670"/>
          <a:stretch>
            <a:fillRect/>
          </a:stretch>
        </p:blipFill>
        <p:spPr>
          <a:xfrm>
            <a:off x="6210300" y="3133725"/>
            <a:ext cx="2071211" cy="2009775"/>
          </a:xfrm>
          <a:custGeom>
            <a:avLst/>
            <a:gdLst>
              <a:gd name="connsiteX0" fmla="*/ 0 w 2761615"/>
              <a:gd name="connsiteY0" fmla="*/ 0 h 2679700"/>
              <a:gd name="connsiteX1" fmla="*/ 2761615 w 2761615"/>
              <a:gd name="connsiteY1" fmla="*/ 0 h 2679700"/>
              <a:gd name="connsiteX2" fmla="*/ 2761615 w 2761615"/>
              <a:gd name="connsiteY2" fmla="*/ 2679700 h 2679700"/>
              <a:gd name="connsiteX3" fmla="*/ 0 w 2761615"/>
              <a:gd name="connsiteY3" fmla="*/ 2679700 h 2679700"/>
            </a:gdLst>
            <a:ahLst/>
            <a:cxnLst>
              <a:cxn ang="0">
                <a:pos x="connsiteX0" y="connsiteY0"/>
              </a:cxn>
              <a:cxn ang="0">
                <a:pos x="connsiteX1" y="connsiteY1"/>
              </a:cxn>
              <a:cxn ang="0">
                <a:pos x="connsiteX2" y="connsiteY2"/>
              </a:cxn>
              <a:cxn ang="0">
                <a:pos x="connsiteX3" y="connsiteY3"/>
              </a:cxn>
            </a:cxnLst>
            <a:rect l="l" t="t" r="r" b="b"/>
            <a:pathLst>
              <a:path w="2761615" h="2679700">
                <a:moveTo>
                  <a:pt x="0" y="0"/>
                </a:moveTo>
                <a:lnTo>
                  <a:pt x="2761615" y="0"/>
                </a:lnTo>
                <a:lnTo>
                  <a:pt x="2761615" y="2679700"/>
                </a:lnTo>
                <a:lnTo>
                  <a:pt x="0" y="2679700"/>
                </a:lnTo>
                <a:close/>
              </a:path>
            </a:pathLst>
          </a:custGeom>
        </p:spPr>
      </p:pic>
      <p:cxnSp>
        <p:nvCxnSpPr>
          <p:cNvPr id="15" name="Straight Connector 14">
            <a:extLst>
              <a:ext uri="{FF2B5EF4-FFF2-40B4-BE49-F238E27FC236}">
                <a16:creationId xmlns:a16="http://schemas.microsoft.com/office/drawing/2014/main" id="{FDE0D9BB-A493-4141-9BAF-DE2995182440}"/>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F4F7D175-ACDC-5D97-63F8-CB912C085B25}"/>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pic>
        <p:nvPicPr>
          <p:cNvPr id="3" name="Graphic 12">
            <a:extLst>
              <a:ext uri="{FF2B5EF4-FFF2-40B4-BE49-F238E27FC236}">
                <a16:creationId xmlns:a16="http://schemas.microsoft.com/office/drawing/2014/main" id="{FB4B4486-3C15-02B2-3941-B1455E255968}"/>
              </a:ext>
            </a:extLst>
          </p:cNvPr>
          <p:cNvPicPr>
            <a:picLocks noChangeAspect="1"/>
          </p:cNvPicPr>
          <p:nvPr userDrawn="1"/>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1151362403"/>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1_Deux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CB1E-E464-F5BE-9EED-9BD31979C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FF429-9C67-C9AD-CBE8-36E278D460EA}"/>
              </a:ext>
            </a:extLst>
          </p:cNvPr>
          <p:cNvSpPr>
            <a:spLocks noGrp="1"/>
          </p:cNvSpPr>
          <p:nvPr>
            <p:ph sz="half" idx="1"/>
          </p:nvPr>
        </p:nvSpPr>
        <p:spPr>
          <a:xfrm>
            <a:off x="481014" y="1057275"/>
            <a:ext cx="3861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85E7B15-1AED-F9E3-2247-982925817822}"/>
              </a:ext>
            </a:extLst>
          </p:cNvPr>
          <p:cNvSpPr>
            <a:spLocks noGrp="1"/>
          </p:cNvSpPr>
          <p:nvPr>
            <p:ph sz="half" idx="2"/>
          </p:nvPr>
        </p:nvSpPr>
        <p:spPr>
          <a:xfrm>
            <a:off x="4808831" y="1057276"/>
            <a:ext cx="3861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392973B-6696-F5AE-249F-5B803AD140CC}"/>
              </a:ext>
            </a:extLst>
          </p:cNvPr>
          <p:cNvSpPr>
            <a:spLocks noGrp="1"/>
          </p:cNvSpPr>
          <p:nvPr>
            <p:ph type="sldNum" sz="quarter" idx="12"/>
          </p:nvPr>
        </p:nvSpPr>
        <p:spPr/>
        <p:txBody>
          <a:bodyPr/>
          <a:lstStyle/>
          <a:p>
            <a:fld id="{BE375096-6367-4A46-9B35-1C341654C780}" type="slidenum">
              <a:rPr lang="en-US" smtClean="0"/>
              <a:t>‹N°›</a:t>
            </a:fld>
            <a:endParaRPr lang="en-US"/>
          </a:p>
        </p:txBody>
      </p:sp>
      <p:sp>
        <p:nvSpPr>
          <p:cNvPr id="11" name="Text Placeholder 7">
            <a:extLst>
              <a:ext uri="{FF2B5EF4-FFF2-40B4-BE49-F238E27FC236}">
                <a16:creationId xmlns:a16="http://schemas.microsoft.com/office/drawing/2014/main" id="{EF64ED69-6198-B84B-9496-091318697CA3}"/>
              </a:ext>
            </a:extLst>
          </p:cNvPr>
          <p:cNvSpPr>
            <a:spLocks noGrp="1"/>
          </p:cNvSpPr>
          <p:nvPr>
            <p:ph type="body" sz="quarter" idx="14" hasCustomPrompt="1"/>
          </p:nvPr>
        </p:nvSpPr>
        <p:spPr>
          <a:xfrm>
            <a:off x="467544" y="3836505"/>
            <a:ext cx="8195444" cy="566426"/>
          </a:xfrm>
        </p:spPr>
        <p:txBody>
          <a:bodyPr anchor="t" anchorCtr="0"/>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500" b="1">
                <a:solidFill>
                  <a:schemeClr val="accent1"/>
                </a:solidFill>
              </a:defRPr>
            </a:lvl1pPr>
            <a:lvl2pPr>
              <a:spcBef>
                <a:spcPts val="0"/>
              </a:spcBef>
              <a:defRPr sz="1350">
                <a:solidFill>
                  <a:schemeClr val="accent1"/>
                </a:solidFill>
              </a:defRPr>
            </a:lvl2pPr>
            <a:lvl3pPr>
              <a:defRPr>
                <a:solidFill>
                  <a:schemeClr val="accent1"/>
                </a:solidFill>
              </a:defRPr>
            </a:lvl3pPr>
            <a:lvl4pPr>
              <a:defRPr>
                <a:solidFill>
                  <a:schemeClr val="accent1"/>
                </a:solidFill>
              </a:defRPr>
            </a:lvl4pPr>
            <a:lvl5pPr>
              <a:defRPr>
                <a:solidFill>
                  <a:schemeClr val="accent4"/>
                </a:solidFill>
              </a:defRPr>
            </a:lvl5pPr>
          </a:lstStyle>
          <a:p>
            <a:pPr lvl="1"/>
            <a:r>
              <a:rPr lang="en-US"/>
              <a:t>Click to add master text style</a:t>
            </a:r>
          </a:p>
          <a:p>
            <a:pPr marL="0" marR="0" lvl="1"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Click to add master text style</a:t>
            </a:r>
          </a:p>
        </p:txBody>
      </p:sp>
    </p:spTree>
    <p:extLst>
      <p:ext uri="{BB962C8B-B14F-4D97-AF65-F5344CB8AC3E}">
        <p14:creationId xmlns:p14="http://schemas.microsoft.com/office/powerpoint/2010/main" val="181693635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1_3 contenu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DFCB1E-E464-F5BE-9EED-9BD31979C69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12FF429-9C67-C9AD-CBE8-36E278D460EA}"/>
              </a:ext>
            </a:extLst>
          </p:cNvPr>
          <p:cNvSpPr>
            <a:spLocks noGrp="1"/>
          </p:cNvSpPr>
          <p:nvPr>
            <p:ph sz="half" idx="1"/>
          </p:nvPr>
        </p:nvSpPr>
        <p:spPr>
          <a:xfrm>
            <a:off x="481014" y="1057275"/>
            <a:ext cx="2565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Slide Number Placeholder 6">
            <a:extLst>
              <a:ext uri="{FF2B5EF4-FFF2-40B4-BE49-F238E27FC236}">
                <a16:creationId xmlns:a16="http://schemas.microsoft.com/office/drawing/2014/main" id="{3392973B-6696-F5AE-249F-5B803AD140CC}"/>
              </a:ext>
            </a:extLst>
          </p:cNvPr>
          <p:cNvSpPr>
            <a:spLocks noGrp="1"/>
          </p:cNvSpPr>
          <p:nvPr>
            <p:ph type="sldNum" sz="quarter" idx="12"/>
          </p:nvPr>
        </p:nvSpPr>
        <p:spPr/>
        <p:txBody>
          <a:bodyPr/>
          <a:lstStyle/>
          <a:p>
            <a:fld id="{BE375096-6367-4A46-9B35-1C341654C780}" type="slidenum">
              <a:rPr lang="en-US" smtClean="0"/>
              <a:t>‹N°›</a:t>
            </a:fld>
            <a:endParaRPr lang="en-US"/>
          </a:p>
        </p:txBody>
      </p:sp>
      <p:sp>
        <p:nvSpPr>
          <p:cNvPr id="11" name="Text Placeholder 7">
            <a:extLst>
              <a:ext uri="{FF2B5EF4-FFF2-40B4-BE49-F238E27FC236}">
                <a16:creationId xmlns:a16="http://schemas.microsoft.com/office/drawing/2014/main" id="{EF64ED69-6198-B84B-9496-091318697CA3}"/>
              </a:ext>
            </a:extLst>
          </p:cNvPr>
          <p:cNvSpPr>
            <a:spLocks noGrp="1"/>
          </p:cNvSpPr>
          <p:nvPr>
            <p:ph type="body" sz="quarter" idx="14" hasCustomPrompt="1"/>
          </p:nvPr>
        </p:nvSpPr>
        <p:spPr>
          <a:xfrm>
            <a:off x="467544" y="3836505"/>
            <a:ext cx="8195444" cy="566426"/>
          </a:xfrm>
        </p:spPr>
        <p:txBody>
          <a:bodyPr anchor="t" anchorCtr="0"/>
          <a:lstStyle>
            <a:lvl1pPr marL="0" marR="0"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sz="1500" b="1">
                <a:solidFill>
                  <a:schemeClr val="accent1"/>
                </a:solidFill>
              </a:defRPr>
            </a:lvl1pPr>
            <a:lvl2pPr>
              <a:spcBef>
                <a:spcPts val="0"/>
              </a:spcBef>
              <a:defRPr sz="1350">
                <a:solidFill>
                  <a:schemeClr val="accent1"/>
                </a:solidFill>
              </a:defRPr>
            </a:lvl2pPr>
            <a:lvl3pPr>
              <a:defRPr>
                <a:solidFill>
                  <a:schemeClr val="accent1"/>
                </a:solidFill>
              </a:defRPr>
            </a:lvl3pPr>
            <a:lvl4pPr>
              <a:defRPr>
                <a:solidFill>
                  <a:schemeClr val="accent1"/>
                </a:solidFill>
              </a:defRPr>
            </a:lvl4pPr>
            <a:lvl5pPr>
              <a:defRPr>
                <a:solidFill>
                  <a:schemeClr val="accent4"/>
                </a:solidFill>
              </a:defRPr>
            </a:lvl5pPr>
          </a:lstStyle>
          <a:p>
            <a:pPr lvl="1"/>
            <a:r>
              <a:rPr lang="en-US"/>
              <a:t>Click to add master text style</a:t>
            </a:r>
          </a:p>
          <a:p>
            <a:pPr marL="0" marR="0" lvl="1" indent="0" algn="l" defTabSz="685800" rtl="0" eaLnBrk="1" fontAlgn="auto" latinLnBrk="0" hangingPunct="1">
              <a:lnSpc>
                <a:spcPct val="100000"/>
              </a:lnSpc>
              <a:spcBef>
                <a:spcPts val="0"/>
              </a:spcBef>
              <a:spcAft>
                <a:spcPts val="0"/>
              </a:spcAft>
              <a:buClrTx/>
              <a:buSzTx/>
              <a:buFont typeface="Arial" panose="020B0604020202020204" pitchFamily="34" charset="0"/>
              <a:buNone/>
              <a:tabLst/>
              <a:defRPr/>
            </a:pPr>
            <a:r>
              <a:rPr lang="en-US"/>
              <a:t>Click to add master text style</a:t>
            </a:r>
          </a:p>
        </p:txBody>
      </p:sp>
      <p:sp>
        <p:nvSpPr>
          <p:cNvPr id="10" name="Content Placeholder 2">
            <a:extLst>
              <a:ext uri="{FF2B5EF4-FFF2-40B4-BE49-F238E27FC236}">
                <a16:creationId xmlns:a16="http://schemas.microsoft.com/office/drawing/2014/main" id="{F264E760-83DC-F441-8F32-E70A0D4F696C}"/>
              </a:ext>
            </a:extLst>
          </p:cNvPr>
          <p:cNvSpPr>
            <a:spLocks noGrp="1"/>
          </p:cNvSpPr>
          <p:nvPr>
            <p:ph sz="half" idx="15"/>
          </p:nvPr>
        </p:nvSpPr>
        <p:spPr>
          <a:xfrm>
            <a:off x="3292530" y="1059582"/>
            <a:ext cx="2565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263381D5-90FA-5347-9058-012A42C930DC}"/>
              </a:ext>
            </a:extLst>
          </p:cNvPr>
          <p:cNvSpPr>
            <a:spLocks noGrp="1"/>
          </p:cNvSpPr>
          <p:nvPr>
            <p:ph sz="half" idx="16"/>
          </p:nvPr>
        </p:nvSpPr>
        <p:spPr>
          <a:xfrm>
            <a:off x="6104046" y="1059582"/>
            <a:ext cx="2565000" cy="272953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4039169"/>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1_Comparaison">
    <p:spTree>
      <p:nvGrpSpPr>
        <p:cNvPr id="1" name=""/>
        <p:cNvGrpSpPr/>
        <p:nvPr/>
      </p:nvGrpSpPr>
      <p:grpSpPr>
        <a:xfrm>
          <a:off x="0" y="0"/>
          <a:ext cx="0" cy="0"/>
          <a:chOff x="0" y="0"/>
          <a:chExt cx="0" cy="0"/>
        </a:xfrm>
      </p:grpSpPr>
      <p:sp>
        <p:nvSpPr>
          <p:cNvPr id="10" name="Content Placeholder 2">
            <a:extLst>
              <a:ext uri="{FF2B5EF4-FFF2-40B4-BE49-F238E27FC236}">
                <a16:creationId xmlns:a16="http://schemas.microsoft.com/office/drawing/2014/main" id="{D5A9DE1F-13ED-C433-E393-2F16097C7023}"/>
              </a:ext>
            </a:extLst>
          </p:cNvPr>
          <p:cNvSpPr>
            <a:spLocks noGrp="1"/>
          </p:cNvSpPr>
          <p:nvPr>
            <p:ph sz="half" idx="13"/>
          </p:nvPr>
        </p:nvSpPr>
        <p:spPr>
          <a:xfrm>
            <a:off x="481014" y="1320703"/>
            <a:ext cx="3886200" cy="30822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Content Placeholder 3">
            <a:extLst>
              <a:ext uri="{FF2B5EF4-FFF2-40B4-BE49-F238E27FC236}">
                <a16:creationId xmlns:a16="http://schemas.microsoft.com/office/drawing/2014/main" id="{C505B8BF-D966-53F2-E21D-202C5F3772C7}"/>
              </a:ext>
            </a:extLst>
          </p:cNvPr>
          <p:cNvSpPr>
            <a:spLocks noGrp="1"/>
          </p:cNvSpPr>
          <p:nvPr>
            <p:ph sz="half" idx="2"/>
          </p:nvPr>
        </p:nvSpPr>
        <p:spPr>
          <a:xfrm>
            <a:off x="4638675" y="1320703"/>
            <a:ext cx="3886200" cy="30822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 Placeholder 2">
            <a:extLst>
              <a:ext uri="{FF2B5EF4-FFF2-40B4-BE49-F238E27FC236}">
                <a16:creationId xmlns:a16="http://schemas.microsoft.com/office/drawing/2014/main" id="{013D3782-749E-3D18-CEA1-C2F6A02EEEC1}"/>
              </a:ext>
            </a:extLst>
          </p:cNvPr>
          <p:cNvSpPr>
            <a:spLocks noGrp="1"/>
          </p:cNvSpPr>
          <p:nvPr>
            <p:ph type="body" idx="1"/>
          </p:nvPr>
        </p:nvSpPr>
        <p:spPr>
          <a:xfrm>
            <a:off x="481015" y="907496"/>
            <a:ext cx="3886200" cy="364329"/>
          </a:xfrm>
        </p:spPr>
        <p:txBody>
          <a:bodyPr anchor="b"/>
          <a:lstStyle>
            <a:lvl1pPr marL="0" indent="0">
              <a:buNone/>
              <a:defRPr sz="1350" b="1">
                <a:solidFill>
                  <a:srgbClr val="00A0E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5" name="Text Placeholder 4">
            <a:extLst>
              <a:ext uri="{FF2B5EF4-FFF2-40B4-BE49-F238E27FC236}">
                <a16:creationId xmlns:a16="http://schemas.microsoft.com/office/drawing/2014/main" id="{C5183C6E-3407-0FA3-A16D-23C4DCF3AC63}"/>
              </a:ext>
            </a:extLst>
          </p:cNvPr>
          <p:cNvSpPr>
            <a:spLocks noGrp="1"/>
          </p:cNvSpPr>
          <p:nvPr>
            <p:ph type="body" sz="quarter" idx="3"/>
          </p:nvPr>
        </p:nvSpPr>
        <p:spPr>
          <a:xfrm>
            <a:off x="4638675" y="907496"/>
            <a:ext cx="3886201" cy="364329"/>
          </a:xfrm>
        </p:spPr>
        <p:txBody>
          <a:bodyPr anchor="b"/>
          <a:lstStyle>
            <a:lvl1pPr marL="0" indent="0">
              <a:buNone/>
              <a:defRPr sz="1350" b="1">
                <a:solidFill>
                  <a:srgbClr val="00A0E4"/>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9" name="Slide Number Placeholder 8">
            <a:extLst>
              <a:ext uri="{FF2B5EF4-FFF2-40B4-BE49-F238E27FC236}">
                <a16:creationId xmlns:a16="http://schemas.microsoft.com/office/drawing/2014/main" id="{307829C5-6FBE-395E-FD29-2EC280CD546F}"/>
              </a:ext>
            </a:extLst>
          </p:cNvPr>
          <p:cNvSpPr>
            <a:spLocks noGrp="1"/>
          </p:cNvSpPr>
          <p:nvPr>
            <p:ph type="sldNum" sz="quarter" idx="12"/>
          </p:nvPr>
        </p:nvSpPr>
        <p:spPr/>
        <p:txBody>
          <a:bodyPr/>
          <a:lstStyle/>
          <a:p>
            <a:fld id="{BE375096-6367-4A46-9B35-1C341654C780}" type="slidenum">
              <a:rPr lang="en-US" smtClean="0"/>
              <a:t>‹N°›</a:t>
            </a:fld>
            <a:endParaRPr lang="en-US"/>
          </a:p>
        </p:txBody>
      </p:sp>
      <p:sp>
        <p:nvSpPr>
          <p:cNvPr id="2" name="Title 1">
            <a:extLst>
              <a:ext uri="{FF2B5EF4-FFF2-40B4-BE49-F238E27FC236}">
                <a16:creationId xmlns:a16="http://schemas.microsoft.com/office/drawing/2014/main" id="{2C544070-F48D-69A3-7C84-CEA108A859A8}"/>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070875158"/>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userDrawn="1">
  <p:cSld name="5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Slide Number Placeholder 5">
            <a:extLst>
              <a:ext uri="{FF2B5EF4-FFF2-40B4-BE49-F238E27FC236}">
                <a16:creationId xmlns:a16="http://schemas.microsoft.com/office/drawing/2014/main" id="{B60EC3AC-75C5-E9B8-B019-01564694C551}"/>
              </a:ext>
            </a:extLst>
          </p:cNvPr>
          <p:cNvSpPr txBox="1">
            <a:spLocks/>
          </p:cNvSpPr>
          <p:nvPr userDrawn="1"/>
        </p:nvSpPr>
        <p:spPr>
          <a:xfrm>
            <a:off x="8736807" y="4950936"/>
            <a:ext cx="183951" cy="133350"/>
          </a:xfrm>
          <a:prstGeom prst="rect">
            <a:avLst/>
          </a:prstGeom>
        </p:spPr>
        <p:txBody>
          <a:bodyPr vert="horz" lIns="0" tIns="0" rIns="0" bIns="0" rtlCol="0" anchor="b" anchorCtr="0">
            <a:noAutofit/>
          </a:bodyPr>
          <a:lstStyle>
            <a:defPPr>
              <a:defRPr lang="fr-FR"/>
            </a:defPPr>
            <a:lvl1pPr marL="0" algn="r" defTabSz="685800" rtl="0" eaLnBrk="1" latinLnBrk="0" hangingPunct="1">
              <a:defRPr sz="750" b="0" kern="1200" cap="none" baseline="0">
                <a:solidFill>
                  <a:schemeClr val="accent4"/>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BE375096-6367-4A46-9B35-1C341654C780}" type="slidenum">
              <a:rPr kumimoji="0" lang="en-US" sz="750" b="0" i="0" u="none" strike="noStrike" kern="1200" cap="none" spc="0" normalizeH="0" baseline="0" noProof="0" smtClean="0">
                <a:ln>
                  <a:noFill/>
                </a:ln>
                <a:solidFill>
                  <a:srgbClr val="868686"/>
                </a:solidFill>
                <a:effectLst/>
                <a:uLnTx/>
                <a:uFillTx/>
                <a:latin typeface="Arial" panose="020B06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‹N°›</a:t>
            </a:fld>
            <a:endParaRPr kumimoji="0" lang="en-US" sz="750" b="0" i="0" u="none" strike="noStrike" kern="1200" cap="none" spc="0" normalizeH="0" baseline="0" noProof="0" dirty="0">
              <a:ln>
                <a:noFill/>
              </a:ln>
              <a:solidFill>
                <a:srgbClr val="868686"/>
              </a:solidFill>
              <a:effectLst/>
              <a:uLnTx/>
              <a:uFillTx/>
              <a:latin typeface="Arial" panose="020B0604020202020204"/>
              <a:ea typeface="+mn-ea"/>
              <a:cs typeface="+mn-cs"/>
            </a:endParaRPr>
          </a:p>
        </p:txBody>
      </p:sp>
    </p:spTree>
    <p:extLst>
      <p:ext uri="{BB962C8B-B14F-4D97-AF65-F5344CB8AC3E}">
        <p14:creationId xmlns:p14="http://schemas.microsoft.com/office/powerpoint/2010/main" val="808849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userDrawn="1">
  <p:cSld name="1_Blank">
    <p:spTree>
      <p:nvGrpSpPr>
        <p:cNvPr id="1" name=""/>
        <p:cNvGrpSpPr/>
        <p:nvPr/>
      </p:nvGrpSpPr>
      <p:grpSpPr>
        <a:xfrm>
          <a:off x="0" y="0"/>
          <a:ext cx="0" cy="0"/>
          <a:chOff x="0" y="0"/>
          <a:chExt cx="0" cy="0"/>
        </a:xfrm>
      </p:grpSpPr>
      <p:sp>
        <p:nvSpPr>
          <p:cNvPr id="2" name="Title 1"/>
          <p:cNvSpPr>
            <a:spLocks noGrp="1"/>
          </p:cNvSpPr>
          <p:nvPr>
            <p:ph type="title"/>
          </p:nvPr>
        </p:nvSpPr>
        <p:spPr>
          <a:xfrm>
            <a:off x="664" y="0"/>
            <a:ext cx="8229600" cy="857250"/>
          </a:xfrm>
        </p:spPr>
        <p:txBody>
          <a:bodyPr/>
          <a:lstStyle/>
          <a:p>
            <a:r>
              <a:rPr lang="fr-FR" dirty="0"/>
              <a:t>Modifiez le style du titre</a:t>
            </a:r>
            <a:endParaRPr lang="en-US" dirty="0"/>
          </a:p>
        </p:txBody>
      </p:sp>
      <p:sp>
        <p:nvSpPr>
          <p:cNvPr id="3" name="Slide Number Placeholder 5">
            <a:extLst>
              <a:ext uri="{FF2B5EF4-FFF2-40B4-BE49-F238E27FC236}">
                <a16:creationId xmlns:a16="http://schemas.microsoft.com/office/drawing/2014/main" id="{0712E7E6-09E6-A52A-91AD-BCBEE9880638}"/>
              </a:ext>
            </a:extLst>
          </p:cNvPr>
          <p:cNvSpPr txBox="1">
            <a:spLocks/>
          </p:cNvSpPr>
          <p:nvPr userDrawn="1"/>
        </p:nvSpPr>
        <p:spPr>
          <a:xfrm>
            <a:off x="8736807" y="4950936"/>
            <a:ext cx="183951" cy="133350"/>
          </a:xfrm>
          <a:prstGeom prst="rect">
            <a:avLst/>
          </a:prstGeom>
        </p:spPr>
        <p:txBody>
          <a:bodyPr vert="horz" lIns="0" tIns="0" rIns="0" bIns="0" rtlCol="0" anchor="b" anchorCtr="0">
            <a:noAutofit/>
          </a:bodyPr>
          <a:lstStyle>
            <a:defPPr>
              <a:defRPr lang="fr-FR"/>
            </a:defPPr>
            <a:lvl1pPr marL="0" algn="r" defTabSz="685800" rtl="0" eaLnBrk="1" latinLnBrk="0" hangingPunct="1">
              <a:defRPr sz="750" b="0" kern="1200" cap="none" baseline="0">
                <a:solidFill>
                  <a:schemeClr val="accent4"/>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BE375096-6367-4A46-9B35-1C341654C780}" type="slidenum">
              <a:rPr kumimoji="0" lang="en-US" sz="750" b="0" i="0" u="none" strike="noStrike" kern="1200" cap="none" spc="0" normalizeH="0" baseline="0" noProof="0" smtClean="0">
                <a:ln>
                  <a:noFill/>
                </a:ln>
                <a:solidFill>
                  <a:srgbClr val="868686"/>
                </a:solidFill>
                <a:effectLst/>
                <a:uLnTx/>
                <a:uFillTx/>
                <a:latin typeface="Arial" panose="020B06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‹N°›</a:t>
            </a:fld>
            <a:endParaRPr kumimoji="0" lang="en-US" sz="750" b="0" i="0" u="none" strike="noStrike" kern="1200" cap="none" spc="0" normalizeH="0" baseline="0" noProof="0" dirty="0">
              <a:ln>
                <a:noFill/>
              </a:ln>
              <a:solidFill>
                <a:srgbClr val="868686"/>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1090687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userDrawn="1">
  <p:cSld name="6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Slide Number Placeholder 5">
            <a:extLst>
              <a:ext uri="{FF2B5EF4-FFF2-40B4-BE49-F238E27FC236}">
                <a16:creationId xmlns:a16="http://schemas.microsoft.com/office/drawing/2014/main" id="{9DE242AA-7003-7F62-2FD8-B5E927E6D25C}"/>
              </a:ext>
            </a:extLst>
          </p:cNvPr>
          <p:cNvSpPr txBox="1">
            <a:spLocks/>
          </p:cNvSpPr>
          <p:nvPr userDrawn="1"/>
        </p:nvSpPr>
        <p:spPr>
          <a:xfrm>
            <a:off x="8736807" y="4950936"/>
            <a:ext cx="183951" cy="133350"/>
          </a:xfrm>
          <a:prstGeom prst="rect">
            <a:avLst/>
          </a:prstGeom>
        </p:spPr>
        <p:txBody>
          <a:bodyPr vert="horz" lIns="0" tIns="0" rIns="0" bIns="0" rtlCol="0" anchor="b" anchorCtr="0">
            <a:noAutofit/>
          </a:bodyPr>
          <a:lstStyle>
            <a:defPPr>
              <a:defRPr lang="fr-FR"/>
            </a:defPPr>
            <a:lvl1pPr marL="0" algn="r" defTabSz="685800" rtl="0" eaLnBrk="1" latinLnBrk="0" hangingPunct="1">
              <a:defRPr sz="750" b="0" kern="1200" cap="none" baseline="0">
                <a:solidFill>
                  <a:schemeClr val="accent4"/>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BE375096-6367-4A46-9B35-1C341654C780}" type="slidenum">
              <a:rPr kumimoji="0" lang="en-US" sz="750" b="0" i="0" u="none" strike="noStrike" kern="1200" cap="none" spc="0" normalizeH="0" baseline="0" noProof="0" smtClean="0">
                <a:ln>
                  <a:noFill/>
                </a:ln>
                <a:solidFill>
                  <a:srgbClr val="868686"/>
                </a:solidFill>
                <a:effectLst/>
                <a:uLnTx/>
                <a:uFillTx/>
                <a:latin typeface="Arial" panose="020B06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‹N°›</a:t>
            </a:fld>
            <a:endParaRPr kumimoji="0" lang="en-US" sz="750" b="0" i="0" u="none" strike="noStrike" kern="1200" cap="none" spc="0" normalizeH="0" baseline="0" noProof="0" dirty="0">
              <a:ln>
                <a:noFill/>
              </a:ln>
              <a:solidFill>
                <a:srgbClr val="868686"/>
              </a:solidFill>
              <a:effectLst/>
              <a:uLnTx/>
              <a:uFillTx/>
              <a:latin typeface="Arial" panose="020B0604020202020204"/>
              <a:ea typeface="+mn-ea"/>
              <a:cs typeface="+mn-cs"/>
            </a:endParaRPr>
          </a:p>
        </p:txBody>
      </p:sp>
    </p:spTree>
    <p:extLst>
      <p:ext uri="{BB962C8B-B14F-4D97-AF65-F5344CB8AC3E}">
        <p14:creationId xmlns:p14="http://schemas.microsoft.com/office/powerpoint/2010/main" val="26576377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re et 3 Colon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8181974" cy="3135664"/>
          </a:xfrm>
        </p:spPr>
        <p:txBody>
          <a:bodyPr numCol="3" spcCol="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a:xfrm>
            <a:off x="8736807" y="4950936"/>
            <a:ext cx="183951" cy="133350"/>
          </a:xfrm>
          <a:prstGeom prst="rect">
            <a:avLst/>
          </a:prstGeom>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1262910409"/>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7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Slide Number Placeholder 5">
            <a:extLst>
              <a:ext uri="{FF2B5EF4-FFF2-40B4-BE49-F238E27FC236}">
                <a16:creationId xmlns:a16="http://schemas.microsoft.com/office/drawing/2014/main" id="{A99CDC1E-2B63-202C-9744-E0874B691F81}"/>
              </a:ext>
            </a:extLst>
          </p:cNvPr>
          <p:cNvSpPr txBox="1">
            <a:spLocks/>
          </p:cNvSpPr>
          <p:nvPr userDrawn="1"/>
        </p:nvSpPr>
        <p:spPr>
          <a:xfrm>
            <a:off x="8736807" y="4950936"/>
            <a:ext cx="183951" cy="133350"/>
          </a:xfrm>
          <a:prstGeom prst="rect">
            <a:avLst/>
          </a:prstGeom>
        </p:spPr>
        <p:txBody>
          <a:bodyPr vert="horz" lIns="0" tIns="0" rIns="0" bIns="0" rtlCol="0" anchor="b" anchorCtr="0">
            <a:noAutofit/>
          </a:bodyPr>
          <a:lstStyle>
            <a:defPPr>
              <a:defRPr lang="fr-FR"/>
            </a:defPPr>
            <a:lvl1pPr marL="0" algn="r" defTabSz="685800" rtl="0" eaLnBrk="1" latinLnBrk="0" hangingPunct="1">
              <a:defRPr sz="750" b="0" kern="1200" cap="none" baseline="0">
                <a:solidFill>
                  <a:schemeClr val="accent4"/>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BE375096-6367-4A46-9B35-1C341654C780}" type="slidenum">
              <a:rPr kumimoji="0" lang="en-US" sz="750" b="0" i="0" u="none" strike="noStrike" kern="1200" cap="none" spc="0" normalizeH="0" baseline="0" noProof="0" smtClean="0">
                <a:ln>
                  <a:noFill/>
                </a:ln>
                <a:solidFill>
                  <a:srgbClr val="868686"/>
                </a:solidFill>
                <a:effectLst/>
                <a:uLnTx/>
                <a:uFillTx/>
                <a:latin typeface="Arial" panose="020B06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‹N°›</a:t>
            </a:fld>
            <a:endParaRPr kumimoji="0" lang="en-US" sz="750" b="0" i="0" u="none" strike="noStrike" kern="1200" cap="none" spc="0" normalizeH="0" baseline="0" noProof="0" dirty="0">
              <a:ln>
                <a:noFill/>
              </a:ln>
              <a:solidFill>
                <a:srgbClr val="868686"/>
              </a:solidFill>
              <a:effectLst/>
              <a:uLnTx/>
              <a:uFillTx/>
              <a:latin typeface="Arial" panose="020B0604020202020204"/>
              <a:ea typeface="+mn-ea"/>
              <a:cs typeface="+mn-cs"/>
            </a:endParaRPr>
          </a:p>
        </p:txBody>
      </p:sp>
    </p:spTree>
    <p:extLst>
      <p:ext uri="{BB962C8B-B14F-4D97-AF65-F5344CB8AC3E}">
        <p14:creationId xmlns:p14="http://schemas.microsoft.com/office/powerpoint/2010/main" val="409623325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8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Slide Number Placeholder 5">
            <a:extLst>
              <a:ext uri="{FF2B5EF4-FFF2-40B4-BE49-F238E27FC236}">
                <a16:creationId xmlns:a16="http://schemas.microsoft.com/office/drawing/2014/main" id="{7B3D80BF-C7CF-563D-F847-17D39513D351}"/>
              </a:ext>
            </a:extLst>
          </p:cNvPr>
          <p:cNvSpPr txBox="1">
            <a:spLocks/>
          </p:cNvSpPr>
          <p:nvPr userDrawn="1"/>
        </p:nvSpPr>
        <p:spPr>
          <a:xfrm>
            <a:off x="8736807" y="4950936"/>
            <a:ext cx="183951" cy="133350"/>
          </a:xfrm>
          <a:prstGeom prst="rect">
            <a:avLst/>
          </a:prstGeom>
        </p:spPr>
        <p:txBody>
          <a:bodyPr vert="horz" lIns="0" tIns="0" rIns="0" bIns="0" rtlCol="0" anchor="b" anchorCtr="0">
            <a:noAutofit/>
          </a:bodyPr>
          <a:lstStyle>
            <a:defPPr>
              <a:defRPr lang="fr-FR"/>
            </a:defPPr>
            <a:lvl1pPr marL="0" algn="r" defTabSz="685800" rtl="0" eaLnBrk="1" latinLnBrk="0" hangingPunct="1">
              <a:defRPr sz="750" b="0" kern="1200" cap="none" baseline="0">
                <a:solidFill>
                  <a:schemeClr val="accent4"/>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BE375096-6367-4A46-9B35-1C341654C780}" type="slidenum">
              <a:rPr kumimoji="0" lang="en-US" sz="750" b="0" i="0" u="none" strike="noStrike" kern="1200" cap="none" spc="0" normalizeH="0" baseline="0" noProof="0" smtClean="0">
                <a:ln>
                  <a:noFill/>
                </a:ln>
                <a:solidFill>
                  <a:srgbClr val="868686"/>
                </a:solidFill>
                <a:effectLst/>
                <a:uLnTx/>
                <a:uFillTx/>
                <a:latin typeface="Arial" panose="020B06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‹N°›</a:t>
            </a:fld>
            <a:endParaRPr kumimoji="0" lang="en-US" sz="750" b="0" i="0" u="none" strike="noStrike" kern="1200" cap="none" spc="0" normalizeH="0" baseline="0" noProof="0" dirty="0">
              <a:ln>
                <a:noFill/>
              </a:ln>
              <a:solidFill>
                <a:srgbClr val="868686"/>
              </a:solidFill>
              <a:effectLst/>
              <a:uLnTx/>
              <a:uFillTx/>
              <a:latin typeface="Arial" panose="020B0604020202020204"/>
              <a:ea typeface="+mn-ea"/>
              <a:cs typeface="+mn-cs"/>
            </a:endParaRPr>
          </a:p>
        </p:txBody>
      </p:sp>
    </p:spTree>
    <p:extLst>
      <p:ext uri="{BB962C8B-B14F-4D97-AF65-F5344CB8AC3E}">
        <p14:creationId xmlns:p14="http://schemas.microsoft.com/office/powerpoint/2010/main" val="357401511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9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Slide Number Placeholder 5">
            <a:extLst>
              <a:ext uri="{FF2B5EF4-FFF2-40B4-BE49-F238E27FC236}">
                <a16:creationId xmlns:a16="http://schemas.microsoft.com/office/drawing/2014/main" id="{57A8C79C-1B35-0526-EDF7-0D64C5CFE942}"/>
              </a:ext>
            </a:extLst>
          </p:cNvPr>
          <p:cNvSpPr txBox="1">
            <a:spLocks/>
          </p:cNvSpPr>
          <p:nvPr userDrawn="1"/>
        </p:nvSpPr>
        <p:spPr>
          <a:xfrm>
            <a:off x="8736807" y="4950936"/>
            <a:ext cx="183951" cy="133350"/>
          </a:xfrm>
          <a:prstGeom prst="rect">
            <a:avLst/>
          </a:prstGeom>
        </p:spPr>
        <p:txBody>
          <a:bodyPr vert="horz" lIns="0" tIns="0" rIns="0" bIns="0" rtlCol="0" anchor="b" anchorCtr="0">
            <a:noAutofit/>
          </a:bodyPr>
          <a:lstStyle>
            <a:defPPr>
              <a:defRPr lang="fr-FR"/>
            </a:defPPr>
            <a:lvl1pPr marL="0" algn="r" defTabSz="685800" rtl="0" eaLnBrk="1" latinLnBrk="0" hangingPunct="1">
              <a:defRPr sz="750" b="0" kern="1200" cap="none" baseline="0">
                <a:solidFill>
                  <a:schemeClr val="accent4"/>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BE375096-6367-4A46-9B35-1C341654C780}" type="slidenum">
              <a:rPr kumimoji="0" lang="en-US" sz="750" b="0" i="0" u="none" strike="noStrike" kern="1200" cap="none" spc="0" normalizeH="0" baseline="0" noProof="0" smtClean="0">
                <a:ln>
                  <a:noFill/>
                </a:ln>
                <a:solidFill>
                  <a:srgbClr val="868686"/>
                </a:solidFill>
                <a:effectLst/>
                <a:uLnTx/>
                <a:uFillTx/>
                <a:latin typeface="Arial" panose="020B06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‹N°›</a:t>
            </a:fld>
            <a:endParaRPr kumimoji="0" lang="en-US" sz="750" b="0" i="0" u="none" strike="noStrike" kern="1200" cap="none" spc="0" normalizeH="0" baseline="0" noProof="0" dirty="0">
              <a:ln>
                <a:noFill/>
              </a:ln>
              <a:solidFill>
                <a:srgbClr val="868686"/>
              </a:solidFill>
              <a:effectLst/>
              <a:uLnTx/>
              <a:uFillTx/>
              <a:latin typeface="Arial" panose="020B0604020202020204"/>
              <a:ea typeface="+mn-ea"/>
              <a:cs typeface="+mn-cs"/>
            </a:endParaRPr>
          </a:p>
        </p:txBody>
      </p:sp>
    </p:spTree>
    <p:extLst>
      <p:ext uri="{BB962C8B-B14F-4D97-AF65-F5344CB8AC3E}">
        <p14:creationId xmlns:p14="http://schemas.microsoft.com/office/powerpoint/2010/main" val="581697707"/>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userDrawn="1">
  <p:cSld name="10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Slide Number Placeholder 5">
            <a:extLst>
              <a:ext uri="{FF2B5EF4-FFF2-40B4-BE49-F238E27FC236}">
                <a16:creationId xmlns:a16="http://schemas.microsoft.com/office/drawing/2014/main" id="{EE6958CE-C9E9-C62F-C956-7DD226E88A77}"/>
              </a:ext>
            </a:extLst>
          </p:cNvPr>
          <p:cNvSpPr txBox="1">
            <a:spLocks/>
          </p:cNvSpPr>
          <p:nvPr userDrawn="1"/>
        </p:nvSpPr>
        <p:spPr>
          <a:xfrm>
            <a:off x="8736807" y="4950936"/>
            <a:ext cx="183951" cy="133350"/>
          </a:xfrm>
          <a:prstGeom prst="rect">
            <a:avLst/>
          </a:prstGeom>
        </p:spPr>
        <p:txBody>
          <a:bodyPr vert="horz" lIns="0" tIns="0" rIns="0" bIns="0" rtlCol="0" anchor="b" anchorCtr="0">
            <a:noAutofit/>
          </a:bodyPr>
          <a:lstStyle>
            <a:defPPr>
              <a:defRPr lang="fr-FR"/>
            </a:defPPr>
            <a:lvl1pPr marL="0" algn="r" defTabSz="685800" rtl="0" eaLnBrk="1" latinLnBrk="0" hangingPunct="1">
              <a:defRPr sz="750" b="0" kern="1200" cap="none" baseline="0">
                <a:solidFill>
                  <a:schemeClr val="accent4"/>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marL="0" marR="0" lvl="0" indent="0" algn="r" defTabSz="685800" rtl="0" eaLnBrk="1" fontAlgn="auto" latinLnBrk="0" hangingPunct="1">
              <a:lnSpc>
                <a:spcPct val="100000"/>
              </a:lnSpc>
              <a:spcBef>
                <a:spcPts val="0"/>
              </a:spcBef>
              <a:spcAft>
                <a:spcPts val="0"/>
              </a:spcAft>
              <a:buClrTx/>
              <a:buSzTx/>
              <a:buFontTx/>
              <a:buNone/>
              <a:tabLst/>
              <a:defRPr/>
            </a:pPr>
            <a:fld id="{BE375096-6367-4A46-9B35-1C341654C780}" type="slidenum">
              <a:rPr kumimoji="0" lang="en-US" sz="750" b="0" i="0" u="none" strike="noStrike" kern="1200" cap="none" spc="0" normalizeH="0" baseline="0" noProof="0" smtClean="0">
                <a:ln>
                  <a:noFill/>
                </a:ln>
                <a:solidFill>
                  <a:srgbClr val="868686"/>
                </a:solidFill>
                <a:effectLst/>
                <a:uLnTx/>
                <a:uFillTx/>
                <a:latin typeface="Arial" panose="020B0604020202020204"/>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‹N°›</a:t>
            </a:fld>
            <a:endParaRPr kumimoji="0" lang="en-US" sz="750" b="0" i="0" u="none" strike="noStrike" kern="1200" cap="none" spc="0" normalizeH="0" baseline="0" noProof="0" dirty="0">
              <a:ln>
                <a:noFill/>
              </a:ln>
              <a:solidFill>
                <a:srgbClr val="868686"/>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679559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userDrawn="1">
  <p:cSld name="11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
        <p:nvSpPr>
          <p:cNvPr id="3" name="Slide Number Placeholder 8">
            <a:extLst>
              <a:ext uri="{FF2B5EF4-FFF2-40B4-BE49-F238E27FC236}">
                <a16:creationId xmlns:a16="http://schemas.microsoft.com/office/drawing/2014/main" id="{216931AD-4479-7DB5-70DF-7972C2D83694}"/>
              </a:ext>
            </a:extLst>
          </p:cNvPr>
          <p:cNvSpPr>
            <a:spLocks noGrp="1"/>
          </p:cNvSpPr>
          <p:nvPr>
            <p:ph type="sldNum" sz="quarter" idx="12"/>
          </p:nvPr>
        </p:nvSpPr>
        <p:spPr>
          <a:xfrm>
            <a:off x="8736807" y="4950936"/>
            <a:ext cx="183951" cy="133350"/>
          </a:xfrm>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97271784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1_Content">
    <p:spTree>
      <p:nvGrpSpPr>
        <p:cNvPr id="1" name=""/>
        <p:cNvGrpSpPr/>
        <p:nvPr/>
      </p:nvGrpSpPr>
      <p:grpSpPr>
        <a:xfrm>
          <a:off x="0" y="0"/>
          <a:ext cx="0" cy="0"/>
          <a:chOff x="0" y="0"/>
          <a:chExt cx="0" cy="0"/>
        </a:xfrm>
      </p:grpSpPr>
      <p:sp>
        <p:nvSpPr>
          <p:cNvPr id="2" name="Slide Number Placeholder 8">
            <a:extLst>
              <a:ext uri="{FF2B5EF4-FFF2-40B4-BE49-F238E27FC236}">
                <a16:creationId xmlns:a16="http://schemas.microsoft.com/office/drawing/2014/main" id="{6EB55302-0D02-C1D5-E95F-DF104FC649B5}"/>
              </a:ext>
            </a:extLst>
          </p:cNvPr>
          <p:cNvSpPr>
            <a:spLocks noGrp="1"/>
          </p:cNvSpPr>
          <p:nvPr>
            <p:ph type="sldNum" sz="quarter" idx="12"/>
          </p:nvPr>
        </p:nvSpPr>
        <p:spPr>
          <a:xfrm>
            <a:off x="8736807" y="4950936"/>
            <a:ext cx="183951" cy="133350"/>
          </a:xfrm>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18852226"/>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showMasterSp="0" userDrawn="1">
  <p:cSld name="2_Slide de separation- couverture">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9A2CD842-1B05-DF49-A598-6DB66484B671}"/>
              </a:ext>
            </a:extLst>
          </p:cNvPr>
          <p:cNvSpPr>
            <a:spLocks noGrp="1"/>
          </p:cNvSpPr>
          <p:nvPr>
            <p:ph type="pic" sz="quarter" idx="13"/>
          </p:nvPr>
        </p:nvSpPr>
        <p:spPr>
          <a:xfrm>
            <a:off x="3253978" y="0"/>
            <a:ext cx="5890022" cy="5143500"/>
          </a:xfrm>
          <a:custGeom>
            <a:avLst/>
            <a:gdLst>
              <a:gd name="connsiteX0" fmla="*/ 2851427 w 7853362"/>
              <a:gd name="connsiteY0" fmla="*/ 0 h 6858000"/>
              <a:gd name="connsiteX1" fmla="*/ 7853362 w 7853362"/>
              <a:gd name="connsiteY1" fmla="*/ 0 h 6858000"/>
              <a:gd name="connsiteX2" fmla="*/ 7853362 w 7853362"/>
              <a:gd name="connsiteY2" fmla="*/ 6858000 h 6858000"/>
              <a:gd name="connsiteX3" fmla="*/ 0 w 7853362"/>
              <a:gd name="connsiteY3" fmla="*/ 6858000 h 6858000"/>
              <a:gd name="connsiteX4" fmla="*/ 0 w 7853362"/>
              <a:gd name="connsiteY4" fmla="*/ 6855387 h 6858000"/>
              <a:gd name="connsiteX5" fmla="*/ 79164 w 7853362"/>
              <a:gd name="connsiteY5" fmla="*/ 6855387 h 6858000"/>
              <a:gd name="connsiteX6" fmla="*/ 2851427 w 785336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3362" h="6858000">
                <a:moveTo>
                  <a:pt x="2851427" y="0"/>
                </a:moveTo>
                <a:lnTo>
                  <a:pt x="7853362" y="0"/>
                </a:lnTo>
                <a:lnTo>
                  <a:pt x="7853362" y="6858000"/>
                </a:lnTo>
                <a:lnTo>
                  <a:pt x="0" y="6858000"/>
                </a:lnTo>
                <a:lnTo>
                  <a:pt x="0" y="6855387"/>
                </a:lnTo>
                <a:lnTo>
                  <a:pt x="79164" y="6855387"/>
                </a:lnTo>
                <a:cubicBezTo>
                  <a:pt x="1621068" y="5126865"/>
                  <a:pt x="2570543" y="2813629"/>
                  <a:pt x="2851427" y="0"/>
                </a:cubicBezTo>
                <a:close/>
              </a:path>
            </a:pathLst>
          </a:custGeom>
          <a:noFill/>
        </p:spPr>
        <p:txBody>
          <a:bodyPr wrap="square">
            <a:noAutofit/>
          </a:bodyPr>
          <a:lstStyle>
            <a:lvl1pPr algn="ctr">
              <a:defRPr/>
            </a:lvl1pPr>
          </a:lstStyle>
          <a:p>
            <a:endParaRPr lang="en-US"/>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pPr defTabSz="685800"/>
            <a:fld id="{BE375096-6367-4A46-9B35-1C341654C780}" type="slidenum">
              <a:rPr lang="en-US" smtClean="0">
                <a:solidFill>
                  <a:srgbClr val="868686"/>
                </a:solidFill>
              </a:rPr>
              <a:pPr defTabSz="685800"/>
              <a:t>‹N°›</a:t>
            </a:fld>
            <a:endParaRPr lang="en-US">
              <a:solidFill>
                <a:srgbClr val="868686"/>
              </a:solidFill>
            </a:endParaRPr>
          </a:p>
        </p:txBody>
      </p:sp>
      <p:cxnSp>
        <p:nvCxnSpPr>
          <p:cNvPr id="35" name="Straight Connector 34">
            <a:extLst>
              <a:ext uri="{FF2B5EF4-FFF2-40B4-BE49-F238E27FC236}">
                <a16:creationId xmlns:a16="http://schemas.microsoft.com/office/drawing/2014/main" id="{8CD26FD7-ABF3-1A4C-8EE5-459FCA3F3B4C}"/>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307EC88B-10BB-9278-02A0-7D95E939B06D}"/>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8" name="Text Placeholder 7">
            <a:extLst>
              <a:ext uri="{FF2B5EF4-FFF2-40B4-BE49-F238E27FC236}">
                <a16:creationId xmlns:a16="http://schemas.microsoft.com/office/drawing/2014/main" id="{DF5D23C6-7993-9048-204C-AC379932F652}"/>
              </a:ext>
            </a:extLst>
          </p:cNvPr>
          <p:cNvSpPr>
            <a:spLocks noGrp="1" noChangeAspect="1"/>
          </p:cNvSpPr>
          <p:nvPr>
            <p:ph type="body" sz="quarter" idx="14" hasCustomPrompt="1"/>
          </p:nvPr>
        </p:nvSpPr>
        <p:spPr>
          <a:xfrm>
            <a:off x="7718513" y="247054"/>
            <a:ext cx="1182600" cy="464400"/>
          </a:xfrm>
          <a:blipFill>
            <a:blip r:embed="rId2"/>
            <a:stretch>
              <a:fillRect/>
            </a:stretch>
          </a:blipFill>
        </p:spPr>
        <p:txBody>
          <a:bodyPr/>
          <a:lstStyle>
            <a:lvl1pPr marL="0" indent="0">
              <a:spcBef>
                <a:spcPts val="0"/>
              </a:spcBef>
              <a:buFont typeface="Arial" panose="020B0604020202020204" pitchFamily="34" charset="0"/>
              <a:buNone/>
              <a:defRPr sz="100"/>
            </a:lvl1pPr>
            <a:lvl2pPr marL="0" indent="0">
              <a:spcBef>
                <a:spcPts val="0"/>
              </a:spcBef>
              <a:buFont typeface="Arial" panose="020B0604020202020204" pitchFamily="34" charset="0"/>
              <a:buNone/>
              <a:defRPr sz="100"/>
            </a:lvl2pPr>
            <a:lvl3pPr marL="0" indent="0">
              <a:spcBef>
                <a:spcPts val="0"/>
              </a:spcBef>
              <a:buNone/>
              <a:defRPr sz="100"/>
            </a:lvl3pPr>
            <a:lvl4pPr marL="0" indent="0">
              <a:spcBef>
                <a:spcPts val="0"/>
              </a:spcBef>
              <a:buNone/>
              <a:defRPr sz="100"/>
            </a:lvl4pPr>
            <a:lvl5pPr marL="0" indent="0">
              <a:spcBef>
                <a:spcPts val="0"/>
              </a:spcBef>
              <a:buNone/>
              <a:defRPr sz="100"/>
            </a:lvl5pPr>
          </a:lstStyle>
          <a:p>
            <a:pPr lvl="0"/>
            <a:r>
              <a:rPr lang="en-US"/>
              <a:t> </a:t>
            </a:r>
          </a:p>
        </p:txBody>
      </p:sp>
      <p:sp>
        <p:nvSpPr>
          <p:cNvPr id="12" name="Text Placeholder 7">
            <a:extLst>
              <a:ext uri="{FF2B5EF4-FFF2-40B4-BE49-F238E27FC236}">
                <a16:creationId xmlns:a16="http://schemas.microsoft.com/office/drawing/2014/main" id="{D0D4EB98-4D21-04A6-3E82-81F85342C53E}"/>
              </a:ext>
            </a:extLst>
          </p:cNvPr>
          <p:cNvSpPr>
            <a:spLocks noGrp="1" noChangeAspect="1"/>
          </p:cNvSpPr>
          <p:nvPr>
            <p:ph type="body" sz="quarter" idx="15" hasCustomPrompt="1"/>
          </p:nvPr>
        </p:nvSpPr>
        <p:spPr>
          <a:xfrm>
            <a:off x="6210299" y="3134700"/>
            <a:ext cx="2070900" cy="2008800"/>
          </a:xfrm>
          <a:blipFill>
            <a:blip r:embed="rId3"/>
            <a:stretch>
              <a:fillRect/>
            </a:stretch>
          </a:blipFill>
        </p:spPr>
        <p:txBody>
          <a:bodyPr/>
          <a:lstStyle>
            <a:lvl1pPr marL="0" indent="0">
              <a:spcBef>
                <a:spcPts val="0"/>
              </a:spcBef>
              <a:buFont typeface="Arial" panose="020B0604020202020204" pitchFamily="34" charset="0"/>
              <a:buNone/>
              <a:defRPr sz="100"/>
            </a:lvl1pPr>
            <a:lvl2pPr marL="0" indent="0">
              <a:spcBef>
                <a:spcPts val="0"/>
              </a:spcBef>
              <a:buFont typeface="Arial" panose="020B0604020202020204" pitchFamily="34" charset="0"/>
              <a:buNone/>
              <a:defRPr sz="100"/>
            </a:lvl2pPr>
            <a:lvl3pPr marL="0" indent="0">
              <a:spcBef>
                <a:spcPts val="0"/>
              </a:spcBef>
              <a:buNone/>
              <a:defRPr sz="100"/>
            </a:lvl3pPr>
            <a:lvl4pPr marL="0" indent="0">
              <a:spcBef>
                <a:spcPts val="0"/>
              </a:spcBef>
              <a:buNone/>
              <a:defRPr sz="100"/>
            </a:lvl4pPr>
            <a:lvl5pPr marL="0" indent="0">
              <a:spcBef>
                <a:spcPts val="0"/>
              </a:spcBef>
              <a:buNone/>
              <a:defRPr sz="100"/>
            </a:lvl5pPr>
          </a:lstStyle>
          <a:p>
            <a:pPr lvl="0"/>
            <a:r>
              <a:rPr lang="en-US"/>
              <a:t> </a:t>
            </a:r>
          </a:p>
        </p:txBody>
      </p:sp>
    </p:spTree>
    <p:extLst>
      <p:ext uri="{BB962C8B-B14F-4D97-AF65-F5344CB8AC3E}">
        <p14:creationId xmlns:p14="http://schemas.microsoft.com/office/powerpoint/2010/main" val="2529782436"/>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12_Titre et contenu">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Modifiez le style du titre</a:t>
            </a:r>
            <a:endParaRPr lang="en-US" dirty="0"/>
          </a:p>
        </p:txBody>
      </p:sp>
    </p:spTree>
    <p:extLst>
      <p:ext uri="{BB962C8B-B14F-4D97-AF65-F5344CB8AC3E}">
        <p14:creationId xmlns:p14="http://schemas.microsoft.com/office/powerpoint/2010/main" val="118895292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2_Titre et contenu larg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3" y="1057276"/>
            <a:ext cx="8181975" cy="379988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1599324964"/>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13_Titre et contenu">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8181974" cy="313566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23689048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re contenu et image à droite">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2FF3DB1D-13DA-DB40-8A89-C8EAB61D0C57}"/>
              </a:ext>
            </a:extLst>
          </p:cNvPr>
          <p:cNvSpPr>
            <a:spLocks noGrp="1"/>
          </p:cNvSpPr>
          <p:nvPr>
            <p:ph type="pic" sz="quarter" idx="14"/>
          </p:nvPr>
        </p:nvSpPr>
        <p:spPr>
          <a:xfrm>
            <a:off x="4099323" y="0"/>
            <a:ext cx="5044678" cy="5143500"/>
          </a:xfrm>
          <a:custGeom>
            <a:avLst/>
            <a:gdLst>
              <a:gd name="connsiteX0" fmla="*/ 1026546 w 6726237"/>
              <a:gd name="connsiteY0" fmla="*/ 0 h 6858000"/>
              <a:gd name="connsiteX1" fmla="*/ 6726237 w 6726237"/>
              <a:gd name="connsiteY1" fmla="*/ 0 h 6858000"/>
              <a:gd name="connsiteX2" fmla="*/ 6726237 w 6726237"/>
              <a:gd name="connsiteY2" fmla="*/ 6858000 h 6858000"/>
              <a:gd name="connsiteX3" fmla="*/ 0 w 6726237"/>
              <a:gd name="connsiteY3" fmla="*/ 6858000 h 6858000"/>
              <a:gd name="connsiteX4" fmla="*/ 0 w 6726237"/>
              <a:gd name="connsiteY4" fmla="*/ 6856667 h 6858000"/>
              <a:gd name="connsiteX5" fmla="*/ 3202517 w 6726237"/>
              <a:gd name="connsiteY5" fmla="*/ 6856667 h 6858000"/>
              <a:gd name="connsiteX6" fmla="*/ 1026546 w 672623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6237" h="6858000">
                <a:moveTo>
                  <a:pt x="1026546" y="0"/>
                </a:moveTo>
                <a:lnTo>
                  <a:pt x="6726237" y="0"/>
                </a:lnTo>
                <a:lnTo>
                  <a:pt x="6726237" y="6858000"/>
                </a:lnTo>
                <a:lnTo>
                  <a:pt x="0" y="6858000"/>
                </a:lnTo>
                <a:lnTo>
                  <a:pt x="0" y="6856667"/>
                </a:lnTo>
                <a:lnTo>
                  <a:pt x="3202517" y="6856667"/>
                </a:lnTo>
                <a:cubicBezTo>
                  <a:pt x="1889153" y="5094986"/>
                  <a:pt x="1132032" y="2771966"/>
                  <a:pt x="1026546" y="0"/>
                </a:cubicBezTo>
                <a:close/>
              </a:path>
            </a:pathLst>
          </a:custGeom>
          <a:noFill/>
        </p:spPr>
        <p:txBody>
          <a:bodyPr wrap="square">
            <a:noAutofit/>
          </a:bodyPr>
          <a:lstStyle>
            <a:lvl1pPr algn="r">
              <a:defRPr/>
            </a:lvl1pPr>
          </a:lstStyle>
          <a:p>
            <a:endParaRPr lang="en-US"/>
          </a:p>
        </p:txBody>
      </p:sp>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4021931" cy="3135664"/>
          </a:xfrm>
        </p:spPr>
        <p:txBody>
          <a:bodyPr numCol="1" spcCol="180000"/>
          <a:lstStyle>
            <a:lvl3pPr>
              <a:spcBef>
                <a:spcPts val="825"/>
              </a:spcBef>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a:xfrm>
            <a:off x="8736807" y="4950936"/>
            <a:ext cx="183951" cy="133350"/>
          </a:xfrm>
          <a:prstGeom prst="rect">
            <a:avLst/>
          </a:prstGeom>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3806016217"/>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2_Titre et 3 Colonne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8181974" cy="3135664"/>
          </a:xfrm>
        </p:spPr>
        <p:txBody>
          <a:bodyPr numCol="3" spcCol="18000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1082856828"/>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2_Titre contenu et image à droite">
    <p:spTree>
      <p:nvGrpSpPr>
        <p:cNvPr id="1" name=""/>
        <p:cNvGrpSpPr/>
        <p:nvPr/>
      </p:nvGrpSpPr>
      <p:grpSpPr>
        <a:xfrm>
          <a:off x="0" y="0"/>
          <a:ext cx="0" cy="0"/>
          <a:chOff x="0" y="0"/>
          <a:chExt cx="0" cy="0"/>
        </a:xfrm>
      </p:grpSpPr>
      <p:sp>
        <p:nvSpPr>
          <p:cNvPr id="18" name="Freeform 17">
            <a:extLst>
              <a:ext uri="{FF2B5EF4-FFF2-40B4-BE49-F238E27FC236}">
                <a16:creationId xmlns:a16="http://schemas.microsoft.com/office/drawing/2014/main" id="{2FF3DB1D-13DA-DB40-8A89-C8EAB61D0C57}"/>
              </a:ext>
            </a:extLst>
          </p:cNvPr>
          <p:cNvSpPr>
            <a:spLocks noGrp="1"/>
          </p:cNvSpPr>
          <p:nvPr>
            <p:ph type="pic" sz="quarter" idx="14"/>
          </p:nvPr>
        </p:nvSpPr>
        <p:spPr>
          <a:xfrm>
            <a:off x="4099323" y="0"/>
            <a:ext cx="5044678" cy="5143500"/>
          </a:xfrm>
          <a:custGeom>
            <a:avLst/>
            <a:gdLst>
              <a:gd name="connsiteX0" fmla="*/ 1026546 w 6726237"/>
              <a:gd name="connsiteY0" fmla="*/ 0 h 6858000"/>
              <a:gd name="connsiteX1" fmla="*/ 6726237 w 6726237"/>
              <a:gd name="connsiteY1" fmla="*/ 0 h 6858000"/>
              <a:gd name="connsiteX2" fmla="*/ 6726237 w 6726237"/>
              <a:gd name="connsiteY2" fmla="*/ 6858000 h 6858000"/>
              <a:gd name="connsiteX3" fmla="*/ 0 w 6726237"/>
              <a:gd name="connsiteY3" fmla="*/ 6858000 h 6858000"/>
              <a:gd name="connsiteX4" fmla="*/ 0 w 6726237"/>
              <a:gd name="connsiteY4" fmla="*/ 6856667 h 6858000"/>
              <a:gd name="connsiteX5" fmla="*/ 3202517 w 6726237"/>
              <a:gd name="connsiteY5" fmla="*/ 6856667 h 6858000"/>
              <a:gd name="connsiteX6" fmla="*/ 1026546 w 6726237"/>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726237" h="6858000">
                <a:moveTo>
                  <a:pt x="1026546" y="0"/>
                </a:moveTo>
                <a:lnTo>
                  <a:pt x="6726237" y="0"/>
                </a:lnTo>
                <a:lnTo>
                  <a:pt x="6726237" y="6858000"/>
                </a:lnTo>
                <a:lnTo>
                  <a:pt x="0" y="6858000"/>
                </a:lnTo>
                <a:lnTo>
                  <a:pt x="0" y="6856667"/>
                </a:lnTo>
                <a:lnTo>
                  <a:pt x="3202517" y="6856667"/>
                </a:lnTo>
                <a:cubicBezTo>
                  <a:pt x="1889153" y="5094986"/>
                  <a:pt x="1132032" y="2771966"/>
                  <a:pt x="1026546" y="0"/>
                </a:cubicBezTo>
                <a:close/>
              </a:path>
            </a:pathLst>
          </a:custGeom>
          <a:noFill/>
        </p:spPr>
        <p:txBody>
          <a:bodyPr wrap="square">
            <a:noAutofit/>
          </a:bodyPr>
          <a:lstStyle>
            <a:lvl1pPr algn="r">
              <a:defRPr/>
            </a:lvl1pPr>
          </a:lstStyle>
          <a:p>
            <a:endParaRPr lang="en-US"/>
          </a:p>
        </p:txBody>
      </p:sp>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4" y="1275160"/>
            <a:ext cx="4021931" cy="3135664"/>
          </a:xfrm>
        </p:spPr>
        <p:txBody>
          <a:bodyPr numCol="1" spcCol="180000"/>
          <a:lstStyle>
            <a:lvl3pPr>
              <a:spcBef>
                <a:spcPts val="825"/>
              </a:spcBef>
              <a:defRPr/>
            </a:lvl3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64138379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2_Titre et contenu étro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5" y="1275160"/>
            <a:ext cx="2636042" cy="3110573"/>
          </a:xfrm>
        </p:spPr>
        <p:txBody>
          <a:bodyPr/>
          <a:lstStyle>
            <a:lvl1pPr>
              <a:defRPr sz="900"/>
            </a:lvl1pPr>
            <a:lvl2pPr>
              <a:defRPr sz="825"/>
            </a:lvl2pPr>
            <a:lvl3pPr>
              <a:defRPr sz="825"/>
            </a:lvl3pPr>
            <a:lvl4pPr>
              <a:defRPr sz="788"/>
            </a:lvl4pPr>
            <a:lvl5pP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292216488"/>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showMasterSp="0" preserve="1" userDrawn="1">
  <p:cSld name="2_Slide de separation">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9A2CD842-1B05-DF49-A598-6DB66484B671}"/>
              </a:ext>
            </a:extLst>
          </p:cNvPr>
          <p:cNvSpPr>
            <a:spLocks noGrp="1"/>
          </p:cNvSpPr>
          <p:nvPr>
            <p:ph type="pic" sz="quarter" idx="13"/>
          </p:nvPr>
        </p:nvSpPr>
        <p:spPr>
          <a:xfrm>
            <a:off x="3253978" y="0"/>
            <a:ext cx="5890022" cy="5143500"/>
          </a:xfrm>
          <a:custGeom>
            <a:avLst/>
            <a:gdLst>
              <a:gd name="connsiteX0" fmla="*/ 2851427 w 7853362"/>
              <a:gd name="connsiteY0" fmla="*/ 0 h 6858000"/>
              <a:gd name="connsiteX1" fmla="*/ 7853362 w 7853362"/>
              <a:gd name="connsiteY1" fmla="*/ 0 h 6858000"/>
              <a:gd name="connsiteX2" fmla="*/ 7853362 w 7853362"/>
              <a:gd name="connsiteY2" fmla="*/ 6858000 h 6858000"/>
              <a:gd name="connsiteX3" fmla="*/ 0 w 7853362"/>
              <a:gd name="connsiteY3" fmla="*/ 6858000 h 6858000"/>
              <a:gd name="connsiteX4" fmla="*/ 0 w 7853362"/>
              <a:gd name="connsiteY4" fmla="*/ 6855387 h 6858000"/>
              <a:gd name="connsiteX5" fmla="*/ 79164 w 7853362"/>
              <a:gd name="connsiteY5" fmla="*/ 6855387 h 6858000"/>
              <a:gd name="connsiteX6" fmla="*/ 2851427 w 785336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3362" h="6858000">
                <a:moveTo>
                  <a:pt x="2851427" y="0"/>
                </a:moveTo>
                <a:lnTo>
                  <a:pt x="7853362" y="0"/>
                </a:lnTo>
                <a:lnTo>
                  <a:pt x="7853362" y="6858000"/>
                </a:lnTo>
                <a:lnTo>
                  <a:pt x="0" y="6858000"/>
                </a:lnTo>
                <a:lnTo>
                  <a:pt x="0" y="6855387"/>
                </a:lnTo>
                <a:lnTo>
                  <a:pt x="79164" y="6855387"/>
                </a:lnTo>
                <a:cubicBezTo>
                  <a:pt x="1621068" y="5126865"/>
                  <a:pt x="2570543" y="2813629"/>
                  <a:pt x="2851427" y="0"/>
                </a:cubicBezTo>
                <a:close/>
              </a:path>
            </a:pathLst>
          </a:custGeom>
          <a:noFill/>
        </p:spPr>
        <p:txBody>
          <a:bodyPr wrap="square">
            <a:noAutofit/>
          </a:bodyPr>
          <a:lstStyle>
            <a:lvl1pPr algn="ctr">
              <a:defRPr/>
            </a:lvl1pPr>
          </a:lstStyle>
          <a:p>
            <a:endParaRPr lang="en-US"/>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cxnSp>
        <p:nvCxnSpPr>
          <p:cNvPr id="35" name="Straight Connector 34">
            <a:extLst>
              <a:ext uri="{FF2B5EF4-FFF2-40B4-BE49-F238E27FC236}">
                <a16:creationId xmlns:a16="http://schemas.microsoft.com/office/drawing/2014/main" id="{8CD26FD7-ABF3-1A4C-8EE5-459FCA3F3B4C}"/>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307EC88B-10BB-9278-02A0-7D95E939B06D}"/>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Tree>
    <p:extLst>
      <p:ext uri="{BB962C8B-B14F-4D97-AF65-F5344CB8AC3E}">
        <p14:creationId xmlns:p14="http://schemas.microsoft.com/office/powerpoint/2010/main" val="95773059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showMasterSp="0" preserve="1" userDrawn="1">
  <p:cSld name="3_Slide de separation- couverture">
    <p:spTree>
      <p:nvGrpSpPr>
        <p:cNvPr id="1" name=""/>
        <p:cNvGrpSpPr/>
        <p:nvPr/>
      </p:nvGrpSpPr>
      <p:grpSpPr>
        <a:xfrm>
          <a:off x="0" y="0"/>
          <a:ext cx="0" cy="0"/>
          <a:chOff x="0" y="0"/>
          <a:chExt cx="0" cy="0"/>
        </a:xfrm>
      </p:grpSpPr>
      <p:sp>
        <p:nvSpPr>
          <p:cNvPr id="34" name="Freeform 33">
            <a:extLst>
              <a:ext uri="{FF2B5EF4-FFF2-40B4-BE49-F238E27FC236}">
                <a16:creationId xmlns:a16="http://schemas.microsoft.com/office/drawing/2014/main" id="{9A2CD842-1B05-DF49-A598-6DB66484B671}"/>
              </a:ext>
            </a:extLst>
          </p:cNvPr>
          <p:cNvSpPr>
            <a:spLocks noGrp="1"/>
          </p:cNvSpPr>
          <p:nvPr>
            <p:ph type="pic" sz="quarter" idx="13"/>
          </p:nvPr>
        </p:nvSpPr>
        <p:spPr>
          <a:xfrm>
            <a:off x="3253978" y="0"/>
            <a:ext cx="5890022" cy="5143500"/>
          </a:xfrm>
          <a:custGeom>
            <a:avLst/>
            <a:gdLst>
              <a:gd name="connsiteX0" fmla="*/ 2851427 w 7853362"/>
              <a:gd name="connsiteY0" fmla="*/ 0 h 6858000"/>
              <a:gd name="connsiteX1" fmla="*/ 7853362 w 7853362"/>
              <a:gd name="connsiteY1" fmla="*/ 0 h 6858000"/>
              <a:gd name="connsiteX2" fmla="*/ 7853362 w 7853362"/>
              <a:gd name="connsiteY2" fmla="*/ 6858000 h 6858000"/>
              <a:gd name="connsiteX3" fmla="*/ 0 w 7853362"/>
              <a:gd name="connsiteY3" fmla="*/ 6858000 h 6858000"/>
              <a:gd name="connsiteX4" fmla="*/ 0 w 7853362"/>
              <a:gd name="connsiteY4" fmla="*/ 6855387 h 6858000"/>
              <a:gd name="connsiteX5" fmla="*/ 79164 w 7853362"/>
              <a:gd name="connsiteY5" fmla="*/ 6855387 h 6858000"/>
              <a:gd name="connsiteX6" fmla="*/ 2851427 w 7853362"/>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853362" h="6858000">
                <a:moveTo>
                  <a:pt x="2851427" y="0"/>
                </a:moveTo>
                <a:lnTo>
                  <a:pt x="7853362" y="0"/>
                </a:lnTo>
                <a:lnTo>
                  <a:pt x="7853362" y="6858000"/>
                </a:lnTo>
                <a:lnTo>
                  <a:pt x="0" y="6858000"/>
                </a:lnTo>
                <a:lnTo>
                  <a:pt x="0" y="6855387"/>
                </a:lnTo>
                <a:lnTo>
                  <a:pt x="79164" y="6855387"/>
                </a:lnTo>
                <a:cubicBezTo>
                  <a:pt x="1621068" y="5126865"/>
                  <a:pt x="2570543" y="2813629"/>
                  <a:pt x="2851427" y="0"/>
                </a:cubicBezTo>
                <a:close/>
              </a:path>
            </a:pathLst>
          </a:custGeom>
          <a:noFill/>
        </p:spPr>
        <p:txBody>
          <a:bodyPr wrap="square">
            <a:noAutofit/>
          </a:bodyPr>
          <a:lstStyle>
            <a:lvl1pPr algn="ctr">
              <a:defRPr/>
            </a:lvl1pPr>
          </a:lstStyle>
          <a:p>
            <a:endParaRPr lang="en-US"/>
          </a:p>
        </p:txBody>
      </p:sp>
      <p:sp>
        <p:nvSpPr>
          <p:cNvPr id="2" name="Title 1">
            <a:extLst>
              <a:ext uri="{FF2B5EF4-FFF2-40B4-BE49-F238E27FC236}">
                <a16:creationId xmlns:a16="http://schemas.microsoft.com/office/drawing/2014/main" id="{A4348877-2720-4F63-8769-91D255BB1937}"/>
              </a:ext>
            </a:extLst>
          </p:cNvPr>
          <p:cNvSpPr>
            <a:spLocks noGrp="1"/>
          </p:cNvSpPr>
          <p:nvPr>
            <p:ph type="title" hasCustomPrompt="1"/>
          </p:nvPr>
        </p:nvSpPr>
        <p:spPr>
          <a:xfrm>
            <a:off x="481012" y="2019871"/>
            <a:ext cx="4158854" cy="778193"/>
          </a:xfrm>
        </p:spPr>
        <p:txBody>
          <a:bodyPr anchor="b" anchorCtr="0"/>
          <a:lstStyle>
            <a:lvl1pPr>
              <a:defRPr sz="2850"/>
            </a:lvl1pPr>
          </a:lstStyle>
          <a:p>
            <a:r>
              <a:rPr lang="en-US"/>
              <a:t>CLICK TO ADD</a:t>
            </a:r>
            <a:br>
              <a:rPr lang="en-US"/>
            </a:br>
            <a:r>
              <a:rPr lang="en-US"/>
              <a:t>MASTER</a:t>
            </a:r>
          </a:p>
        </p:txBody>
      </p:sp>
      <p:sp>
        <p:nvSpPr>
          <p:cNvPr id="5" name="Slide Number Placeholder 4">
            <a:extLst>
              <a:ext uri="{FF2B5EF4-FFF2-40B4-BE49-F238E27FC236}">
                <a16:creationId xmlns:a16="http://schemas.microsoft.com/office/drawing/2014/main" id="{3158EB12-2D35-C6A4-C929-8AAE188CD496}"/>
              </a:ext>
            </a:extLst>
          </p:cNvPr>
          <p:cNvSpPr>
            <a:spLocks noGrp="1"/>
          </p:cNvSpPr>
          <p:nvPr>
            <p:ph type="sldNum" sz="quarter" idx="12"/>
          </p:nvPr>
        </p:nvSpPr>
        <p:spPr/>
        <p:txBody>
          <a:bodyPr/>
          <a:lstStyle/>
          <a:p>
            <a:fld id="{BE375096-6367-4A46-9B35-1C341654C780}" type="slidenum">
              <a:rPr lang="en-US" smtClean="0"/>
              <a:t>‹N°›</a:t>
            </a:fld>
            <a:endParaRPr lang="en-US"/>
          </a:p>
        </p:txBody>
      </p:sp>
      <p:cxnSp>
        <p:nvCxnSpPr>
          <p:cNvPr id="35" name="Straight Connector 34">
            <a:extLst>
              <a:ext uri="{FF2B5EF4-FFF2-40B4-BE49-F238E27FC236}">
                <a16:creationId xmlns:a16="http://schemas.microsoft.com/office/drawing/2014/main" id="{8CD26FD7-ABF3-1A4C-8EE5-459FCA3F3B4C}"/>
              </a:ext>
            </a:extLst>
          </p:cNvPr>
          <p:cNvCxnSpPr/>
          <p:nvPr userDrawn="1"/>
        </p:nvCxnSpPr>
        <p:spPr>
          <a:xfrm>
            <a:off x="465071" y="2921672"/>
            <a:ext cx="2592000" cy="0"/>
          </a:xfrm>
          <a:prstGeom prst="line">
            <a:avLst/>
          </a:prstGeom>
          <a:ln w="15875">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Text Placeholder 2">
            <a:extLst>
              <a:ext uri="{FF2B5EF4-FFF2-40B4-BE49-F238E27FC236}">
                <a16:creationId xmlns:a16="http://schemas.microsoft.com/office/drawing/2014/main" id="{307EC88B-10BB-9278-02A0-7D95E939B06D}"/>
              </a:ext>
            </a:extLst>
          </p:cNvPr>
          <p:cNvSpPr>
            <a:spLocks noGrp="1"/>
          </p:cNvSpPr>
          <p:nvPr>
            <p:ph type="body" idx="1"/>
          </p:nvPr>
        </p:nvSpPr>
        <p:spPr>
          <a:xfrm>
            <a:off x="465071" y="3134917"/>
            <a:ext cx="2651986" cy="1125140"/>
          </a:xfrm>
        </p:spPr>
        <p:txBody>
          <a:bodyPr/>
          <a:lstStyle>
            <a:lvl1pPr marL="0" indent="0">
              <a:buNone/>
              <a:defRPr sz="1350" b="0">
                <a:solidFill>
                  <a:schemeClr val="tx2"/>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n-US"/>
              <a:t>Click to edit Master text styles</a:t>
            </a:r>
          </a:p>
        </p:txBody>
      </p:sp>
      <p:sp>
        <p:nvSpPr>
          <p:cNvPr id="8" name="Text Placeholder 7">
            <a:extLst>
              <a:ext uri="{FF2B5EF4-FFF2-40B4-BE49-F238E27FC236}">
                <a16:creationId xmlns:a16="http://schemas.microsoft.com/office/drawing/2014/main" id="{DF5D23C6-7993-9048-204C-AC379932F652}"/>
              </a:ext>
            </a:extLst>
          </p:cNvPr>
          <p:cNvSpPr>
            <a:spLocks noGrp="1" noChangeAspect="1"/>
          </p:cNvSpPr>
          <p:nvPr>
            <p:ph type="body" sz="quarter" idx="14" hasCustomPrompt="1"/>
          </p:nvPr>
        </p:nvSpPr>
        <p:spPr>
          <a:xfrm>
            <a:off x="7718513" y="247054"/>
            <a:ext cx="1182600" cy="464400"/>
          </a:xfrm>
          <a:blipFill>
            <a:blip r:embed="rId2"/>
            <a:stretch>
              <a:fillRect/>
            </a:stretch>
          </a:blipFill>
        </p:spPr>
        <p:txBody>
          <a:bodyPr/>
          <a:lstStyle>
            <a:lvl1pPr marL="0" indent="0">
              <a:spcBef>
                <a:spcPts val="0"/>
              </a:spcBef>
              <a:buFont typeface="Arial" panose="020B0604020202020204" pitchFamily="34" charset="0"/>
              <a:buNone/>
              <a:defRPr sz="100"/>
            </a:lvl1pPr>
            <a:lvl2pPr marL="0" indent="0">
              <a:spcBef>
                <a:spcPts val="0"/>
              </a:spcBef>
              <a:buFont typeface="Arial" panose="020B0604020202020204" pitchFamily="34" charset="0"/>
              <a:buNone/>
              <a:defRPr sz="100"/>
            </a:lvl2pPr>
            <a:lvl3pPr marL="0" indent="0">
              <a:spcBef>
                <a:spcPts val="0"/>
              </a:spcBef>
              <a:buNone/>
              <a:defRPr sz="100"/>
            </a:lvl3pPr>
            <a:lvl4pPr marL="0" indent="0">
              <a:spcBef>
                <a:spcPts val="0"/>
              </a:spcBef>
              <a:buNone/>
              <a:defRPr sz="100"/>
            </a:lvl4pPr>
            <a:lvl5pPr marL="0" indent="0">
              <a:spcBef>
                <a:spcPts val="0"/>
              </a:spcBef>
              <a:buNone/>
              <a:defRPr sz="100"/>
            </a:lvl5pPr>
          </a:lstStyle>
          <a:p>
            <a:pPr lvl="0"/>
            <a:r>
              <a:rPr lang="en-US"/>
              <a:t> </a:t>
            </a:r>
          </a:p>
        </p:txBody>
      </p:sp>
      <p:sp>
        <p:nvSpPr>
          <p:cNvPr id="12" name="Text Placeholder 7">
            <a:extLst>
              <a:ext uri="{FF2B5EF4-FFF2-40B4-BE49-F238E27FC236}">
                <a16:creationId xmlns:a16="http://schemas.microsoft.com/office/drawing/2014/main" id="{D0D4EB98-4D21-04A6-3E82-81F85342C53E}"/>
              </a:ext>
            </a:extLst>
          </p:cNvPr>
          <p:cNvSpPr>
            <a:spLocks noGrp="1" noChangeAspect="1"/>
          </p:cNvSpPr>
          <p:nvPr>
            <p:ph type="body" sz="quarter" idx="15" hasCustomPrompt="1"/>
          </p:nvPr>
        </p:nvSpPr>
        <p:spPr>
          <a:xfrm>
            <a:off x="6210299" y="3134700"/>
            <a:ext cx="2070900" cy="2008800"/>
          </a:xfrm>
          <a:blipFill>
            <a:blip r:embed="rId3"/>
            <a:stretch>
              <a:fillRect/>
            </a:stretch>
          </a:blipFill>
        </p:spPr>
        <p:txBody>
          <a:bodyPr/>
          <a:lstStyle>
            <a:lvl1pPr marL="0" indent="0">
              <a:spcBef>
                <a:spcPts val="0"/>
              </a:spcBef>
              <a:buFont typeface="Arial" panose="020B0604020202020204" pitchFamily="34" charset="0"/>
              <a:buNone/>
              <a:defRPr sz="100"/>
            </a:lvl1pPr>
            <a:lvl2pPr marL="0" indent="0">
              <a:spcBef>
                <a:spcPts val="0"/>
              </a:spcBef>
              <a:buFont typeface="Arial" panose="020B0604020202020204" pitchFamily="34" charset="0"/>
              <a:buNone/>
              <a:defRPr sz="100"/>
            </a:lvl2pPr>
            <a:lvl3pPr marL="0" indent="0">
              <a:spcBef>
                <a:spcPts val="0"/>
              </a:spcBef>
              <a:buNone/>
              <a:defRPr sz="100"/>
            </a:lvl3pPr>
            <a:lvl4pPr marL="0" indent="0">
              <a:spcBef>
                <a:spcPts val="0"/>
              </a:spcBef>
              <a:buNone/>
              <a:defRPr sz="100"/>
            </a:lvl4pPr>
            <a:lvl5pPr marL="0" indent="0">
              <a:spcBef>
                <a:spcPts val="0"/>
              </a:spcBef>
              <a:buNone/>
              <a:defRPr sz="100"/>
            </a:lvl5pPr>
          </a:lstStyle>
          <a:p>
            <a:pPr lvl="0"/>
            <a:r>
              <a:rPr lang="en-US"/>
              <a:t> </a:t>
            </a:r>
          </a:p>
        </p:txBody>
      </p:sp>
    </p:spTree>
    <p:extLst>
      <p:ext uri="{BB962C8B-B14F-4D97-AF65-F5344CB8AC3E}">
        <p14:creationId xmlns:p14="http://schemas.microsoft.com/office/powerpoint/2010/main" val="21024594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re et contenu étroi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AA763F-B419-7839-8CA1-BD3AC89E2D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506ECF4-76FE-C3C8-E84A-2E7E19E3BDA3}"/>
              </a:ext>
            </a:extLst>
          </p:cNvPr>
          <p:cNvSpPr>
            <a:spLocks noGrp="1"/>
          </p:cNvSpPr>
          <p:nvPr>
            <p:ph idx="1"/>
          </p:nvPr>
        </p:nvSpPr>
        <p:spPr>
          <a:xfrm>
            <a:off x="481015" y="1275160"/>
            <a:ext cx="2636042" cy="3110573"/>
          </a:xfrm>
        </p:spPr>
        <p:txBody>
          <a:bodyPr/>
          <a:lstStyle>
            <a:lvl1pPr>
              <a:defRPr sz="900"/>
            </a:lvl1pPr>
            <a:lvl2pPr>
              <a:defRPr sz="825"/>
            </a:lvl2pPr>
            <a:lvl3pPr>
              <a:defRPr sz="825"/>
            </a:lvl3pPr>
            <a:lvl4pPr>
              <a:defRPr sz="788"/>
            </a:lvl4pPr>
            <a:lvl5pPr>
              <a:defRPr sz="75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Slide Number Placeholder 5">
            <a:extLst>
              <a:ext uri="{FF2B5EF4-FFF2-40B4-BE49-F238E27FC236}">
                <a16:creationId xmlns:a16="http://schemas.microsoft.com/office/drawing/2014/main" id="{AD660C3E-B9F0-6690-E117-A1FBFCE35AFE}"/>
              </a:ext>
            </a:extLst>
          </p:cNvPr>
          <p:cNvSpPr>
            <a:spLocks noGrp="1"/>
          </p:cNvSpPr>
          <p:nvPr>
            <p:ph type="sldNum" sz="quarter" idx="12"/>
          </p:nvPr>
        </p:nvSpPr>
        <p:spPr>
          <a:xfrm>
            <a:off x="8736807" y="4950936"/>
            <a:ext cx="183951" cy="133350"/>
          </a:xfrm>
          <a:prstGeom prst="rect">
            <a:avLst/>
          </a:prstGeom>
        </p:spPr>
        <p:txBody>
          <a:bodyPr/>
          <a:lstStyle/>
          <a:p>
            <a:fld id="{BE375096-6367-4A46-9B35-1C341654C780}" type="slidenum">
              <a:rPr lang="en-US" smtClean="0"/>
              <a:t>‹N°›</a:t>
            </a:fld>
            <a:endParaRPr lang="en-US"/>
          </a:p>
        </p:txBody>
      </p:sp>
    </p:spTree>
    <p:extLst>
      <p:ext uri="{BB962C8B-B14F-4D97-AF65-F5344CB8AC3E}">
        <p14:creationId xmlns:p14="http://schemas.microsoft.com/office/powerpoint/2010/main" val="6757950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6.svg"/><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image" Target="../media/image2.svg"/><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5.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image" Target="../media/image1.png"/><Relationship Id="rId30" Type="http://schemas.openxmlformats.org/officeDocument/2006/relationships/image" Target="../media/image4.svg"/></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9" Type="http://schemas.openxmlformats.org/officeDocument/2006/relationships/slideLayout" Target="../slideLayouts/slideLayout64.xml"/><Relationship Id="rId21" Type="http://schemas.openxmlformats.org/officeDocument/2006/relationships/slideLayout" Target="../slideLayouts/slideLayout46.xml"/><Relationship Id="rId34" Type="http://schemas.openxmlformats.org/officeDocument/2006/relationships/slideLayout" Target="../slideLayouts/slideLayout59.xml"/><Relationship Id="rId42" Type="http://schemas.openxmlformats.org/officeDocument/2006/relationships/slideLayout" Target="../slideLayouts/slideLayout67.xml"/><Relationship Id="rId47" Type="http://schemas.openxmlformats.org/officeDocument/2006/relationships/slideLayout" Target="../slideLayouts/slideLayout72.xml"/><Relationship Id="rId50" Type="http://schemas.openxmlformats.org/officeDocument/2006/relationships/slideLayout" Target="../slideLayouts/slideLayout75.xml"/><Relationship Id="rId55" Type="http://schemas.openxmlformats.org/officeDocument/2006/relationships/slideLayout" Target="../slideLayouts/slideLayout80.xml"/><Relationship Id="rId63" Type="http://schemas.openxmlformats.org/officeDocument/2006/relationships/image" Target="../media/image3.png"/><Relationship Id="rId7" Type="http://schemas.openxmlformats.org/officeDocument/2006/relationships/slideLayout" Target="../slideLayouts/slideLayout32.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29" Type="http://schemas.openxmlformats.org/officeDocument/2006/relationships/slideLayout" Target="../slideLayouts/slideLayout54.xml"/><Relationship Id="rId41" Type="http://schemas.openxmlformats.org/officeDocument/2006/relationships/slideLayout" Target="../slideLayouts/slideLayout66.xml"/><Relationship Id="rId54" Type="http://schemas.openxmlformats.org/officeDocument/2006/relationships/slideLayout" Target="../slideLayouts/slideLayout79.xml"/><Relationship Id="rId62" Type="http://schemas.openxmlformats.org/officeDocument/2006/relationships/image" Target="../media/image2.svg"/><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32" Type="http://schemas.openxmlformats.org/officeDocument/2006/relationships/slideLayout" Target="../slideLayouts/slideLayout57.xml"/><Relationship Id="rId37" Type="http://schemas.openxmlformats.org/officeDocument/2006/relationships/slideLayout" Target="../slideLayouts/slideLayout62.xml"/><Relationship Id="rId40" Type="http://schemas.openxmlformats.org/officeDocument/2006/relationships/slideLayout" Target="../slideLayouts/slideLayout65.xml"/><Relationship Id="rId45" Type="http://schemas.openxmlformats.org/officeDocument/2006/relationships/slideLayout" Target="../slideLayouts/slideLayout70.xml"/><Relationship Id="rId53" Type="http://schemas.openxmlformats.org/officeDocument/2006/relationships/slideLayout" Target="../slideLayouts/slideLayout78.xml"/><Relationship Id="rId58" Type="http://schemas.openxmlformats.org/officeDocument/2006/relationships/slideLayout" Target="../slideLayouts/slideLayout83.xml"/><Relationship Id="rId66" Type="http://schemas.openxmlformats.org/officeDocument/2006/relationships/image" Target="../media/image6.svg"/><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slideLayout" Target="../slideLayouts/slideLayout53.xml"/><Relationship Id="rId36" Type="http://schemas.openxmlformats.org/officeDocument/2006/relationships/slideLayout" Target="../slideLayouts/slideLayout61.xml"/><Relationship Id="rId49" Type="http://schemas.openxmlformats.org/officeDocument/2006/relationships/slideLayout" Target="../slideLayouts/slideLayout74.xml"/><Relationship Id="rId57" Type="http://schemas.openxmlformats.org/officeDocument/2006/relationships/slideLayout" Target="../slideLayouts/slideLayout82.xml"/><Relationship Id="rId61" Type="http://schemas.openxmlformats.org/officeDocument/2006/relationships/image" Target="../media/image1.png"/><Relationship Id="rId10" Type="http://schemas.openxmlformats.org/officeDocument/2006/relationships/slideLayout" Target="../slideLayouts/slideLayout35.xml"/><Relationship Id="rId19" Type="http://schemas.openxmlformats.org/officeDocument/2006/relationships/slideLayout" Target="../slideLayouts/slideLayout44.xml"/><Relationship Id="rId31" Type="http://schemas.openxmlformats.org/officeDocument/2006/relationships/slideLayout" Target="../slideLayouts/slideLayout56.xml"/><Relationship Id="rId44" Type="http://schemas.openxmlformats.org/officeDocument/2006/relationships/slideLayout" Target="../slideLayouts/slideLayout69.xml"/><Relationship Id="rId52" Type="http://schemas.openxmlformats.org/officeDocument/2006/relationships/slideLayout" Target="../slideLayouts/slideLayout77.xml"/><Relationship Id="rId60" Type="http://schemas.openxmlformats.org/officeDocument/2006/relationships/theme" Target="../theme/theme2.xml"/><Relationship Id="rId65" Type="http://schemas.openxmlformats.org/officeDocument/2006/relationships/image" Target="../media/image5.png"/><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 Id="rId30" Type="http://schemas.openxmlformats.org/officeDocument/2006/relationships/slideLayout" Target="../slideLayouts/slideLayout55.xml"/><Relationship Id="rId35" Type="http://schemas.openxmlformats.org/officeDocument/2006/relationships/slideLayout" Target="../slideLayouts/slideLayout60.xml"/><Relationship Id="rId43" Type="http://schemas.openxmlformats.org/officeDocument/2006/relationships/slideLayout" Target="../slideLayouts/slideLayout68.xml"/><Relationship Id="rId48" Type="http://schemas.openxmlformats.org/officeDocument/2006/relationships/slideLayout" Target="../slideLayouts/slideLayout73.xml"/><Relationship Id="rId56" Type="http://schemas.openxmlformats.org/officeDocument/2006/relationships/slideLayout" Target="../slideLayouts/slideLayout81.xml"/><Relationship Id="rId64" Type="http://schemas.openxmlformats.org/officeDocument/2006/relationships/image" Target="../media/image4.svg"/><Relationship Id="rId8" Type="http://schemas.openxmlformats.org/officeDocument/2006/relationships/slideLayout" Target="../slideLayouts/slideLayout33.xml"/><Relationship Id="rId51" Type="http://schemas.openxmlformats.org/officeDocument/2006/relationships/slideLayout" Target="../slideLayouts/slideLayout76.xml"/><Relationship Id="rId3" Type="http://schemas.openxmlformats.org/officeDocument/2006/relationships/slideLayout" Target="../slideLayouts/slideLayout28.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33" Type="http://schemas.openxmlformats.org/officeDocument/2006/relationships/slideLayout" Target="../slideLayouts/slideLayout58.xml"/><Relationship Id="rId38" Type="http://schemas.openxmlformats.org/officeDocument/2006/relationships/slideLayout" Target="../slideLayouts/slideLayout63.xml"/><Relationship Id="rId46" Type="http://schemas.openxmlformats.org/officeDocument/2006/relationships/slideLayout" Target="../slideLayouts/slideLayout71.xml"/><Relationship Id="rId59" Type="http://schemas.openxmlformats.org/officeDocument/2006/relationships/slideLayout" Target="../slideLayouts/slideLayout8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045E887-2BA7-B6D2-E61F-6B6B92609E5D}"/>
              </a:ext>
            </a:extLst>
          </p:cNvPr>
          <p:cNvSpPr txBox="1"/>
          <p:nvPr userDrawn="1"/>
        </p:nvSpPr>
        <p:spPr>
          <a:xfrm>
            <a:off x="479959" y="4941431"/>
            <a:ext cx="8181974" cy="92333"/>
          </a:xfrm>
          <a:prstGeom prst="rect">
            <a:avLst/>
          </a:prstGeom>
          <a:noFill/>
        </p:spPr>
        <p:txBody>
          <a:bodyPr wrap="square" lIns="0" tIns="0" rIns="0" bIns="0" anchor="b" anchorCtr="0">
            <a:spAutoFit/>
          </a:bodyPr>
          <a:lstStyle/>
          <a:p>
            <a:pPr marL="0" algn="r"/>
            <a:r>
              <a:rPr lang="en-US" sz="600" dirty="0">
                <a:solidFill>
                  <a:schemeClr val="bg1">
                    <a:lumMod val="50000"/>
                  </a:schemeClr>
                </a:solidFill>
              </a:rPr>
              <a:t>©2023 Chubb Fire &amp; Security. All Rights Reserved.</a:t>
            </a:r>
          </a:p>
        </p:txBody>
      </p:sp>
      <p:grpSp>
        <p:nvGrpSpPr>
          <p:cNvPr id="7" name="Gridlines" hidden="1">
            <a:extLst>
              <a:ext uri="{FF2B5EF4-FFF2-40B4-BE49-F238E27FC236}">
                <a16:creationId xmlns:a16="http://schemas.microsoft.com/office/drawing/2014/main" id="{75712DD0-BBF6-2162-FF84-97F053C1BEC2}"/>
              </a:ext>
            </a:extLst>
          </p:cNvPr>
          <p:cNvGrpSpPr/>
          <p:nvPr userDrawn="1"/>
        </p:nvGrpSpPr>
        <p:grpSpPr>
          <a:xfrm>
            <a:off x="0" y="-132457"/>
            <a:ext cx="9144029" cy="84808"/>
            <a:chOff x="-1" y="-176609"/>
            <a:chExt cx="12192039" cy="113077"/>
          </a:xfrm>
        </p:grpSpPr>
        <p:sp>
          <p:nvSpPr>
            <p:cNvPr id="10" name="Rectangle 9">
              <a:extLst>
                <a:ext uri="{FF2B5EF4-FFF2-40B4-BE49-F238E27FC236}">
                  <a16:creationId xmlns:a16="http://schemas.microsoft.com/office/drawing/2014/main" id="{A8774935-F24F-DB41-CB84-B5C4F415196D}"/>
                </a:ext>
              </a:extLst>
            </p:cNvPr>
            <p:cNvSpPr/>
            <p:nvPr userDrawn="1"/>
          </p:nvSpPr>
          <p:spPr>
            <a:xfrm flipV="1">
              <a:off x="4157815"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1" name="Rectangle 10">
              <a:extLst>
                <a:ext uri="{FF2B5EF4-FFF2-40B4-BE49-F238E27FC236}">
                  <a16:creationId xmlns:a16="http://schemas.microsoft.com/office/drawing/2014/main" id="{E22A7A23-9066-9A2F-12BA-64219710B808}"/>
                </a:ext>
              </a:extLst>
            </p:cNvPr>
            <p:cNvSpPr/>
            <p:nvPr userDrawn="1"/>
          </p:nvSpPr>
          <p:spPr>
            <a:xfrm flipV="1">
              <a:off x="7854231"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2" name="Rectangle 11">
              <a:extLst>
                <a:ext uri="{FF2B5EF4-FFF2-40B4-BE49-F238E27FC236}">
                  <a16:creationId xmlns:a16="http://schemas.microsoft.com/office/drawing/2014/main" id="{159EC9EA-CC50-93FD-E35C-9039E6BF63FA}"/>
                </a:ext>
              </a:extLst>
            </p:cNvPr>
            <p:cNvSpPr/>
            <p:nvPr userDrawn="1"/>
          </p:nvSpPr>
          <p:spPr>
            <a:xfrm flipV="1">
              <a:off x="3233711"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3" name="Rectangle 12">
              <a:extLst>
                <a:ext uri="{FF2B5EF4-FFF2-40B4-BE49-F238E27FC236}">
                  <a16:creationId xmlns:a16="http://schemas.microsoft.com/office/drawing/2014/main" id="{1555253B-C8B9-B213-0549-C2CABE83767A}"/>
                </a:ext>
              </a:extLst>
            </p:cNvPr>
            <p:cNvSpPr/>
            <p:nvPr userDrawn="1"/>
          </p:nvSpPr>
          <p:spPr>
            <a:xfrm flipV="1">
              <a:off x="2309607"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4" name="Rectangle 13">
              <a:extLst>
                <a:ext uri="{FF2B5EF4-FFF2-40B4-BE49-F238E27FC236}">
                  <a16:creationId xmlns:a16="http://schemas.microsoft.com/office/drawing/2014/main" id="{E853E685-AFB0-3808-02C0-41443FB78C4F}"/>
                </a:ext>
              </a:extLst>
            </p:cNvPr>
            <p:cNvSpPr/>
            <p:nvPr userDrawn="1"/>
          </p:nvSpPr>
          <p:spPr>
            <a:xfrm flipV="1">
              <a:off x="1385503"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5" name="Rectangle 14">
              <a:extLst>
                <a:ext uri="{FF2B5EF4-FFF2-40B4-BE49-F238E27FC236}">
                  <a16:creationId xmlns:a16="http://schemas.microsoft.com/office/drawing/2014/main" id="{0839E96B-AA98-8740-AD85-F44E2A1506CA}"/>
                </a:ext>
              </a:extLst>
            </p:cNvPr>
            <p:cNvSpPr/>
            <p:nvPr userDrawn="1"/>
          </p:nvSpPr>
          <p:spPr>
            <a:xfrm flipV="1">
              <a:off x="-1" y="-174106"/>
              <a:ext cx="6413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6" name="Rectangle 15">
              <a:extLst>
                <a:ext uri="{FF2B5EF4-FFF2-40B4-BE49-F238E27FC236}">
                  <a16:creationId xmlns:a16="http://schemas.microsoft.com/office/drawing/2014/main" id="{0435EF18-40B9-9508-592E-825ACDB0B0E2}"/>
                </a:ext>
              </a:extLst>
            </p:cNvPr>
            <p:cNvSpPr/>
            <p:nvPr userDrawn="1"/>
          </p:nvSpPr>
          <p:spPr>
            <a:xfrm flipV="1">
              <a:off x="5081919"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7" name="Rectangle 16">
              <a:extLst>
                <a:ext uri="{FF2B5EF4-FFF2-40B4-BE49-F238E27FC236}">
                  <a16:creationId xmlns:a16="http://schemas.microsoft.com/office/drawing/2014/main" id="{EBF907C7-C78D-3E5D-9D4C-B25DC042006E}"/>
                </a:ext>
              </a:extLst>
            </p:cNvPr>
            <p:cNvSpPr/>
            <p:nvPr userDrawn="1"/>
          </p:nvSpPr>
          <p:spPr>
            <a:xfrm flipV="1">
              <a:off x="6006023"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8" name="Rectangle 17">
              <a:extLst>
                <a:ext uri="{FF2B5EF4-FFF2-40B4-BE49-F238E27FC236}">
                  <a16:creationId xmlns:a16="http://schemas.microsoft.com/office/drawing/2014/main" id="{EDF38D4F-DEA9-83FD-CC53-E7CDFD726285}"/>
                </a:ext>
              </a:extLst>
            </p:cNvPr>
            <p:cNvSpPr/>
            <p:nvPr userDrawn="1"/>
          </p:nvSpPr>
          <p:spPr>
            <a:xfrm flipV="1">
              <a:off x="6930127"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9" name="Rectangle 18">
              <a:extLst>
                <a:ext uri="{FF2B5EF4-FFF2-40B4-BE49-F238E27FC236}">
                  <a16:creationId xmlns:a16="http://schemas.microsoft.com/office/drawing/2014/main" id="{5CAFE754-46E1-3D64-8D7D-FDFADE6C600C}"/>
                </a:ext>
              </a:extLst>
            </p:cNvPr>
            <p:cNvSpPr/>
            <p:nvPr userDrawn="1"/>
          </p:nvSpPr>
          <p:spPr>
            <a:xfrm flipV="1">
              <a:off x="8778335"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20" name="Rectangle 19">
              <a:extLst>
                <a:ext uri="{FF2B5EF4-FFF2-40B4-BE49-F238E27FC236}">
                  <a16:creationId xmlns:a16="http://schemas.microsoft.com/office/drawing/2014/main" id="{EF90E372-E36D-0D7B-A3EF-779A78A71F8F}"/>
                </a:ext>
              </a:extLst>
            </p:cNvPr>
            <p:cNvSpPr/>
            <p:nvPr userDrawn="1"/>
          </p:nvSpPr>
          <p:spPr>
            <a:xfrm flipV="1">
              <a:off x="9702439"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21" name="Rectangle 20">
              <a:extLst>
                <a:ext uri="{FF2B5EF4-FFF2-40B4-BE49-F238E27FC236}">
                  <a16:creationId xmlns:a16="http://schemas.microsoft.com/office/drawing/2014/main" id="{D6277D9C-E3A1-CA8B-4D2E-2D9B083A5095}"/>
                </a:ext>
              </a:extLst>
            </p:cNvPr>
            <p:cNvSpPr/>
            <p:nvPr userDrawn="1"/>
          </p:nvSpPr>
          <p:spPr>
            <a:xfrm flipV="1">
              <a:off x="10626543"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22" name="Rectangle 21">
              <a:extLst>
                <a:ext uri="{FF2B5EF4-FFF2-40B4-BE49-F238E27FC236}">
                  <a16:creationId xmlns:a16="http://schemas.microsoft.com/office/drawing/2014/main" id="{5BA81F11-1656-D5A3-5479-A9B8032D2617}"/>
                </a:ext>
              </a:extLst>
            </p:cNvPr>
            <p:cNvSpPr/>
            <p:nvPr userDrawn="1"/>
          </p:nvSpPr>
          <p:spPr>
            <a:xfrm flipV="1">
              <a:off x="11550650" y="-176609"/>
              <a:ext cx="641388"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grpSp>
      <p:pic>
        <p:nvPicPr>
          <p:cNvPr id="23" name="Graphic 22">
            <a:extLst>
              <a:ext uri="{FF2B5EF4-FFF2-40B4-BE49-F238E27FC236}">
                <a16:creationId xmlns:a16="http://schemas.microsoft.com/office/drawing/2014/main" id="{668E0AB0-194F-73A3-1EAB-3AA898FC2321}"/>
              </a:ext>
            </a:extLst>
          </p:cNvPr>
          <p:cNvPicPr>
            <a:picLocks noChangeAspect="1"/>
          </p:cNvPicPr>
          <p:nvPr userDrawn="1"/>
        </p:nvPicPr>
        <p:blipFill rotWithShape="1">
          <a:blip r:embed="rId27">
            <a:extLst>
              <a:ext uri="{28A0092B-C50C-407E-A947-70E740481C1C}">
                <a14:useLocalDpi xmlns:a14="http://schemas.microsoft.com/office/drawing/2010/main" val="0"/>
              </a:ext>
              <a:ext uri="{96DAC541-7B7A-43D3-8B79-37D633B846F1}">
                <asvg:svgBlip xmlns:asvg="http://schemas.microsoft.com/office/drawing/2016/SVG/main" r:embed="rId28"/>
              </a:ext>
            </a:extLst>
          </a:blip>
          <a:srcRect l="49715" b="39212"/>
          <a:stretch/>
        </p:blipFill>
        <p:spPr>
          <a:xfrm>
            <a:off x="-1" y="3387325"/>
            <a:ext cx="1305425" cy="1756175"/>
          </a:xfrm>
          <a:prstGeom prst="rect">
            <a:avLst/>
          </a:prstGeom>
        </p:spPr>
      </p:pic>
      <p:sp>
        <p:nvSpPr>
          <p:cNvPr id="2" name="Title Placeholder 1">
            <a:extLst>
              <a:ext uri="{FF2B5EF4-FFF2-40B4-BE49-F238E27FC236}">
                <a16:creationId xmlns:a16="http://schemas.microsoft.com/office/drawing/2014/main" id="{95458F7F-EA99-BFEA-0CFD-2C65294D18A5}"/>
              </a:ext>
            </a:extLst>
          </p:cNvPr>
          <p:cNvSpPr>
            <a:spLocks noGrp="1"/>
          </p:cNvSpPr>
          <p:nvPr>
            <p:ph type="title"/>
          </p:nvPr>
        </p:nvSpPr>
        <p:spPr>
          <a:xfrm>
            <a:off x="123457" y="75199"/>
            <a:ext cx="6733110" cy="524447"/>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1AF725E6-0AD0-F8C2-0848-43E86E252490}"/>
              </a:ext>
            </a:extLst>
          </p:cNvPr>
          <p:cNvSpPr>
            <a:spLocks noGrp="1"/>
          </p:cNvSpPr>
          <p:nvPr>
            <p:ph type="body" idx="1"/>
          </p:nvPr>
        </p:nvSpPr>
        <p:spPr>
          <a:xfrm>
            <a:off x="481014" y="1283515"/>
            <a:ext cx="8181974" cy="312730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5EB73A-9082-6DB0-F00E-EBEA97D47D0D}"/>
              </a:ext>
            </a:extLst>
          </p:cNvPr>
          <p:cNvSpPr>
            <a:spLocks noGrp="1"/>
          </p:cNvSpPr>
          <p:nvPr>
            <p:ph type="dt" sz="half" idx="2"/>
          </p:nvPr>
        </p:nvSpPr>
        <p:spPr>
          <a:xfrm>
            <a:off x="3543300" y="5191149"/>
            <a:ext cx="2057400" cy="133350"/>
          </a:xfrm>
          <a:prstGeom prst="rect">
            <a:avLst/>
          </a:prstGeom>
        </p:spPr>
        <p:txBody>
          <a:bodyPr vert="horz" lIns="0" tIns="0" rIns="0" bIns="0" rtlCol="0" anchor="b" anchorCtr="0">
            <a:noAutofit/>
          </a:bodyPr>
          <a:lstStyle>
            <a:lvl1pPr algn="ctr">
              <a:defRPr sz="675" b="0" i="0" cap="none" baseline="0">
                <a:solidFill>
                  <a:schemeClr val="tx1"/>
                </a:solidFill>
                <a:latin typeface="+mn-lt"/>
              </a:defRPr>
            </a:lvl1pPr>
          </a:lstStyle>
          <a:p>
            <a:endParaRPr lang="en-US"/>
          </a:p>
        </p:txBody>
      </p:sp>
      <p:sp>
        <p:nvSpPr>
          <p:cNvPr id="5" name="Footer Placeholder 4">
            <a:extLst>
              <a:ext uri="{FF2B5EF4-FFF2-40B4-BE49-F238E27FC236}">
                <a16:creationId xmlns:a16="http://schemas.microsoft.com/office/drawing/2014/main" id="{3ADB3420-8F4F-73C2-7C21-BE3DA3136F2F}"/>
              </a:ext>
            </a:extLst>
          </p:cNvPr>
          <p:cNvSpPr>
            <a:spLocks noGrp="1"/>
          </p:cNvSpPr>
          <p:nvPr>
            <p:ph type="ftr" sz="quarter" idx="3"/>
          </p:nvPr>
        </p:nvSpPr>
        <p:spPr>
          <a:xfrm>
            <a:off x="481014" y="5191149"/>
            <a:ext cx="1529689" cy="133350"/>
          </a:xfrm>
          <a:prstGeom prst="rect">
            <a:avLst/>
          </a:prstGeom>
        </p:spPr>
        <p:txBody>
          <a:bodyPr vert="horz" lIns="0" tIns="0" rIns="0" bIns="0" rtlCol="0" anchor="b" anchorCtr="0">
            <a:noAutofit/>
          </a:bodyPr>
          <a:lstStyle>
            <a:lvl1pPr algn="l">
              <a:defRPr sz="675" b="0" cap="none" spc="38" baseline="0">
                <a:solidFill>
                  <a:schemeClr val="tx1"/>
                </a:solidFill>
                <a:latin typeface="+mn-lt"/>
              </a:defRPr>
            </a:lvl1pPr>
          </a:lstStyle>
          <a:p>
            <a:endParaRPr lang="en-US"/>
          </a:p>
        </p:txBody>
      </p:sp>
      <p:pic>
        <p:nvPicPr>
          <p:cNvPr id="24" name="Graphic 23">
            <a:extLst>
              <a:ext uri="{FF2B5EF4-FFF2-40B4-BE49-F238E27FC236}">
                <a16:creationId xmlns:a16="http://schemas.microsoft.com/office/drawing/2014/main" id="{8A67BE01-0F1C-3000-08D0-5FD554030364}"/>
              </a:ext>
            </a:extLst>
          </p:cNvPr>
          <p:cNvPicPr>
            <a:picLocks noChangeAspect="1"/>
          </p:cNvPicPr>
          <p:nvPr userDrawn="1"/>
        </p:nvPicPr>
        <p:blipFill rotWithShape="1">
          <a:blip r:embed="rId29">
            <a:extLst>
              <a:ext uri="{28A0092B-C50C-407E-A947-70E740481C1C}">
                <a14:useLocalDpi xmlns:a14="http://schemas.microsoft.com/office/drawing/2010/main" val="0"/>
              </a:ext>
              <a:ext uri="{96DAC541-7B7A-43D3-8B79-37D633B846F1}">
                <asvg:svgBlip xmlns:asvg="http://schemas.microsoft.com/office/drawing/2016/SVG/main" r:embed="rId30"/>
              </a:ext>
            </a:extLst>
          </a:blip>
          <a:srcRect t="83194" r="28994"/>
          <a:stretch/>
        </p:blipFill>
        <p:spPr>
          <a:xfrm>
            <a:off x="5086669" y="-1878"/>
            <a:ext cx="4057360" cy="1068677"/>
          </a:xfrm>
          <a:prstGeom prst="rect">
            <a:avLst/>
          </a:prstGeom>
        </p:spPr>
      </p:pic>
      <p:cxnSp>
        <p:nvCxnSpPr>
          <p:cNvPr id="29" name="Straight Connector 28">
            <a:extLst>
              <a:ext uri="{FF2B5EF4-FFF2-40B4-BE49-F238E27FC236}">
                <a16:creationId xmlns:a16="http://schemas.microsoft.com/office/drawing/2014/main" id="{77D75367-A008-F0C8-86DB-6CE2BEB8367D}"/>
              </a:ext>
            </a:extLst>
          </p:cNvPr>
          <p:cNvCxnSpPr>
            <a:cxnSpLocks/>
          </p:cNvCxnSpPr>
          <p:nvPr userDrawn="1"/>
        </p:nvCxnSpPr>
        <p:spPr>
          <a:xfrm>
            <a:off x="5448925" y="5056903"/>
            <a:ext cx="321406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8" name="Graphic 4">
            <a:extLst>
              <a:ext uri="{FF2B5EF4-FFF2-40B4-BE49-F238E27FC236}">
                <a16:creationId xmlns:a16="http://schemas.microsoft.com/office/drawing/2014/main" id="{F42B04C5-B2EE-D69E-C376-8FEC1F6F9122}"/>
              </a:ext>
            </a:extLst>
          </p:cNvPr>
          <p:cNvPicPr>
            <a:picLocks noChangeAspect="1"/>
          </p:cNvPicPr>
          <p:nvPr userDrawn="1"/>
        </p:nvPicPr>
        <p:blipFill>
          <a:blip r:embed="rId31">
            <a:extLst>
              <a:ext uri="{28A0092B-C50C-407E-A947-70E740481C1C}">
                <a14:useLocalDpi xmlns:a14="http://schemas.microsoft.com/office/drawing/2010/main" val="0"/>
              </a:ext>
              <a:ext uri="{96DAC541-7B7A-43D3-8B79-37D633B846F1}">
                <asvg:svgBlip xmlns:asvg="http://schemas.microsoft.com/office/drawing/2016/SVG/main" r:embed="rId32"/>
              </a:ext>
            </a:extLst>
          </a:blip>
          <a:stretch>
            <a:fillRect/>
          </a:stretch>
        </p:blipFill>
        <p:spPr>
          <a:xfrm>
            <a:off x="7718281" y="75199"/>
            <a:ext cx="1182833" cy="464684"/>
          </a:xfrm>
          <a:prstGeom prst="rect">
            <a:avLst/>
          </a:prstGeom>
        </p:spPr>
      </p:pic>
      <p:sp>
        <p:nvSpPr>
          <p:cNvPr id="25" name="Slide Number Placeholder 5">
            <a:extLst>
              <a:ext uri="{FF2B5EF4-FFF2-40B4-BE49-F238E27FC236}">
                <a16:creationId xmlns:a16="http://schemas.microsoft.com/office/drawing/2014/main" id="{869EFC82-3676-A26F-B96A-0F730A28A616}"/>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spTree>
    <p:extLst>
      <p:ext uri="{BB962C8B-B14F-4D97-AF65-F5344CB8AC3E}">
        <p14:creationId xmlns:p14="http://schemas.microsoft.com/office/powerpoint/2010/main" val="2530464545"/>
      </p:ext>
    </p:extLst>
  </p:cSld>
  <p:clrMap bg1="lt1" tx1="dk1" bg2="lt2" tx2="dk2" accent1="accent1" accent2="accent2" accent3="accent3" accent4="accent4" accent5="accent5" accent6="accent6" hlink="hlink" folHlink="folHlink"/>
  <p:sldLayoutIdLst>
    <p:sldLayoutId id="2147483711" r:id="rId1"/>
    <p:sldLayoutId id="2147483712" r:id="rId2"/>
    <p:sldLayoutId id="2147483713" r:id="rId3"/>
    <p:sldLayoutId id="2147483714" r:id="rId4"/>
    <p:sldLayoutId id="2147483715" r:id="rId5"/>
    <p:sldLayoutId id="2147483716" r:id="rId6"/>
    <p:sldLayoutId id="2147483717" r:id="rId7"/>
    <p:sldLayoutId id="2147483718" r:id="rId8"/>
    <p:sldLayoutId id="2147483719" r:id="rId9"/>
    <p:sldLayoutId id="2147483720" r:id="rId10"/>
    <p:sldLayoutId id="2147483721" r:id="rId11"/>
    <p:sldLayoutId id="2147483722" r:id="rId12"/>
    <p:sldLayoutId id="2147483723" r:id="rId13"/>
    <p:sldLayoutId id="2147483724" r:id="rId14"/>
    <p:sldLayoutId id="2147483725" r:id="rId15"/>
    <p:sldLayoutId id="2147483726" r:id="rId16"/>
    <p:sldLayoutId id="2147483727" r:id="rId17"/>
    <p:sldLayoutId id="2147483728" r:id="rId18"/>
    <p:sldLayoutId id="2147483729" r:id="rId19"/>
    <p:sldLayoutId id="2147483730" r:id="rId20"/>
    <p:sldLayoutId id="2147483731" r:id="rId21"/>
    <p:sldLayoutId id="2147483732" r:id="rId22"/>
    <p:sldLayoutId id="2147483733" r:id="rId23"/>
    <p:sldLayoutId id="2147483734" r:id="rId24"/>
    <p:sldLayoutId id="2147483795" r:id="rId25"/>
  </p:sldLayoutIdLst>
  <p:hf hdr="0" dt="0"/>
  <p:txStyles>
    <p:titleStyle>
      <a:lvl1pPr algn="l" defTabSz="685800" rtl="0" eaLnBrk="1" latinLnBrk="0" hangingPunct="1">
        <a:lnSpc>
          <a:spcPct val="90000"/>
        </a:lnSpc>
        <a:spcBef>
          <a:spcPct val="0"/>
        </a:spcBef>
        <a:buNone/>
        <a:defRPr sz="1800" b="1" kern="1200" cap="all" baseline="0">
          <a:solidFill>
            <a:schemeClr val="tx2"/>
          </a:solidFill>
          <a:latin typeface="+mj-lt"/>
          <a:ea typeface="+mj-ea"/>
          <a:cs typeface="+mj-cs"/>
        </a:defRPr>
      </a:lvl1pPr>
    </p:titleStyle>
    <p:bodyStyle>
      <a:lvl1pPr marL="0" indent="0" algn="l" defTabSz="685800" rtl="0" eaLnBrk="1" latinLnBrk="0" hangingPunct="1">
        <a:lnSpc>
          <a:spcPct val="100000"/>
        </a:lnSpc>
        <a:spcBef>
          <a:spcPts val="750"/>
        </a:spcBef>
        <a:buFont typeface="Arial" panose="020B0604020202020204" pitchFamily="34" charset="0"/>
        <a:buNone/>
        <a:defRPr sz="1350" b="1" kern="1200">
          <a:solidFill>
            <a:schemeClr val="tx2"/>
          </a:solidFill>
          <a:latin typeface="+mn-lt"/>
          <a:ea typeface="+mn-ea"/>
          <a:cs typeface="+mn-cs"/>
        </a:defRPr>
      </a:lvl1pPr>
      <a:lvl2pPr marL="0" indent="0" algn="l" defTabSz="685800" rtl="0" eaLnBrk="1" latinLnBrk="0" hangingPunct="1">
        <a:lnSpc>
          <a:spcPct val="100000"/>
        </a:lnSpc>
        <a:spcBef>
          <a:spcPts val="375"/>
        </a:spcBef>
        <a:buFont typeface="Arial" panose="020B0604020202020204" pitchFamily="34" charset="0"/>
        <a:buNone/>
        <a:defRPr sz="1350" kern="1200">
          <a:solidFill>
            <a:schemeClr val="tx2"/>
          </a:solidFill>
          <a:latin typeface="+mn-lt"/>
          <a:ea typeface="+mn-ea"/>
          <a:cs typeface="+mn-cs"/>
        </a:defRPr>
      </a:lvl2pPr>
      <a:lvl3pPr marL="136922" indent="-136922" algn="l" defTabSz="685800" rtl="0" eaLnBrk="1" latinLnBrk="0" hangingPunct="1">
        <a:lnSpc>
          <a:spcPct val="100000"/>
        </a:lnSpc>
        <a:spcBef>
          <a:spcPts val="375"/>
        </a:spcBef>
        <a:buClr>
          <a:schemeClr val="accent1"/>
        </a:buClr>
        <a:buFont typeface="Arial" panose="020B0604020202020204" pitchFamily="34" charset="0"/>
        <a:buChar char="•"/>
        <a:defRPr sz="1350" kern="1200">
          <a:solidFill>
            <a:schemeClr val="tx2"/>
          </a:solidFill>
          <a:latin typeface="+mn-lt"/>
          <a:ea typeface="+mn-ea"/>
          <a:cs typeface="+mn-cs"/>
        </a:defRPr>
      </a:lvl3pPr>
      <a:lvl4pPr marL="269081" indent="-132160" algn="l" defTabSz="685800" rtl="0" eaLnBrk="1" latinLnBrk="0" hangingPunct="1">
        <a:lnSpc>
          <a:spcPct val="100000"/>
        </a:lnSpc>
        <a:spcBef>
          <a:spcPts val="375"/>
        </a:spcBef>
        <a:buClr>
          <a:schemeClr val="accent1"/>
        </a:buClr>
        <a:buFont typeface="Arial" panose="020B0604020202020204" pitchFamily="34" charset="0"/>
        <a:buChar char="•"/>
        <a:defRPr sz="1200" kern="1200">
          <a:solidFill>
            <a:schemeClr val="tx2"/>
          </a:solidFill>
          <a:latin typeface="+mn-lt"/>
          <a:ea typeface="+mn-ea"/>
          <a:cs typeface="+mn-cs"/>
        </a:defRPr>
      </a:lvl4pPr>
      <a:lvl5pPr marL="406004" indent="-136922" algn="l" defTabSz="685800" rtl="0" eaLnBrk="1" latinLnBrk="0" hangingPunct="1">
        <a:lnSpc>
          <a:spcPct val="100000"/>
        </a:lnSpc>
        <a:spcBef>
          <a:spcPts val="375"/>
        </a:spcBef>
        <a:buClr>
          <a:schemeClr val="accent1"/>
        </a:buClr>
        <a:buFont typeface="Arial" panose="020B0604020202020204" pitchFamily="34" charset="0"/>
        <a:buChar char="•"/>
        <a:defRPr sz="1050" kern="1200">
          <a:solidFill>
            <a:schemeClr val="tx2"/>
          </a:solidFill>
          <a:latin typeface="+mn-lt"/>
          <a:ea typeface="+mn-ea"/>
          <a:cs typeface="+mn-cs"/>
        </a:defRPr>
      </a:lvl5pPr>
      <a:lvl6pPr marL="0" indent="0" algn="l" defTabSz="685800" rtl="0" eaLnBrk="1" latinLnBrk="0" hangingPunct="1">
        <a:lnSpc>
          <a:spcPct val="100000"/>
        </a:lnSpc>
        <a:spcBef>
          <a:spcPts val="375"/>
        </a:spcBef>
        <a:buFont typeface="Arial" panose="020B0604020202020204" pitchFamily="34" charset="0"/>
        <a:buNone/>
        <a:defRPr sz="900" b="1" kern="1200">
          <a:solidFill>
            <a:schemeClr val="tx1"/>
          </a:solidFill>
          <a:latin typeface="+mn-lt"/>
          <a:ea typeface="+mn-ea"/>
          <a:cs typeface="+mn-cs"/>
        </a:defRPr>
      </a:lvl6pPr>
      <a:lvl7pPr marL="0" indent="0" algn="l" defTabSz="685800" rtl="0" eaLnBrk="1" latinLnBrk="0" hangingPunct="1">
        <a:lnSpc>
          <a:spcPct val="100000"/>
        </a:lnSpc>
        <a:spcBef>
          <a:spcPts val="375"/>
        </a:spcBef>
        <a:buFont typeface="Arial" panose="020B0604020202020204" pitchFamily="34" charset="0"/>
        <a:buNone/>
        <a:defRPr sz="900" kern="1200">
          <a:solidFill>
            <a:schemeClr val="tx1"/>
          </a:solidFill>
          <a:latin typeface="+mn-lt"/>
          <a:ea typeface="+mn-ea"/>
          <a:cs typeface="+mn-cs"/>
        </a:defRPr>
      </a:lvl7pPr>
      <a:lvl8pPr marL="103585" indent="-103585" algn="l" defTabSz="685800" rtl="0" eaLnBrk="1" latinLnBrk="0" hangingPunct="1">
        <a:lnSpc>
          <a:spcPct val="100000"/>
        </a:lnSpc>
        <a:spcBef>
          <a:spcPts val="375"/>
        </a:spcBef>
        <a:buClr>
          <a:schemeClr val="accent1"/>
        </a:buClr>
        <a:buFont typeface="Arial" panose="020B0604020202020204" pitchFamily="34" charset="0"/>
        <a:buChar char="●"/>
        <a:defRPr sz="900" kern="1200">
          <a:solidFill>
            <a:schemeClr val="tx1"/>
          </a:solidFill>
          <a:latin typeface="+mn-lt"/>
          <a:ea typeface="+mn-ea"/>
          <a:cs typeface="+mn-cs"/>
        </a:defRPr>
      </a:lvl8pPr>
      <a:lvl9pPr marL="203597" indent="-92869" algn="l" defTabSz="685800" rtl="0" eaLnBrk="1" latinLnBrk="0" hangingPunct="1">
        <a:lnSpc>
          <a:spcPct val="100000"/>
        </a:lnSpc>
        <a:spcBef>
          <a:spcPts val="375"/>
        </a:spcBef>
        <a:buClr>
          <a:schemeClr val="accent1"/>
        </a:buClr>
        <a:buFont typeface="Arial" panose="020B0604020202020204" pitchFamily="34" charset="0"/>
        <a:buChar char="●"/>
        <a:defRPr sz="825"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404">
          <p15:clr>
            <a:srgbClr val="F26B43"/>
          </p15:clr>
        </p15:guide>
        <p15:guide id="4" pos="7276">
          <p15:clr>
            <a:srgbClr val="F26B43"/>
          </p15:clr>
        </p15:guide>
        <p15:guide id="5" pos="6807">
          <p15:clr>
            <a:srgbClr val="F26B43"/>
          </p15:clr>
        </p15:guide>
        <p15:guide id="6" pos="6693">
          <p15:clr>
            <a:srgbClr val="F26B43"/>
          </p15:clr>
        </p15:guide>
        <p15:guide id="7" pos="6227">
          <p15:clr>
            <a:srgbClr val="F26B43"/>
          </p15:clr>
        </p15:guide>
        <p15:guide id="8" pos="6113">
          <p15:clr>
            <a:srgbClr val="F26B43"/>
          </p15:clr>
        </p15:guide>
        <p15:guide id="9" pos="5643">
          <p15:clr>
            <a:srgbClr val="F26B43"/>
          </p15:clr>
        </p15:guide>
        <p15:guide id="10" pos="5528">
          <p15:clr>
            <a:srgbClr val="F26B43"/>
          </p15:clr>
        </p15:guide>
        <p15:guide id="11" pos="5061">
          <p15:clr>
            <a:srgbClr val="F26B43"/>
          </p15:clr>
        </p15:guide>
        <p15:guide id="12" pos="4946">
          <p15:clr>
            <a:srgbClr val="F26B43"/>
          </p15:clr>
        </p15:guide>
        <p15:guide id="13" pos="4479">
          <p15:clr>
            <a:srgbClr val="F26B43"/>
          </p15:clr>
        </p15:guide>
        <p15:guide id="14" pos="4365">
          <p15:clr>
            <a:srgbClr val="F26B43"/>
          </p15:clr>
        </p15:guide>
        <p15:guide id="15" pos="3897">
          <p15:clr>
            <a:srgbClr val="F26B43"/>
          </p15:clr>
        </p15:guide>
        <p15:guide id="16" pos="3782">
          <p15:clr>
            <a:srgbClr val="F26B43"/>
          </p15:clr>
        </p15:guide>
        <p15:guide id="17" pos="3315">
          <p15:clr>
            <a:srgbClr val="F26B43"/>
          </p15:clr>
        </p15:guide>
        <p15:guide id="18" pos="3201">
          <p15:clr>
            <a:srgbClr val="F26B43"/>
          </p15:clr>
        </p15:guide>
        <p15:guide id="19" pos="2733">
          <p15:clr>
            <a:srgbClr val="F26B43"/>
          </p15:clr>
        </p15:guide>
        <p15:guide id="20" pos="2618">
          <p15:clr>
            <a:srgbClr val="F26B43"/>
          </p15:clr>
        </p15:guide>
        <p15:guide id="21" pos="2036">
          <p15:clr>
            <a:srgbClr val="F26B43"/>
          </p15:clr>
        </p15:guide>
        <p15:guide id="22" pos="2151">
          <p15:clr>
            <a:srgbClr val="F26B43"/>
          </p15:clr>
        </p15:guide>
        <p15:guide id="23" pos="1568">
          <p15:clr>
            <a:srgbClr val="F26B43"/>
          </p15:clr>
        </p15:guide>
        <p15:guide id="24" pos="1454">
          <p15:clr>
            <a:srgbClr val="F26B43"/>
          </p15:clr>
        </p15:guide>
        <p15:guide id="25" pos="986">
          <p15:clr>
            <a:srgbClr val="F26B43"/>
          </p15:clr>
        </p15:guide>
        <p15:guide id="26" pos="872">
          <p15:clr>
            <a:srgbClr val="F26B43"/>
          </p15:clr>
        </p15:guide>
        <p15:guide id="27" orient="horz" pos="210">
          <p15:clr>
            <a:srgbClr val="F26B43"/>
          </p15:clr>
        </p15:guide>
        <p15:guide id="28" orient="horz" pos="448">
          <p15:clr>
            <a:srgbClr val="F26B43"/>
          </p15:clr>
        </p15:guide>
        <p15:guide id="29" orient="horz" pos="888">
          <p15:clr>
            <a:srgbClr val="F26B43"/>
          </p15:clr>
        </p15:guide>
        <p15:guide id="30" orient="horz" pos="4173">
          <p15:clr>
            <a:srgbClr val="F26B43"/>
          </p15:clr>
        </p15:guide>
        <p15:guide id="31" orient="horz" pos="3698">
          <p15:clr>
            <a:srgbClr val="F26B43"/>
          </p15:clr>
        </p15:guide>
        <p15:guide id="32" orient="horz" pos="595">
          <p15:clr>
            <a:srgbClr val="F26B43"/>
          </p15:clr>
        </p15:guide>
        <p15:guide id="33" orient="horz" pos="107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3045E887-2BA7-B6D2-E61F-6B6B92609E5D}"/>
              </a:ext>
            </a:extLst>
          </p:cNvPr>
          <p:cNvSpPr txBox="1"/>
          <p:nvPr userDrawn="1"/>
        </p:nvSpPr>
        <p:spPr>
          <a:xfrm>
            <a:off x="479959" y="4941431"/>
            <a:ext cx="8181974" cy="92333"/>
          </a:xfrm>
          <a:prstGeom prst="rect">
            <a:avLst/>
          </a:prstGeom>
          <a:noFill/>
        </p:spPr>
        <p:txBody>
          <a:bodyPr wrap="square" lIns="0" tIns="0" rIns="0" bIns="0" anchor="b" anchorCtr="0">
            <a:spAutoFit/>
          </a:bodyPr>
          <a:lstStyle/>
          <a:p>
            <a:pPr marL="0" algn="r"/>
            <a:r>
              <a:rPr lang="en-US" sz="600" dirty="0">
                <a:solidFill>
                  <a:schemeClr val="bg1">
                    <a:lumMod val="50000"/>
                  </a:schemeClr>
                </a:solidFill>
              </a:rPr>
              <a:t>©2023 Chubb Fire &amp; Security. All Rights Reserved.</a:t>
            </a:r>
          </a:p>
        </p:txBody>
      </p:sp>
      <p:grpSp>
        <p:nvGrpSpPr>
          <p:cNvPr id="7" name="Gridlines" hidden="1">
            <a:extLst>
              <a:ext uri="{FF2B5EF4-FFF2-40B4-BE49-F238E27FC236}">
                <a16:creationId xmlns:a16="http://schemas.microsoft.com/office/drawing/2014/main" id="{75712DD0-BBF6-2162-FF84-97F053C1BEC2}"/>
              </a:ext>
            </a:extLst>
          </p:cNvPr>
          <p:cNvGrpSpPr/>
          <p:nvPr userDrawn="1"/>
        </p:nvGrpSpPr>
        <p:grpSpPr>
          <a:xfrm>
            <a:off x="0" y="-132457"/>
            <a:ext cx="9144029" cy="84808"/>
            <a:chOff x="-1" y="-176609"/>
            <a:chExt cx="12192039" cy="113077"/>
          </a:xfrm>
        </p:grpSpPr>
        <p:sp>
          <p:nvSpPr>
            <p:cNvPr id="10" name="Rectangle 9">
              <a:extLst>
                <a:ext uri="{FF2B5EF4-FFF2-40B4-BE49-F238E27FC236}">
                  <a16:creationId xmlns:a16="http://schemas.microsoft.com/office/drawing/2014/main" id="{A8774935-F24F-DB41-CB84-B5C4F415196D}"/>
                </a:ext>
              </a:extLst>
            </p:cNvPr>
            <p:cNvSpPr/>
            <p:nvPr userDrawn="1"/>
          </p:nvSpPr>
          <p:spPr>
            <a:xfrm flipV="1">
              <a:off x="4157815"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1" name="Rectangle 10">
              <a:extLst>
                <a:ext uri="{FF2B5EF4-FFF2-40B4-BE49-F238E27FC236}">
                  <a16:creationId xmlns:a16="http://schemas.microsoft.com/office/drawing/2014/main" id="{E22A7A23-9066-9A2F-12BA-64219710B808}"/>
                </a:ext>
              </a:extLst>
            </p:cNvPr>
            <p:cNvSpPr/>
            <p:nvPr userDrawn="1"/>
          </p:nvSpPr>
          <p:spPr>
            <a:xfrm flipV="1">
              <a:off x="7854231"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2" name="Rectangle 11">
              <a:extLst>
                <a:ext uri="{FF2B5EF4-FFF2-40B4-BE49-F238E27FC236}">
                  <a16:creationId xmlns:a16="http://schemas.microsoft.com/office/drawing/2014/main" id="{159EC9EA-CC50-93FD-E35C-9039E6BF63FA}"/>
                </a:ext>
              </a:extLst>
            </p:cNvPr>
            <p:cNvSpPr/>
            <p:nvPr userDrawn="1"/>
          </p:nvSpPr>
          <p:spPr>
            <a:xfrm flipV="1">
              <a:off x="3233711"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3" name="Rectangle 12">
              <a:extLst>
                <a:ext uri="{FF2B5EF4-FFF2-40B4-BE49-F238E27FC236}">
                  <a16:creationId xmlns:a16="http://schemas.microsoft.com/office/drawing/2014/main" id="{1555253B-C8B9-B213-0549-C2CABE83767A}"/>
                </a:ext>
              </a:extLst>
            </p:cNvPr>
            <p:cNvSpPr/>
            <p:nvPr userDrawn="1"/>
          </p:nvSpPr>
          <p:spPr>
            <a:xfrm flipV="1">
              <a:off x="2309607"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4" name="Rectangle 13">
              <a:extLst>
                <a:ext uri="{FF2B5EF4-FFF2-40B4-BE49-F238E27FC236}">
                  <a16:creationId xmlns:a16="http://schemas.microsoft.com/office/drawing/2014/main" id="{E853E685-AFB0-3808-02C0-41443FB78C4F}"/>
                </a:ext>
              </a:extLst>
            </p:cNvPr>
            <p:cNvSpPr/>
            <p:nvPr userDrawn="1"/>
          </p:nvSpPr>
          <p:spPr>
            <a:xfrm flipV="1">
              <a:off x="1385503"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5" name="Rectangle 14">
              <a:extLst>
                <a:ext uri="{FF2B5EF4-FFF2-40B4-BE49-F238E27FC236}">
                  <a16:creationId xmlns:a16="http://schemas.microsoft.com/office/drawing/2014/main" id="{0839E96B-AA98-8740-AD85-F44E2A1506CA}"/>
                </a:ext>
              </a:extLst>
            </p:cNvPr>
            <p:cNvSpPr/>
            <p:nvPr userDrawn="1"/>
          </p:nvSpPr>
          <p:spPr>
            <a:xfrm flipV="1">
              <a:off x="-1" y="-174106"/>
              <a:ext cx="6413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6" name="Rectangle 15">
              <a:extLst>
                <a:ext uri="{FF2B5EF4-FFF2-40B4-BE49-F238E27FC236}">
                  <a16:creationId xmlns:a16="http://schemas.microsoft.com/office/drawing/2014/main" id="{0435EF18-40B9-9508-592E-825ACDB0B0E2}"/>
                </a:ext>
              </a:extLst>
            </p:cNvPr>
            <p:cNvSpPr/>
            <p:nvPr userDrawn="1"/>
          </p:nvSpPr>
          <p:spPr>
            <a:xfrm flipV="1">
              <a:off x="5081919"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7" name="Rectangle 16">
              <a:extLst>
                <a:ext uri="{FF2B5EF4-FFF2-40B4-BE49-F238E27FC236}">
                  <a16:creationId xmlns:a16="http://schemas.microsoft.com/office/drawing/2014/main" id="{EBF907C7-C78D-3E5D-9D4C-B25DC042006E}"/>
                </a:ext>
              </a:extLst>
            </p:cNvPr>
            <p:cNvSpPr/>
            <p:nvPr userDrawn="1"/>
          </p:nvSpPr>
          <p:spPr>
            <a:xfrm flipV="1">
              <a:off x="6006023"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8" name="Rectangle 17">
              <a:extLst>
                <a:ext uri="{FF2B5EF4-FFF2-40B4-BE49-F238E27FC236}">
                  <a16:creationId xmlns:a16="http://schemas.microsoft.com/office/drawing/2014/main" id="{EDF38D4F-DEA9-83FD-CC53-E7CDFD726285}"/>
                </a:ext>
              </a:extLst>
            </p:cNvPr>
            <p:cNvSpPr/>
            <p:nvPr userDrawn="1"/>
          </p:nvSpPr>
          <p:spPr>
            <a:xfrm flipV="1">
              <a:off x="6930127"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19" name="Rectangle 18">
              <a:extLst>
                <a:ext uri="{FF2B5EF4-FFF2-40B4-BE49-F238E27FC236}">
                  <a16:creationId xmlns:a16="http://schemas.microsoft.com/office/drawing/2014/main" id="{5CAFE754-46E1-3D64-8D7D-FDFADE6C600C}"/>
                </a:ext>
              </a:extLst>
            </p:cNvPr>
            <p:cNvSpPr/>
            <p:nvPr userDrawn="1"/>
          </p:nvSpPr>
          <p:spPr>
            <a:xfrm flipV="1">
              <a:off x="8778335"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20" name="Rectangle 19">
              <a:extLst>
                <a:ext uri="{FF2B5EF4-FFF2-40B4-BE49-F238E27FC236}">
                  <a16:creationId xmlns:a16="http://schemas.microsoft.com/office/drawing/2014/main" id="{EF90E372-E36D-0D7B-A3EF-779A78A71F8F}"/>
                </a:ext>
              </a:extLst>
            </p:cNvPr>
            <p:cNvSpPr/>
            <p:nvPr userDrawn="1"/>
          </p:nvSpPr>
          <p:spPr>
            <a:xfrm flipV="1">
              <a:off x="9702439"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21" name="Rectangle 20">
              <a:extLst>
                <a:ext uri="{FF2B5EF4-FFF2-40B4-BE49-F238E27FC236}">
                  <a16:creationId xmlns:a16="http://schemas.microsoft.com/office/drawing/2014/main" id="{D6277D9C-E3A1-CA8B-4D2E-2D9B083A5095}"/>
                </a:ext>
              </a:extLst>
            </p:cNvPr>
            <p:cNvSpPr/>
            <p:nvPr userDrawn="1"/>
          </p:nvSpPr>
          <p:spPr>
            <a:xfrm flipV="1">
              <a:off x="10626543" y="-176609"/>
              <a:ext cx="179953"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sp>
          <p:nvSpPr>
            <p:cNvPr id="22" name="Rectangle 21">
              <a:extLst>
                <a:ext uri="{FF2B5EF4-FFF2-40B4-BE49-F238E27FC236}">
                  <a16:creationId xmlns:a16="http://schemas.microsoft.com/office/drawing/2014/main" id="{5BA81F11-1656-D5A3-5479-A9B8032D2617}"/>
                </a:ext>
              </a:extLst>
            </p:cNvPr>
            <p:cNvSpPr/>
            <p:nvPr userDrawn="1"/>
          </p:nvSpPr>
          <p:spPr>
            <a:xfrm flipV="1">
              <a:off x="11550650" y="-176609"/>
              <a:ext cx="641388" cy="11057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GB" sz="1349"/>
            </a:p>
          </p:txBody>
        </p:sp>
      </p:grpSp>
      <p:pic>
        <p:nvPicPr>
          <p:cNvPr id="23" name="Graphic 22">
            <a:extLst>
              <a:ext uri="{FF2B5EF4-FFF2-40B4-BE49-F238E27FC236}">
                <a16:creationId xmlns:a16="http://schemas.microsoft.com/office/drawing/2014/main" id="{668E0AB0-194F-73A3-1EAB-3AA898FC2321}"/>
              </a:ext>
            </a:extLst>
          </p:cNvPr>
          <p:cNvPicPr>
            <a:picLocks noChangeAspect="1"/>
          </p:cNvPicPr>
          <p:nvPr userDrawn="1"/>
        </p:nvPicPr>
        <p:blipFill rotWithShape="1">
          <a:blip r:embed="rId61">
            <a:extLst>
              <a:ext uri="{28A0092B-C50C-407E-A947-70E740481C1C}">
                <a14:useLocalDpi xmlns:a14="http://schemas.microsoft.com/office/drawing/2010/main" val="0"/>
              </a:ext>
              <a:ext uri="{96DAC541-7B7A-43D3-8B79-37D633B846F1}">
                <asvg:svgBlip xmlns:asvg="http://schemas.microsoft.com/office/drawing/2016/SVG/main" r:embed="rId62"/>
              </a:ext>
            </a:extLst>
          </a:blip>
          <a:srcRect l="49715" b="39212"/>
          <a:stretch/>
        </p:blipFill>
        <p:spPr>
          <a:xfrm>
            <a:off x="-1" y="3387325"/>
            <a:ext cx="1305425" cy="1756175"/>
          </a:xfrm>
          <a:prstGeom prst="rect">
            <a:avLst/>
          </a:prstGeom>
        </p:spPr>
      </p:pic>
      <p:sp>
        <p:nvSpPr>
          <p:cNvPr id="2" name="Title Placeholder 1">
            <a:extLst>
              <a:ext uri="{FF2B5EF4-FFF2-40B4-BE49-F238E27FC236}">
                <a16:creationId xmlns:a16="http://schemas.microsoft.com/office/drawing/2014/main" id="{95458F7F-EA99-BFEA-0CFD-2C65294D18A5}"/>
              </a:ext>
            </a:extLst>
          </p:cNvPr>
          <p:cNvSpPr>
            <a:spLocks noGrp="1"/>
          </p:cNvSpPr>
          <p:nvPr>
            <p:ph type="title"/>
          </p:nvPr>
        </p:nvSpPr>
        <p:spPr>
          <a:xfrm>
            <a:off x="123457" y="75199"/>
            <a:ext cx="6733110" cy="524447"/>
          </a:xfrm>
          <a:prstGeom prst="rect">
            <a:avLst/>
          </a:prstGeom>
        </p:spPr>
        <p:txBody>
          <a:bodyPr vert="horz" lIns="0" tIns="0" rIns="0" bIns="0" rtlCol="0" anchor="ctr" anchorCtr="0">
            <a:noAutofit/>
          </a:bodyPr>
          <a:lstStyle/>
          <a:p>
            <a:r>
              <a:rPr lang="en-US" dirty="0"/>
              <a:t>Click to edit Master title style</a:t>
            </a:r>
          </a:p>
        </p:txBody>
      </p:sp>
      <p:sp>
        <p:nvSpPr>
          <p:cNvPr id="3" name="Text Placeholder 2">
            <a:extLst>
              <a:ext uri="{FF2B5EF4-FFF2-40B4-BE49-F238E27FC236}">
                <a16:creationId xmlns:a16="http://schemas.microsoft.com/office/drawing/2014/main" id="{1AF725E6-0AD0-F8C2-0848-43E86E252490}"/>
              </a:ext>
            </a:extLst>
          </p:cNvPr>
          <p:cNvSpPr>
            <a:spLocks noGrp="1"/>
          </p:cNvSpPr>
          <p:nvPr>
            <p:ph type="body" idx="1"/>
          </p:nvPr>
        </p:nvSpPr>
        <p:spPr>
          <a:xfrm>
            <a:off x="481014" y="1283515"/>
            <a:ext cx="8181974" cy="3127309"/>
          </a:xfrm>
          <a:prstGeom prst="rect">
            <a:avLst/>
          </a:prstGeom>
        </p:spPr>
        <p:txBody>
          <a:bodyPr vert="horz" lIns="0" tIns="0" rIns="0" bIns="0" rtlCol="0" anchor="t" anchorCtr="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65EB73A-9082-6DB0-F00E-EBEA97D47D0D}"/>
              </a:ext>
            </a:extLst>
          </p:cNvPr>
          <p:cNvSpPr>
            <a:spLocks noGrp="1"/>
          </p:cNvSpPr>
          <p:nvPr>
            <p:ph type="dt" sz="half" idx="2"/>
          </p:nvPr>
        </p:nvSpPr>
        <p:spPr>
          <a:xfrm>
            <a:off x="3543300" y="5191149"/>
            <a:ext cx="2057400" cy="133350"/>
          </a:xfrm>
          <a:prstGeom prst="rect">
            <a:avLst/>
          </a:prstGeom>
        </p:spPr>
        <p:txBody>
          <a:bodyPr vert="horz" lIns="0" tIns="0" rIns="0" bIns="0" rtlCol="0" anchor="b" anchorCtr="0">
            <a:noAutofit/>
          </a:bodyPr>
          <a:lstStyle>
            <a:lvl1pPr algn="ctr">
              <a:defRPr sz="675" b="0" i="0" cap="none" baseline="0">
                <a:solidFill>
                  <a:schemeClr val="tx1"/>
                </a:solidFill>
                <a:latin typeface="+mn-lt"/>
              </a:defRPr>
            </a:lvl1pPr>
          </a:lstStyle>
          <a:p>
            <a:endParaRPr lang="en-US"/>
          </a:p>
        </p:txBody>
      </p:sp>
      <p:sp>
        <p:nvSpPr>
          <p:cNvPr id="5" name="Footer Placeholder 4">
            <a:extLst>
              <a:ext uri="{FF2B5EF4-FFF2-40B4-BE49-F238E27FC236}">
                <a16:creationId xmlns:a16="http://schemas.microsoft.com/office/drawing/2014/main" id="{3ADB3420-8F4F-73C2-7C21-BE3DA3136F2F}"/>
              </a:ext>
            </a:extLst>
          </p:cNvPr>
          <p:cNvSpPr>
            <a:spLocks noGrp="1"/>
          </p:cNvSpPr>
          <p:nvPr>
            <p:ph type="ftr" sz="quarter" idx="3"/>
          </p:nvPr>
        </p:nvSpPr>
        <p:spPr>
          <a:xfrm>
            <a:off x="481014" y="5191149"/>
            <a:ext cx="1529689" cy="133350"/>
          </a:xfrm>
          <a:prstGeom prst="rect">
            <a:avLst/>
          </a:prstGeom>
        </p:spPr>
        <p:txBody>
          <a:bodyPr vert="horz" lIns="0" tIns="0" rIns="0" bIns="0" rtlCol="0" anchor="b" anchorCtr="0">
            <a:noAutofit/>
          </a:bodyPr>
          <a:lstStyle>
            <a:lvl1pPr algn="l">
              <a:defRPr sz="675" b="0" cap="none" spc="38" baseline="0">
                <a:solidFill>
                  <a:schemeClr val="tx1"/>
                </a:solidFill>
                <a:latin typeface="+mn-lt"/>
              </a:defRPr>
            </a:lvl1pPr>
          </a:lstStyle>
          <a:p>
            <a:endParaRPr lang="en-US"/>
          </a:p>
        </p:txBody>
      </p:sp>
      <p:sp>
        <p:nvSpPr>
          <p:cNvPr id="6" name="Slide Number Placeholder 5">
            <a:extLst>
              <a:ext uri="{FF2B5EF4-FFF2-40B4-BE49-F238E27FC236}">
                <a16:creationId xmlns:a16="http://schemas.microsoft.com/office/drawing/2014/main" id="{2BC8068C-F84C-EC00-DD75-0749498A36A5}"/>
              </a:ext>
            </a:extLst>
          </p:cNvPr>
          <p:cNvSpPr>
            <a:spLocks noGrp="1"/>
          </p:cNvSpPr>
          <p:nvPr>
            <p:ph type="sldNum" sz="quarter" idx="4"/>
          </p:nvPr>
        </p:nvSpPr>
        <p:spPr>
          <a:xfrm>
            <a:off x="8736807" y="4950936"/>
            <a:ext cx="183951" cy="133350"/>
          </a:xfrm>
          <a:prstGeom prst="rect">
            <a:avLst/>
          </a:prstGeom>
        </p:spPr>
        <p:txBody>
          <a:bodyPr vert="horz" lIns="0" tIns="0" rIns="0" bIns="0" rtlCol="0" anchor="b" anchorCtr="0">
            <a:noAutofit/>
          </a:bodyPr>
          <a:lstStyle>
            <a:lvl1pPr algn="r">
              <a:defRPr sz="750" b="0" cap="none" baseline="0">
                <a:solidFill>
                  <a:schemeClr val="accent4"/>
                </a:solidFill>
                <a:latin typeface="+mn-lt"/>
              </a:defRPr>
            </a:lvl1pPr>
          </a:lstStyle>
          <a:p>
            <a:fld id="{BE375096-6367-4A46-9B35-1C341654C780}" type="slidenum">
              <a:rPr lang="en-US" smtClean="0"/>
              <a:pPr/>
              <a:t>‹N°›</a:t>
            </a:fld>
            <a:endParaRPr lang="en-US" dirty="0"/>
          </a:p>
        </p:txBody>
      </p:sp>
      <p:pic>
        <p:nvPicPr>
          <p:cNvPr id="24" name="Graphic 23">
            <a:extLst>
              <a:ext uri="{FF2B5EF4-FFF2-40B4-BE49-F238E27FC236}">
                <a16:creationId xmlns:a16="http://schemas.microsoft.com/office/drawing/2014/main" id="{8A67BE01-0F1C-3000-08D0-5FD554030364}"/>
              </a:ext>
            </a:extLst>
          </p:cNvPr>
          <p:cNvPicPr>
            <a:picLocks noChangeAspect="1"/>
          </p:cNvPicPr>
          <p:nvPr userDrawn="1"/>
        </p:nvPicPr>
        <p:blipFill rotWithShape="1">
          <a:blip r:embed="rId63">
            <a:extLst>
              <a:ext uri="{28A0092B-C50C-407E-A947-70E740481C1C}">
                <a14:useLocalDpi xmlns:a14="http://schemas.microsoft.com/office/drawing/2010/main" val="0"/>
              </a:ext>
              <a:ext uri="{96DAC541-7B7A-43D3-8B79-37D633B846F1}">
                <asvg:svgBlip xmlns:asvg="http://schemas.microsoft.com/office/drawing/2016/SVG/main" r:embed="rId64"/>
              </a:ext>
            </a:extLst>
          </a:blip>
          <a:srcRect t="83194" r="28994"/>
          <a:stretch/>
        </p:blipFill>
        <p:spPr>
          <a:xfrm>
            <a:off x="5086669" y="-1878"/>
            <a:ext cx="4057360" cy="1068677"/>
          </a:xfrm>
          <a:prstGeom prst="rect">
            <a:avLst/>
          </a:prstGeom>
        </p:spPr>
      </p:pic>
      <p:cxnSp>
        <p:nvCxnSpPr>
          <p:cNvPr id="29" name="Straight Connector 28">
            <a:extLst>
              <a:ext uri="{FF2B5EF4-FFF2-40B4-BE49-F238E27FC236}">
                <a16:creationId xmlns:a16="http://schemas.microsoft.com/office/drawing/2014/main" id="{77D75367-A008-F0C8-86DB-6CE2BEB8367D}"/>
              </a:ext>
            </a:extLst>
          </p:cNvPr>
          <p:cNvCxnSpPr>
            <a:cxnSpLocks/>
          </p:cNvCxnSpPr>
          <p:nvPr userDrawn="1"/>
        </p:nvCxnSpPr>
        <p:spPr>
          <a:xfrm>
            <a:off x="5448925" y="5056903"/>
            <a:ext cx="3214063" cy="0"/>
          </a:xfrm>
          <a:prstGeom prst="line">
            <a:avLst/>
          </a:prstGeom>
          <a:ln w="12700"/>
        </p:spPr>
        <p:style>
          <a:lnRef idx="1">
            <a:schemeClr val="accent1"/>
          </a:lnRef>
          <a:fillRef idx="0">
            <a:schemeClr val="accent1"/>
          </a:fillRef>
          <a:effectRef idx="0">
            <a:schemeClr val="accent1"/>
          </a:effectRef>
          <a:fontRef idx="minor">
            <a:schemeClr val="tx1"/>
          </a:fontRef>
        </p:style>
      </p:cxnSp>
      <p:pic>
        <p:nvPicPr>
          <p:cNvPr id="8" name="Graphic 4">
            <a:extLst>
              <a:ext uri="{FF2B5EF4-FFF2-40B4-BE49-F238E27FC236}">
                <a16:creationId xmlns:a16="http://schemas.microsoft.com/office/drawing/2014/main" id="{F42B04C5-B2EE-D69E-C376-8FEC1F6F9122}"/>
              </a:ext>
            </a:extLst>
          </p:cNvPr>
          <p:cNvPicPr>
            <a:picLocks noChangeAspect="1"/>
          </p:cNvPicPr>
          <p:nvPr userDrawn="1"/>
        </p:nvPicPr>
        <p:blipFill>
          <a:blip r:embed="rId65">
            <a:extLst>
              <a:ext uri="{28A0092B-C50C-407E-A947-70E740481C1C}">
                <a14:useLocalDpi xmlns:a14="http://schemas.microsoft.com/office/drawing/2010/main" val="0"/>
              </a:ext>
              <a:ext uri="{96DAC541-7B7A-43D3-8B79-37D633B846F1}">
                <asvg:svgBlip xmlns:asvg="http://schemas.microsoft.com/office/drawing/2016/SVG/main" r:embed="rId66"/>
              </a:ext>
            </a:extLst>
          </a:blip>
          <a:stretch>
            <a:fillRect/>
          </a:stretch>
        </p:blipFill>
        <p:spPr>
          <a:xfrm>
            <a:off x="7718281" y="75199"/>
            <a:ext cx="1182833" cy="464684"/>
          </a:xfrm>
          <a:prstGeom prst="rect">
            <a:avLst/>
          </a:prstGeom>
        </p:spPr>
      </p:pic>
    </p:spTree>
    <p:extLst>
      <p:ext uri="{BB962C8B-B14F-4D97-AF65-F5344CB8AC3E}">
        <p14:creationId xmlns:p14="http://schemas.microsoft.com/office/powerpoint/2010/main" val="2208738647"/>
      </p:ext>
    </p:extLst>
  </p:cSld>
  <p:clrMap bg1="lt1" tx1="dk1" bg2="lt2" tx2="dk2" accent1="accent1" accent2="accent2" accent3="accent3" accent4="accent4" accent5="accent5" accent6="accent6" hlink="hlink" folHlink="folHlink"/>
  <p:sldLayoutIdLst>
    <p:sldLayoutId id="2147483736" r:id="rId1"/>
    <p:sldLayoutId id="2147483737" r:id="rId2"/>
    <p:sldLayoutId id="2147483738" r:id="rId3"/>
    <p:sldLayoutId id="2147483739" r:id="rId4"/>
    <p:sldLayoutId id="2147483740" r:id="rId5"/>
    <p:sldLayoutId id="2147483741" r:id="rId6"/>
    <p:sldLayoutId id="2147483742" r:id="rId7"/>
    <p:sldLayoutId id="2147483743" r:id="rId8"/>
    <p:sldLayoutId id="2147483744" r:id="rId9"/>
    <p:sldLayoutId id="2147483745" r:id="rId10"/>
    <p:sldLayoutId id="2147483746" r:id="rId11"/>
    <p:sldLayoutId id="2147483747" r:id="rId12"/>
    <p:sldLayoutId id="2147483748" r:id="rId13"/>
    <p:sldLayoutId id="2147483749" r:id="rId14"/>
    <p:sldLayoutId id="2147483750" r:id="rId15"/>
    <p:sldLayoutId id="2147483751" r:id="rId16"/>
    <p:sldLayoutId id="2147483752" r:id="rId17"/>
    <p:sldLayoutId id="2147483753" r:id="rId18"/>
    <p:sldLayoutId id="2147483754" r:id="rId19"/>
    <p:sldLayoutId id="2147483755" r:id="rId20"/>
    <p:sldLayoutId id="2147483756" r:id="rId21"/>
    <p:sldLayoutId id="2147483757" r:id="rId22"/>
    <p:sldLayoutId id="2147483758" r:id="rId23"/>
    <p:sldLayoutId id="2147483759" r:id="rId24"/>
    <p:sldLayoutId id="2147483760" r:id="rId25"/>
    <p:sldLayoutId id="2147483761" r:id="rId26"/>
    <p:sldLayoutId id="2147483762" r:id="rId27"/>
    <p:sldLayoutId id="2147483763" r:id="rId28"/>
    <p:sldLayoutId id="2147483764" r:id="rId29"/>
    <p:sldLayoutId id="2147483765" r:id="rId30"/>
    <p:sldLayoutId id="2147483766" r:id="rId31"/>
    <p:sldLayoutId id="2147483767" r:id="rId32"/>
    <p:sldLayoutId id="2147483768" r:id="rId33"/>
    <p:sldLayoutId id="2147483769" r:id="rId34"/>
    <p:sldLayoutId id="2147483770" r:id="rId35"/>
    <p:sldLayoutId id="2147483771" r:id="rId36"/>
    <p:sldLayoutId id="2147483772" r:id="rId37"/>
    <p:sldLayoutId id="2147483773" r:id="rId38"/>
    <p:sldLayoutId id="2147483774" r:id="rId39"/>
    <p:sldLayoutId id="2147483775" r:id="rId40"/>
    <p:sldLayoutId id="2147483776" r:id="rId41"/>
    <p:sldLayoutId id="2147483777" r:id="rId42"/>
    <p:sldLayoutId id="2147483778" r:id="rId43"/>
    <p:sldLayoutId id="2147483779" r:id="rId44"/>
    <p:sldLayoutId id="2147483780" r:id="rId45"/>
    <p:sldLayoutId id="2147483781" r:id="rId46"/>
    <p:sldLayoutId id="2147483782" r:id="rId47"/>
    <p:sldLayoutId id="2147483783" r:id="rId48"/>
    <p:sldLayoutId id="2147483784" r:id="rId49"/>
    <p:sldLayoutId id="2147483785" r:id="rId50"/>
    <p:sldLayoutId id="2147483786" r:id="rId51"/>
    <p:sldLayoutId id="2147483787" r:id="rId52"/>
    <p:sldLayoutId id="2147483788" r:id="rId53"/>
    <p:sldLayoutId id="2147483789" r:id="rId54"/>
    <p:sldLayoutId id="2147483790" r:id="rId55"/>
    <p:sldLayoutId id="2147483791" r:id="rId56"/>
    <p:sldLayoutId id="2147483792" r:id="rId57"/>
    <p:sldLayoutId id="2147483793" r:id="rId58"/>
    <p:sldLayoutId id="2147483794" r:id="rId59"/>
  </p:sldLayoutIdLst>
  <p:hf hdr="0" dt="0"/>
  <p:txStyles>
    <p:titleStyle>
      <a:lvl1pPr algn="l" defTabSz="685800" rtl="0" eaLnBrk="1" latinLnBrk="0" hangingPunct="1">
        <a:lnSpc>
          <a:spcPct val="90000"/>
        </a:lnSpc>
        <a:spcBef>
          <a:spcPct val="0"/>
        </a:spcBef>
        <a:buNone/>
        <a:defRPr sz="1800" b="1" kern="1200" cap="all" baseline="0">
          <a:solidFill>
            <a:schemeClr val="tx2"/>
          </a:solidFill>
          <a:latin typeface="+mj-lt"/>
          <a:ea typeface="+mj-ea"/>
          <a:cs typeface="+mj-cs"/>
        </a:defRPr>
      </a:lvl1pPr>
    </p:titleStyle>
    <p:bodyStyle>
      <a:lvl1pPr marL="0" indent="0" algn="l" defTabSz="685800" rtl="0" eaLnBrk="1" latinLnBrk="0" hangingPunct="1">
        <a:lnSpc>
          <a:spcPct val="100000"/>
        </a:lnSpc>
        <a:spcBef>
          <a:spcPts val="750"/>
        </a:spcBef>
        <a:buFont typeface="Arial" panose="020B0604020202020204" pitchFamily="34" charset="0"/>
        <a:buNone/>
        <a:defRPr sz="1350" b="1" kern="1200">
          <a:solidFill>
            <a:schemeClr val="tx2"/>
          </a:solidFill>
          <a:latin typeface="+mn-lt"/>
          <a:ea typeface="+mn-ea"/>
          <a:cs typeface="+mn-cs"/>
        </a:defRPr>
      </a:lvl1pPr>
      <a:lvl2pPr marL="0" indent="0" algn="l" defTabSz="685800" rtl="0" eaLnBrk="1" latinLnBrk="0" hangingPunct="1">
        <a:lnSpc>
          <a:spcPct val="100000"/>
        </a:lnSpc>
        <a:spcBef>
          <a:spcPts val="375"/>
        </a:spcBef>
        <a:buFont typeface="Arial" panose="020B0604020202020204" pitchFamily="34" charset="0"/>
        <a:buNone/>
        <a:defRPr sz="1350" kern="1200">
          <a:solidFill>
            <a:schemeClr val="tx2"/>
          </a:solidFill>
          <a:latin typeface="+mn-lt"/>
          <a:ea typeface="+mn-ea"/>
          <a:cs typeface="+mn-cs"/>
        </a:defRPr>
      </a:lvl2pPr>
      <a:lvl3pPr marL="136922" indent="-136922" algn="l" defTabSz="685800" rtl="0" eaLnBrk="1" latinLnBrk="0" hangingPunct="1">
        <a:lnSpc>
          <a:spcPct val="100000"/>
        </a:lnSpc>
        <a:spcBef>
          <a:spcPts val="375"/>
        </a:spcBef>
        <a:buClr>
          <a:schemeClr val="accent1"/>
        </a:buClr>
        <a:buFont typeface="Arial" panose="020B0604020202020204" pitchFamily="34" charset="0"/>
        <a:buChar char="•"/>
        <a:defRPr sz="1350" kern="1200">
          <a:solidFill>
            <a:schemeClr val="tx2"/>
          </a:solidFill>
          <a:latin typeface="+mn-lt"/>
          <a:ea typeface="+mn-ea"/>
          <a:cs typeface="+mn-cs"/>
        </a:defRPr>
      </a:lvl3pPr>
      <a:lvl4pPr marL="269081" indent="-132160" algn="l" defTabSz="685800" rtl="0" eaLnBrk="1" latinLnBrk="0" hangingPunct="1">
        <a:lnSpc>
          <a:spcPct val="100000"/>
        </a:lnSpc>
        <a:spcBef>
          <a:spcPts val="375"/>
        </a:spcBef>
        <a:buClr>
          <a:schemeClr val="accent1"/>
        </a:buClr>
        <a:buFont typeface="Arial" panose="020B0604020202020204" pitchFamily="34" charset="0"/>
        <a:buChar char="•"/>
        <a:defRPr sz="1200" kern="1200">
          <a:solidFill>
            <a:schemeClr val="tx2"/>
          </a:solidFill>
          <a:latin typeface="+mn-lt"/>
          <a:ea typeface="+mn-ea"/>
          <a:cs typeface="+mn-cs"/>
        </a:defRPr>
      </a:lvl4pPr>
      <a:lvl5pPr marL="406004" indent="-136922" algn="l" defTabSz="685800" rtl="0" eaLnBrk="1" latinLnBrk="0" hangingPunct="1">
        <a:lnSpc>
          <a:spcPct val="100000"/>
        </a:lnSpc>
        <a:spcBef>
          <a:spcPts val="375"/>
        </a:spcBef>
        <a:buClr>
          <a:schemeClr val="accent1"/>
        </a:buClr>
        <a:buFont typeface="Arial" panose="020B0604020202020204" pitchFamily="34" charset="0"/>
        <a:buChar char="•"/>
        <a:defRPr sz="1050" kern="1200">
          <a:solidFill>
            <a:schemeClr val="tx2"/>
          </a:solidFill>
          <a:latin typeface="+mn-lt"/>
          <a:ea typeface="+mn-ea"/>
          <a:cs typeface="+mn-cs"/>
        </a:defRPr>
      </a:lvl5pPr>
      <a:lvl6pPr marL="0" indent="0" algn="l" defTabSz="685800" rtl="0" eaLnBrk="1" latinLnBrk="0" hangingPunct="1">
        <a:lnSpc>
          <a:spcPct val="100000"/>
        </a:lnSpc>
        <a:spcBef>
          <a:spcPts val="375"/>
        </a:spcBef>
        <a:buFont typeface="Arial" panose="020B0604020202020204" pitchFamily="34" charset="0"/>
        <a:buNone/>
        <a:defRPr sz="900" b="1" kern="1200">
          <a:solidFill>
            <a:schemeClr val="tx1"/>
          </a:solidFill>
          <a:latin typeface="+mn-lt"/>
          <a:ea typeface="+mn-ea"/>
          <a:cs typeface="+mn-cs"/>
        </a:defRPr>
      </a:lvl6pPr>
      <a:lvl7pPr marL="0" indent="0" algn="l" defTabSz="685800" rtl="0" eaLnBrk="1" latinLnBrk="0" hangingPunct="1">
        <a:lnSpc>
          <a:spcPct val="100000"/>
        </a:lnSpc>
        <a:spcBef>
          <a:spcPts val="375"/>
        </a:spcBef>
        <a:buFont typeface="Arial" panose="020B0604020202020204" pitchFamily="34" charset="0"/>
        <a:buNone/>
        <a:defRPr sz="900" kern="1200">
          <a:solidFill>
            <a:schemeClr val="tx1"/>
          </a:solidFill>
          <a:latin typeface="+mn-lt"/>
          <a:ea typeface="+mn-ea"/>
          <a:cs typeface="+mn-cs"/>
        </a:defRPr>
      </a:lvl7pPr>
      <a:lvl8pPr marL="103585" indent="-103585" algn="l" defTabSz="685800" rtl="0" eaLnBrk="1" latinLnBrk="0" hangingPunct="1">
        <a:lnSpc>
          <a:spcPct val="100000"/>
        </a:lnSpc>
        <a:spcBef>
          <a:spcPts val="375"/>
        </a:spcBef>
        <a:buClr>
          <a:schemeClr val="accent1"/>
        </a:buClr>
        <a:buFont typeface="Arial" panose="020B0604020202020204" pitchFamily="34" charset="0"/>
        <a:buChar char="●"/>
        <a:defRPr sz="900" kern="1200">
          <a:solidFill>
            <a:schemeClr val="tx1"/>
          </a:solidFill>
          <a:latin typeface="+mn-lt"/>
          <a:ea typeface="+mn-ea"/>
          <a:cs typeface="+mn-cs"/>
        </a:defRPr>
      </a:lvl8pPr>
      <a:lvl9pPr marL="203597" indent="-92869" algn="l" defTabSz="685800" rtl="0" eaLnBrk="1" latinLnBrk="0" hangingPunct="1">
        <a:lnSpc>
          <a:spcPct val="100000"/>
        </a:lnSpc>
        <a:spcBef>
          <a:spcPts val="375"/>
        </a:spcBef>
        <a:buClr>
          <a:schemeClr val="accent1"/>
        </a:buClr>
        <a:buFont typeface="Arial" panose="020B0604020202020204" pitchFamily="34" charset="0"/>
        <a:buChar char="●"/>
        <a:defRPr sz="825"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3840">
          <p15:clr>
            <a:srgbClr val="F26B43"/>
          </p15:clr>
        </p15:guide>
        <p15:guide id="2" orient="horz" pos="2160">
          <p15:clr>
            <a:srgbClr val="F26B43"/>
          </p15:clr>
        </p15:guide>
        <p15:guide id="3" pos="404">
          <p15:clr>
            <a:srgbClr val="F26B43"/>
          </p15:clr>
        </p15:guide>
        <p15:guide id="4" pos="7276">
          <p15:clr>
            <a:srgbClr val="F26B43"/>
          </p15:clr>
        </p15:guide>
        <p15:guide id="5" pos="6807">
          <p15:clr>
            <a:srgbClr val="F26B43"/>
          </p15:clr>
        </p15:guide>
        <p15:guide id="6" pos="6693">
          <p15:clr>
            <a:srgbClr val="F26B43"/>
          </p15:clr>
        </p15:guide>
        <p15:guide id="7" pos="6227">
          <p15:clr>
            <a:srgbClr val="F26B43"/>
          </p15:clr>
        </p15:guide>
        <p15:guide id="8" pos="6113">
          <p15:clr>
            <a:srgbClr val="F26B43"/>
          </p15:clr>
        </p15:guide>
        <p15:guide id="9" pos="5643">
          <p15:clr>
            <a:srgbClr val="F26B43"/>
          </p15:clr>
        </p15:guide>
        <p15:guide id="10" pos="5528">
          <p15:clr>
            <a:srgbClr val="F26B43"/>
          </p15:clr>
        </p15:guide>
        <p15:guide id="11" pos="5061">
          <p15:clr>
            <a:srgbClr val="F26B43"/>
          </p15:clr>
        </p15:guide>
        <p15:guide id="12" pos="4946">
          <p15:clr>
            <a:srgbClr val="F26B43"/>
          </p15:clr>
        </p15:guide>
        <p15:guide id="13" pos="4479">
          <p15:clr>
            <a:srgbClr val="F26B43"/>
          </p15:clr>
        </p15:guide>
        <p15:guide id="14" pos="4365">
          <p15:clr>
            <a:srgbClr val="F26B43"/>
          </p15:clr>
        </p15:guide>
        <p15:guide id="15" pos="3897">
          <p15:clr>
            <a:srgbClr val="F26B43"/>
          </p15:clr>
        </p15:guide>
        <p15:guide id="16" pos="3782">
          <p15:clr>
            <a:srgbClr val="F26B43"/>
          </p15:clr>
        </p15:guide>
        <p15:guide id="17" pos="3315">
          <p15:clr>
            <a:srgbClr val="F26B43"/>
          </p15:clr>
        </p15:guide>
        <p15:guide id="18" pos="3201">
          <p15:clr>
            <a:srgbClr val="F26B43"/>
          </p15:clr>
        </p15:guide>
        <p15:guide id="19" pos="2733">
          <p15:clr>
            <a:srgbClr val="F26B43"/>
          </p15:clr>
        </p15:guide>
        <p15:guide id="20" pos="2618">
          <p15:clr>
            <a:srgbClr val="F26B43"/>
          </p15:clr>
        </p15:guide>
        <p15:guide id="21" pos="2036">
          <p15:clr>
            <a:srgbClr val="F26B43"/>
          </p15:clr>
        </p15:guide>
        <p15:guide id="22" pos="2151">
          <p15:clr>
            <a:srgbClr val="F26B43"/>
          </p15:clr>
        </p15:guide>
        <p15:guide id="23" pos="1568">
          <p15:clr>
            <a:srgbClr val="F26B43"/>
          </p15:clr>
        </p15:guide>
        <p15:guide id="24" pos="1454">
          <p15:clr>
            <a:srgbClr val="F26B43"/>
          </p15:clr>
        </p15:guide>
        <p15:guide id="25" pos="986">
          <p15:clr>
            <a:srgbClr val="F26B43"/>
          </p15:clr>
        </p15:guide>
        <p15:guide id="26" pos="872">
          <p15:clr>
            <a:srgbClr val="F26B43"/>
          </p15:clr>
        </p15:guide>
        <p15:guide id="27" orient="horz" pos="210">
          <p15:clr>
            <a:srgbClr val="F26B43"/>
          </p15:clr>
        </p15:guide>
        <p15:guide id="28" orient="horz" pos="448">
          <p15:clr>
            <a:srgbClr val="F26B43"/>
          </p15:clr>
        </p15:guide>
        <p15:guide id="29" orient="horz" pos="888">
          <p15:clr>
            <a:srgbClr val="F26B43"/>
          </p15:clr>
        </p15:guide>
        <p15:guide id="30" orient="horz" pos="4173">
          <p15:clr>
            <a:srgbClr val="F26B43"/>
          </p15:clr>
        </p15:guide>
        <p15:guide id="31" orient="horz" pos="3698">
          <p15:clr>
            <a:srgbClr val="F26B43"/>
          </p15:clr>
        </p15:guide>
        <p15:guide id="32" orient="horz" pos="595">
          <p15:clr>
            <a:srgbClr val="F26B43"/>
          </p15:clr>
        </p15:guide>
        <p15:guide id="33" orient="horz" pos="1071">
          <p15:clr>
            <a:srgbClr val="F26B43"/>
          </p15:clr>
        </p15:guide>
      </p15:sldGuideLst>
    </p:ext>
  </p:extLst>
</p:sldMaster>
</file>

<file path=ppt/slides/_rels/slide1.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31.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5" Type="http://schemas.openxmlformats.org/officeDocument/2006/relationships/image" Target="../media/image3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2.png"/></Relationships>
</file>

<file path=ppt/slides/_rels/slide10.xml.rels><?xml version="1.0" encoding="UTF-8" standalone="yes"?>
<Relationships xmlns="http://schemas.openxmlformats.org/package/2006/relationships"><Relationship Id="rId8" Type="http://schemas.openxmlformats.org/officeDocument/2006/relationships/image" Target="../media/image85.png"/><Relationship Id="rId13" Type="http://schemas.openxmlformats.org/officeDocument/2006/relationships/image" Target="../media/image90.png"/><Relationship Id="rId3" Type="http://schemas.openxmlformats.org/officeDocument/2006/relationships/image" Target="../media/image83.png"/><Relationship Id="rId7" Type="http://schemas.openxmlformats.org/officeDocument/2006/relationships/image" Target="../media/image71.png"/><Relationship Id="rId12" Type="http://schemas.openxmlformats.org/officeDocument/2006/relationships/image" Target="../media/image89.png"/><Relationship Id="rId2" Type="http://schemas.openxmlformats.org/officeDocument/2006/relationships/notesSlide" Target="../notesSlides/notesSlide4.xml"/><Relationship Id="rId16" Type="http://schemas.openxmlformats.org/officeDocument/2006/relationships/image" Target="../media/image93.png"/><Relationship Id="rId1" Type="http://schemas.openxmlformats.org/officeDocument/2006/relationships/slideLayout" Target="../slideLayouts/slideLayout23.xml"/><Relationship Id="rId6" Type="http://schemas.openxmlformats.org/officeDocument/2006/relationships/image" Target="../media/image70.png"/><Relationship Id="rId11" Type="http://schemas.openxmlformats.org/officeDocument/2006/relationships/image" Target="../media/image88.png"/><Relationship Id="rId5" Type="http://schemas.openxmlformats.org/officeDocument/2006/relationships/image" Target="../media/image69.png"/><Relationship Id="rId15" Type="http://schemas.openxmlformats.org/officeDocument/2006/relationships/image" Target="../media/image92.png"/><Relationship Id="rId10" Type="http://schemas.openxmlformats.org/officeDocument/2006/relationships/image" Target="../media/image87.png"/><Relationship Id="rId4" Type="http://schemas.openxmlformats.org/officeDocument/2006/relationships/image" Target="../media/image84.png"/><Relationship Id="rId9" Type="http://schemas.openxmlformats.org/officeDocument/2006/relationships/image" Target="../media/image86.png"/><Relationship Id="rId14" Type="http://schemas.openxmlformats.org/officeDocument/2006/relationships/image" Target="../media/image91.png"/></Relationships>
</file>

<file path=ppt/slides/_rels/slide1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67.png"/><Relationship Id="rId7" Type="http://schemas.openxmlformats.org/officeDocument/2006/relationships/image" Target="../media/image89.png"/><Relationship Id="rId12" Type="http://schemas.openxmlformats.org/officeDocument/2006/relationships/image" Target="../media/image94.png"/><Relationship Id="rId2" Type="http://schemas.openxmlformats.org/officeDocument/2006/relationships/notesSlide" Target="../notesSlides/notesSlide5.xml"/><Relationship Id="rId1" Type="http://schemas.openxmlformats.org/officeDocument/2006/relationships/slideLayout" Target="../slideLayouts/slideLayout23.xml"/><Relationship Id="rId6" Type="http://schemas.openxmlformats.org/officeDocument/2006/relationships/image" Target="../media/image70.png"/><Relationship Id="rId11" Type="http://schemas.openxmlformats.org/officeDocument/2006/relationships/image" Target="../media/image93.png"/><Relationship Id="rId5" Type="http://schemas.openxmlformats.org/officeDocument/2006/relationships/image" Target="../media/image69.png"/><Relationship Id="rId10" Type="http://schemas.openxmlformats.org/officeDocument/2006/relationships/image" Target="../media/image92.png"/><Relationship Id="rId4" Type="http://schemas.openxmlformats.org/officeDocument/2006/relationships/image" Target="../media/image68.png"/><Relationship Id="rId9" Type="http://schemas.openxmlformats.org/officeDocument/2006/relationships/image" Target="../media/image91.png"/></Relationships>
</file>

<file path=ppt/slides/_rels/slide12.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image" Target="../media/image96.png"/><Relationship Id="rId7" Type="http://schemas.openxmlformats.org/officeDocument/2006/relationships/image" Target="../media/image100.png"/><Relationship Id="rId2" Type="http://schemas.openxmlformats.org/officeDocument/2006/relationships/image" Target="../media/image95.png"/><Relationship Id="rId1" Type="http://schemas.openxmlformats.org/officeDocument/2006/relationships/slideLayout" Target="../slideLayouts/slideLayout24.xml"/><Relationship Id="rId6" Type="http://schemas.openxmlformats.org/officeDocument/2006/relationships/image" Target="../media/image99.png"/><Relationship Id="rId5" Type="http://schemas.openxmlformats.org/officeDocument/2006/relationships/image" Target="../media/image98.png"/><Relationship Id="rId4" Type="http://schemas.openxmlformats.org/officeDocument/2006/relationships/image" Target="../media/image9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xml"/><Relationship Id="rId1" Type="http://schemas.openxmlformats.org/officeDocument/2006/relationships/slideLayout" Target="../slideLayouts/slideLayout23.xml"/><Relationship Id="rId4" Type="http://schemas.openxmlformats.org/officeDocument/2006/relationships/image" Target="../media/image103.png"/></Relationships>
</file>

<file path=ppt/slides/_rels/slide15.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xml"/><Relationship Id="rId1" Type="http://schemas.openxmlformats.org/officeDocument/2006/relationships/slideLayout" Target="../slideLayouts/slideLayout23.xml"/><Relationship Id="rId4" Type="http://schemas.openxmlformats.org/officeDocument/2006/relationships/image" Target="../media/image105.png"/></Relationships>
</file>

<file path=ppt/slides/_rels/slide16.xml.rels><?xml version="1.0" encoding="UTF-8" standalone="yes"?>
<Relationships xmlns="http://schemas.openxmlformats.org/package/2006/relationships"><Relationship Id="rId8" Type="http://schemas.openxmlformats.org/officeDocument/2006/relationships/image" Target="../media/image90.png"/><Relationship Id="rId13" Type="http://schemas.openxmlformats.org/officeDocument/2006/relationships/image" Target="../media/image107.png"/><Relationship Id="rId3" Type="http://schemas.openxmlformats.org/officeDocument/2006/relationships/image" Target="../media/image83.png"/><Relationship Id="rId7" Type="http://schemas.openxmlformats.org/officeDocument/2006/relationships/image" Target="../media/image89.png"/><Relationship Id="rId12" Type="http://schemas.openxmlformats.org/officeDocument/2006/relationships/image" Target="../media/image106.png"/><Relationship Id="rId2" Type="http://schemas.openxmlformats.org/officeDocument/2006/relationships/notesSlide" Target="../notesSlides/notesSlide8.xml"/><Relationship Id="rId1" Type="http://schemas.openxmlformats.org/officeDocument/2006/relationships/slideLayout" Target="../slideLayouts/slideLayout23.xml"/><Relationship Id="rId6" Type="http://schemas.openxmlformats.org/officeDocument/2006/relationships/image" Target="../media/image70.png"/><Relationship Id="rId11" Type="http://schemas.openxmlformats.org/officeDocument/2006/relationships/image" Target="../media/image93.png"/><Relationship Id="rId5" Type="http://schemas.openxmlformats.org/officeDocument/2006/relationships/image" Target="../media/image69.png"/><Relationship Id="rId10" Type="http://schemas.openxmlformats.org/officeDocument/2006/relationships/image" Target="../media/image92.png"/><Relationship Id="rId4" Type="http://schemas.openxmlformats.org/officeDocument/2006/relationships/image" Target="../media/image84.png"/><Relationship Id="rId9" Type="http://schemas.openxmlformats.org/officeDocument/2006/relationships/image" Target="../media/image91.png"/></Relationships>
</file>

<file path=ppt/slides/_rels/slide17.xml.rels><?xml version="1.0" encoding="UTF-8" standalone="yes"?>
<Relationships xmlns="http://schemas.openxmlformats.org/package/2006/relationships"><Relationship Id="rId3" Type="http://schemas.openxmlformats.org/officeDocument/2006/relationships/image" Target="../media/image109.jpeg"/><Relationship Id="rId2" Type="http://schemas.openxmlformats.org/officeDocument/2006/relationships/image" Target="../media/image108.wmf"/><Relationship Id="rId1" Type="http://schemas.openxmlformats.org/officeDocument/2006/relationships/slideLayout" Target="../slideLayouts/slideLayout23.xml"/></Relationships>
</file>

<file path=ppt/slides/_rels/slide18.xml.rels><?xml version="1.0" encoding="UTF-8" standalone="yes"?>
<Relationships xmlns="http://schemas.openxmlformats.org/package/2006/relationships"><Relationship Id="rId3" Type="http://schemas.openxmlformats.org/officeDocument/2006/relationships/image" Target="../media/image111.jpeg"/><Relationship Id="rId7" Type="http://schemas.openxmlformats.org/officeDocument/2006/relationships/image" Target="../media/image115.png"/><Relationship Id="rId2" Type="http://schemas.openxmlformats.org/officeDocument/2006/relationships/image" Target="../media/image110.png"/><Relationship Id="rId1" Type="http://schemas.openxmlformats.org/officeDocument/2006/relationships/slideLayout" Target="../slideLayouts/slideLayout23.xml"/><Relationship Id="rId6" Type="http://schemas.openxmlformats.org/officeDocument/2006/relationships/image" Target="../media/image114.jpeg"/><Relationship Id="rId5" Type="http://schemas.openxmlformats.org/officeDocument/2006/relationships/image" Target="../media/image113.jpeg"/><Relationship Id="rId4" Type="http://schemas.openxmlformats.org/officeDocument/2006/relationships/image" Target="../media/image112.jpeg"/></Relationships>
</file>

<file path=ppt/slides/_rels/slide19.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23.xml"/><Relationship Id="rId4" Type="http://schemas.openxmlformats.org/officeDocument/2006/relationships/image" Target="../media/image118.jpeg"/></Relationships>
</file>

<file path=ppt/slides/_rels/slide2.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1.png"/><Relationship Id="rId3" Type="http://schemas.openxmlformats.org/officeDocument/2006/relationships/image" Target="../media/image34.png"/><Relationship Id="rId7" Type="http://schemas.openxmlformats.org/officeDocument/2006/relationships/image" Target="../media/image36.png"/><Relationship Id="rId12" Type="http://schemas.openxmlformats.org/officeDocument/2006/relationships/image" Target="../media/image40.png"/><Relationship Id="rId2" Type="http://schemas.openxmlformats.org/officeDocument/2006/relationships/image" Target="../media/image27.png"/><Relationship Id="rId1" Type="http://schemas.openxmlformats.org/officeDocument/2006/relationships/slideLayout" Target="../slideLayouts/slideLayout23.xml"/><Relationship Id="rId6" Type="http://schemas.openxmlformats.org/officeDocument/2006/relationships/image" Target="../media/image29.png"/><Relationship Id="rId11" Type="http://schemas.openxmlformats.org/officeDocument/2006/relationships/image" Target="../media/image24.png"/><Relationship Id="rId5" Type="http://schemas.openxmlformats.org/officeDocument/2006/relationships/image" Target="../media/image35.png"/><Relationship Id="rId10" Type="http://schemas.openxmlformats.org/officeDocument/2006/relationships/image" Target="../media/image39.png"/><Relationship Id="rId4" Type="http://schemas.openxmlformats.org/officeDocument/2006/relationships/image" Target="../media/image25.png"/><Relationship Id="rId9" Type="http://schemas.openxmlformats.org/officeDocument/2006/relationships/image" Target="../media/image38.png"/><Relationship Id="rId14" Type="http://schemas.openxmlformats.org/officeDocument/2006/relationships/image" Target="../media/image23.png"/></Relationships>
</file>

<file path=ppt/slides/_rels/slide20.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xml"/><Relationship Id="rId1" Type="http://schemas.openxmlformats.org/officeDocument/2006/relationships/slideLayout" Target="../slideLayouts/slideLayout49.xml"/><Relationship Id="rId4" Type="http://schemas.openxmlformats.org/officeDocument/2006/relationships/image" Target="../media/image120.jpeg"/></Relationships>
</file>

<file path=ppt/slides/_rels/slide21.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1.jpeg"/><Relationship Id="rId7" Type="http://schemas.openxmlformats.org/officeDocument/2006/relationships/image" Target="../media/image124.jpeg"/><Relationship Id="rId2" Type="http://schemas.openxmlformats.org/officeDocument/2006/relationships/notesSlide" Target="../notesSlides/notesSlide10.xml"/><Relationship Id="rId1" Type="http://schemas.openxmlformats.org/officeDocument/2006/relationships/slideLayout" Target="../slideLayouts/slideLayout49.xml"/><Relationship Id="rId6" Type="http://schemas.openxmlformats.org/officeDocument/2006/relationships/image" Target="../media/image123.wmf"/><Relationship Id="rId5" Type="http://schemas.openxmlformats.org/officeDocument/2006/relationships/oleObject" Target="../embeddings/oleObject1.bin"/><Relationship Id="rId4" Type="http://schemas.openxmlformats.org/officeDocument/2006/relationships/image" Target="../media/image122.png"/></Relationships>
</file>

<file path=ppt/slides/_rels/slide22.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07.png"/><Relationship Id="rId1" Type="http://schemas.openxmlformats.org/officeDocument/2006/relationships/slideLayout" Target="../slideLayouts/slideLayout49.xml"/></Relationships>
</file>

<file path=ppt/slides/_rels/slide23.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jpeg"/><Relationship Id="rId1" Type="http://schemas.openxmlformats.org/officeDocument/2006/relationships/slideLayout" Target="../slideLayouts/slideLayout49.xml"/><Relationship Id="rId5" Type="http://schemas.openxmlformats.org/officeDocument/2006/relationships/image" Target="../media/image129.jpeg"/><Relationship Id="rId4" Type="http://schemas.openxmlformats.org/officeDocument/2006/relationships/image" Target="../media/image128.jpeg"/></Relationships>
</file>

<file path=ppt/slides/_rels/slide24.xml.rels><?xml version="1.0" encoding="UTF-8" standalone="yes"?>
<Relationships xmlns="http://schemas.openxmlformats.org/package/2006/relationships"><Relationship Id="rId8" Type="http://schemas.openxmlformats.org/officeDocument/2006/relationships/slide" Target="slide31.xml"/><Relationship Id="rId3" Type="http://schemas.openxmlformats.org/officeDocument/2006/relationships/slide" Target="slide24.xml"/><Relationship Id="rId7" Type="http://schemas.openxmlformats.org/officeDocument/2006/relationships/slide" Target="slide32.xml"/><Relationship Id="rId2" Type="http://schemas.openxmlformats.org/officeDocument/2006/relationships/slide" Target="slide22.xml"/><Relationship Id="rId1" Type="http://schemas.openxmlformats.org/officeDocument/2006/relationships/slideLayout" Target="../slideLayouts/slideLayout49.xml"/><Relationship Id="rId6" Type="http://schemas.openxmlformats.org/officeDocument/2006/relationships/image" Target="../media/image130.png"/><Relationship Id="rId5" Type="http://schemas.openxmlformats.org/officeDocument/2006/relationships/slide" Target="slide17.xml"/><Relationship Id="rId10" Type="http://schemas.openxmlformats.org/officeDocument/2006/relationships/image" Target="../media/image131.jpeg"/><Relationship Id="rId4" Type="http://schemas.openxmlformats.org/officeDocument/2006/relationships/slide" Target="slide40.xml"/><Relationship Id="rId9" Type="http://schemas.openxmlformats.org/officeDocument/2006/relationships/image" Target="../media/image107.png"/></Relationships>
</file>

<file path=ppt/slides/_rels/slide25.xml.rels><?xml version="1.0" encoding="UTF-8" standalone="yes"?>
<Relationships xmlns="http://schemas.openxmlformats.org/package/2006/relationships"><Relationship Id="rId3" Type="http://schemas.openxmlformats.org/officeDocument/2006/relationships/image" Target="../media/image132.wmf"/><Relationship Id="rId2" Type="http://schemas.openxmlformats.org/officeDocument/2006/relationships/oleObject" Target="../embeddings/oleObject2.bin"/><Relationship Id="rId1" Type="http://schemas.openxmlformats.org/officeDocument/2006/relationships/slideLayout" Target="../slideLayouts/slideLayout49.xml"/><Relationship Id="rId5" Type="http://schemas.openxmlformats.org/officeDocument/2006/relationships/image" Target="../media/image131.jpeg"/><Relationship Id="rId4" Type="http://schemas.openxmlformats.org/officeDocument/2006/relationships/image" Target="../media/image133.jpeg"/></Relationships>
</file>

<file path=ppt/slides/_rels/slide26.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49.xml"/></Relationships>
</file>

<file path=ppt/slides/_rels/slide27.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07.png"/><Relationship Id="rId1" Type="http://schemas.openxmlformats.org/officeDocument/2006/relationships/slideLayout" Target="../slideLayouts/slideLayout49.xml"/><Relationship Id="rId4" Type="http://schemas.openxmlformats.org/officeDocument/2006/relationships/image" Target="../media/image136.jpeg"/></Relationships>
</file>

<file path=ppt/slides/_rels/slide2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37.png"/><Relationship Id="rId1" Type="http://schemas.openxmlformats.org/officeDocument/2006/relationships/slideLayout" Target="../slideLayouts/slideLayout49.xml"/><Relationship Id="rId6" Type="http://schemas.openxmlformats.org/officeDocument/2006/relationships/image" Target="../media/image136.jpeg"/><Relationship Id="rId5" Type="http://schemas.openxmlformats.org/officeDocument/2006/relationships/image" Target="../media/image135.jpeg"/><Relationship Id="rId4" Type="http://schemas.openxmlformats.org/officeDocument/2006/relationships/image" Target="../media/image138.png"/></Relationships>
</file>

<file path=ppt/slides/_rels/slide29.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07.png"/><Relationship Id="rId1" Type="http://schemas.openxmlformats.org/officeDocument/2006/relationships/slideLayout" Target="../slideLayouts/slideLayout49.xml"/><Relationship Id="rId5" Type="http://schemas.openxmlformats.org/officeDocument/2006/relationships/image" Target="../media/image136.jpeg"/><Relationship Id="rId4" Type="http://schemas.openxmlformats.org/officeDocument/2006/relationships/image" Target="../media/image135.jpeg"/></Relationships>
</file>

<file path=ppt/slides/_rels/slide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23.xml"/><Relationship Id="rId4" Type="http://schemas.openxmlformats.org/officeDocument/2006/relationships/image" Target="../media/image44.png"/></Relationships>
</file>

<file path=ppt/slides/_rels/slide3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49.xml"/></Relationships>
</file>

<file path=ppt/slides/_rels/slide31.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jpeg"/><Relationship Id="rId1" Type="http://schemas.openxmlformats.org/officeDocument/2006/relationships/slideLayout" Target="../slideLayouts/slideLayout49.xml"/></Relationships>
</file>

<file path=ppt/slides/_rels/slide32.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49.xml"/></Relationships>
</file>

<file path=ppt/slides/_rels/slide33.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49.xml"/></Relationships>
</file>

<file path=ppt/slides/_rels/slide34.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49.xml"/><Relationship Id="rId6" Type="http://schemas.openxmlformats.org/officeDocument/2006/relationships/image" Target="../media/image143.png"/><Relationship Id="rId5" Type="http://schemas.openxmlformats.org/officeDocument/2006/relationships/image" Target="../media/image142.emf"/><Relationship Id="rId4" Type="http://schemas.openxmlformats.org/officeDocument/2006/relationships/oleObject" Target="../embeddings/oleObject3.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8" Type="http://schemas.openxmlformats.org/officeDocument/2006/relationships/image" Target="../media/image150.png"/><Relationship Id="rId13" Type="http://schemas.openxmlformats.org/officeDocument/2006/relationships/image" Target="../media/image155.png"/><Relationship Id="rId3" Type="http://schemas.openxmlformats.org/officeDocument/2006/relationships/image" Target="../media/image145.png"/><Relationship Id="rId7" Type="http://schemas.openxmlformats.org/officeDocument/2006/relationships/image" Target="../media/image149.png"/><Relationship Id="rId12" Type="http://schemas.openxmlformats.org/officeDocument/2006/relationships/image" Target="../media/image154.wmf"/><Relationship Id="rId2" Type="http://schemas.openxmlformats.org/officeDocument/2006/relationships/image" Target="../media/image144.png"/><Relationship Id="rId16" Type="http://schemas.openxmlformats.org/officeDocument/2006/relationships/image" Target="../media/image158.jpeg"/><Relationship Id="rId1" Type="http://schemas.openxmlformats.org/officeDocument/2006/relationships/slideLayout" Target="../slideLayouts/slideLayout23.xml"/><Relationship Id="rId6" Type="http://schemas.openxmlformats.org/officeDocument/2006/relationships/image" Target="../media/image148.png"/><Relationship Id="rId11" Type="http://schemas.openxmlformats.org/officeDocument/2006/relationships/image" Target="../media/image153.png"/><Relationship Id="rId5" Type="http://schemas.openxmlformats.org/officeDocument/2006/relationships/image" Target="../media/image147.png"/><Relationship Id="rId15" Type="http://schemas.openxmlformats.org/officeDocument/2006/relationships/image" Target="../media/image157.png"/><Relationship Id="rId10" Type="http://schemas.openxmlformats.org/officeDocument/2006/relationships/image" Target="../media/image152.png"/><Relationship Id="rId4" Type="http://schemas.openxmlformats.org/officeDocument/2006/relationships/image" Target="../media/image146.png"/><Relationship Id="rId9" Type="http://schemas.openxmlformats.org/officeDocument/2006/relationships/image" Target="../media/image151.png"/><Relationship Id="rId14" Type="http://schemas.openxmlformats.org/officeDocument/2006/relationships/image" Target="../media/image156.png"/></Relationships>
</file>

<file path=ppt/slides/_rels/slide37.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44.png"/><Relationship Id="rId1" Type="http://schemas.openxmlformats.org/officeDocument/2006/relationships/slideLayout" Target="../slideLayouts/slideLayout23.xml"/><Relationship Id="rId6" Type="http://schemas.openxmlformats.org/officeDocument/2006/relationships/image" Target="../media/image155.png"/><Relationship Id="rId5" Type="http://schemas.openxmlformats.org/officeDocument/2006/relationships/image" Target="../media/image154.wmf"/><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45.png"/></Relationships>
</file>

<file path=ppt/slides/_rels/slide38.xml.rels><?xml version="1.0" encoding="UTF-8" standalone="yes"?>
<Relationships xmlns="http://schemas.openxmlformats.org/package/2006/relationships"><Relationship Id="rId8" Type="http://schemas.openxmlformats.org/officeDocument/2006/relationships/image" Target="../media/image155.png"/><Relationship Id="rId3" Type="http://schemas.openxmlformats.org/officeDocument/2006/relationships/image" Target="../media/image160.png"/><Relationship Id="rId7" Type="http://schemas.openxmlformats.org/officeDocument/2006/relationships/image" Target="../media/image154.wmf"/><Relationship Id="rId2" Type="http://schemas.openxmlformats.org/officeDocument/2006/relationships/image" Target="../media/image146.png"/><Relationship Id="rId1" Type="http://schemas.openxmlformats.org/officeDocument/2006/relationships/slideLayout" Target="../slideLayouts/slideLayout23.xml"/><Relationship Id="rId6" Type="http://schemas.openxmlformats.org/officeDocument/2006/relationships/image" Target="../media/image153.png"/><Relationship Id="rId5" Type="http://schemas.openxmlformats.org/officeDocument/2006/relationships/image" Target="../media/image152.png"/><Relationship Id="rId10" Type="http://schemas.openxmlformats.org/officeDocument/2006/relationships/image" Target="../media/image157.png"/><Relationship Id="rId4" Type="http://schemas.openxmlformats.org/officeDocument/2006/relationships/image" Target="../media/image147.png"/><Relationship Id="rId9" Type="http://schemas.openxmlformats.org/officeDocument/2006/relationships/image" Target="../media/image156.png"/></Relationships>
</file>

<file path=ppt/slides/_rels/slide39.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53.png"/><Relationship Id="rId7" Type="http://schemas.openxmlformats.org/officeDocument/2006/relationships/image" Target="../media/image157.png"/><Relationship Id="rId2" Type="http://schemas.openxmlformats.org/officeDocument/2006/relationships/image" Target="../media/image152.png"/><Relationship Id="rId1" Type="http://schemas.openxmlformats.org/officeDocument/2006/relationships/slideLayout" Target="../slideLayouts/slideLayout23.xml"/><Relationship Id="rId6" Type="http://schemas.openxmlformats.org/officeDocument/2006/relationships/image" Target="../media/image156.png"/><Relationship Id="rId5" Type="http://schemas.openxmlformats.org/officeDocument/2006/relationships/image" Target="../media/image155.png"/><Relationship Id="rId10" Type="http://schemas.openxmlformats.org/officeDocument/2006/relationships/image" Target="../media/image149.png"/><Relationship Id="rId4" Type="http://schemas.openxmlformats.org/officeDocument/2006/relationships/image" Target="../media/image154.wmf"/><Relationship Id="rId9" Type="http://schemas.openxmlformats.org/officeDocument/2006/relationships/image" Target="../media/image161.png"/></Relationships>
</file>

<file path=ppt/slides/_rels/slide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xml"/><Relationship Id="rId1" Type="http://schemas.openxmlformats.org/officeDocument/2006/relationships/slideLayout" Target="../slideLayouts/slideLayout23.xml"/><Relationship Id="rId5" Type="http://schemas.openxmlformats.org/officeDocument/2006/relationships/image" Target="../media/image47.png"/><Relationship Id="rId4" Type="http://schemas.openxmlformats.org/officeDocument/2006/relationships/image" Target="../media/image46.png"/></Relationships>
</file>

<file path=ppt/slides/_rels/slide40.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60.png"/><Relationship Id="rId1" Type="http://schemas.openxmlformats.org/officeDocument/2006/relationships/slideLayout" Target="../slideLayouts/slideLayout23.xml"/><Relationship Id="rId6" Type="http://schemas.openxmlformats.org/officeDocument/2006/relationships/image" Target="../media/image155.png"/><Relationship Id="rId5" Type="http://schemas.openxmlformats.org/officeDocument/2006/relationships/image" Target="../media/image154.wmf"/><Relationship Id="rId10" Type="http://schemas.openxmlformats.org/officeDocument/2006/relationships/image" Target="../media/image151.png"/><Relationship Id="rId4" Type="http://schemas.openxmlformats.org/officeDocument/2006/relationships/image" Target="../media/image153.png"/><Relationship Id="rId9" Type="http://schemas.openxmlformats.org/officeDocument/2006/relationships/image" Target="../media/image150.png"/></Relationships>
</file>

<file path=ppt/slides/_rels/slide4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11.xml"/><Relationship Id="rId1" Type="http://schemas.openxmlformats.org/officeDocument/2006/relationships/slideLayout" Target="../slideLayouts/slideLayout23.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image" Target="../media/image163.png"/></Relationships>
</file>

<file path=ppt/slides/_rels/slide42.xml.rels><?xml version="1.0" encoding="UTF-8" standalone="yes"?>
<Relationships xmlns="http://schemas.openxmlformats.org/package/2006/relationships"><Relationship Id="rId3" Type="http://schemas.openxmlformats.org/officeDocument/2006/relationships/image" Target="../media/image154.wmf"/><Relationship Id="rId2" Type="http://schemas.openxmlformats.org/officeDocument/2006/relationships/image" Target="../media/image166.png"/><Relationship Id="rId1" Type="http://schemas.openxmlformats.org/officeDocument/2006/relationships/slideLayout" Target="../slideLayouts/slideLayout23.xml"/><Relationship Id="rId5" Type="http://schemas.openxmlformats.org/officeDocument/2006/relationships/image" Target="../media/image156.png"/><Relationship Id="rId4" Type="http://schemas.openxmlformats.org/officeDocument/2006/relationships/image" Target="../media/image153.png"/></Relationships>
</file>

<file path=ppt/slides/_rels/slide4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oleObject" Target="../embeddings/oleObject4.bin"/><Relationship Id="rId1" Type="http://schemas.openxmlformats.org/officeDocument/2006/relationships/slideLayout" Target="../slideLayouts/slideLayout23.xml"/><Relationship Id="rId4" Type="http://schemas.openxmlformats.org/officeDocument/2006/relationships/image" Target="../media/image168.jpeg"/></Relationships>
</file>

<file path=ppt/slides/_rels/slide44.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69.png"/><Relationship Id="rId1" Type="http://schemas.openxmlformats.org/officeDocument/2006/relationships/slideLayout" Target="../slideLayouts/slideLayout23.xml"/><Relationship Id="rId5" Type="http://schemas.openxmlformats.org/officeDocument/2006/relationships/image" Target="../media/image152.png"/><Relationship Id="rId4" Type="http://schemas.openxmlformats.org/officeDocument/2006/relationships/image" Target="../media/image157.png"/></Relationships>
</file>

<file path=ppt/slides/_rels/slide45.xml.rels><?xml version="1.0" encoding="UTF-8" standalone="yes"?>
<Relationships xmlns="http://schemas.openxmlformats.org/package/2006/relationships"><Relationship Id="rId8" Type="http://schemas.openxmlformats.org/officeDocument/2006/relationships/image" Target="../media/image176.png"/><Relationship Id="rId13" Type="http://schemas.openxmlformats.org/officeDocument/2006/relationships/image" Target="../media/image179.png"/><Relationship Id="rId3" Type="http://schemas.openxmlformats.org/officeDocument/2006/relationships/image" Target="../media/image171.png"/><Relationship Id="rId7" Type="http://schemas.openxmlformats.org/officeDocument/2006/relationships/image" Target="../media/image175.png"/><Relationship Id="rId12" Type="http://schemas.openxmlformats.org/officeDocument/2006/relationships/image" Target="../media/image157.png"/><Relationship Id="rId2" Type="http://schemas.openxmlformats.org/officeDocument/2006/relationships/image" Target="../media/image170.png"/><Relationship Id="rId16" Type="http://schemas.openxmlformats.org/officeDocument/2006/relationships/image" Target="../media/image152.png"/><Relationship Id="rId1" Type="http://schemas.openxmlformats.org/officeDocument/2006/relationships/slideLayout" Target="../slideLayouts/slideLayout23.xml"/><Relationship Id="rId6" Type="http://schemas.openxmlformats.org/officeDocument/2006/relationships/image" Target="../media/image174.png"/><Relationship Id="rId11" Type="http://schemas.openxmlformats.org/officeDocument/2006/relationships/image" Target="../media/image155.png"/><Relationship Id="rId5" Type="http://schemas.openxmlformats.org/officeDocument/2006/relationships/image" Target="../media/image173.png"/><Relationship Id="rId15" Type="http://schemas.openxmlformats.org/officeDocument/2006/relationships/image" Target="../media/image181.png"/><Relationship Id="rId10" Type="http://schemas.openxmlformats.org/officeDocument/2006/relationships/image" Target="../media/image178.png"/><Relationship Id="rId4" Type="http://schemas.openxmlformats.org/officeDocument/2006/relationships/image" Target="../media/image172.png"/><Relationship Id="rId9" Type="http://schemas.openxmlformats.org/officeDocument/2006/relationships/image" Target="../media/image177.png"/><Relationship Id="rId14" Type="http://schemas.openxmlformats.org/officeDocument/2006/relationships/image" Target="../media/image180.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3" Type="http://schemas.openxmlformats.org/officeDocument/2006/relationships/image" Target="../media/image183.jpeg"/><Relationship Id="rId2" Type="http://schemas.openxmlformats.org/officeDocument/2006/relationships/image" Target="../media/image182.jpeg"/><Relationship Id="rId1" Type="http://schemas.openxmlformats.org/officeDocument/2006/relationships/slideLayout" Target="../slideLayouts/slideLayout23.xml"/><Relationship Id="rId5" Type="http://schemas.openxmlformats.org/officeDocument/2006/relationships/image" Target="../media/image185.jpeg"/><Relationship Id="rId4" Type="http://schemas.openxmlformats.org/officeDocument/2006/relationships/image" Target="../media/image184.png"/></Relationships>
</file>

<file path=ppt/slides/_rels/slide48.xml.rels><?xml version="1.0" encoding="UTF-8" standalone="yes"?>
<Relationships xmlns="http://schemas.openxmlformats.org/package/2006/relationships"><Relationship Id="rId3" Type="http://schemas.openxmlformats.org/officeDocument/2006/relationships/image" Target="../media/image187.jpeg"/><Relationship Id="rId2" Type="http://schemas.openxmlformats.org/officeDocument/2006/relationships/image" Target="../media/image186.jpeg"/><Relationship Id="rId1" Type="http://schemas.openxmlformats.org/officeDocument/2006/relationships/slideLayout" Target="../slideLayouts/slideLayout23.xml"/><Relationship Id="rId4" Type="http://schemas.openxmlformats.org/officeDocument/2006/relationships/image" Target="../media/image188.jpeg"/></Relationships>
</file>

<file path=ppt/slides/_rels/slide49.xml.rels><?xml version="1.0" encoding="UTF-8" standalone="yes"?>
<Relationships xmlns="http://schemas.openxmlformats.org/package/2006/relationships"><Relationship Id="rId8" Type="http://schemas.openxmlformats.org/officeDocument/2006/relationships/image" Target="../media/image195.png"/><Relationship Id="rId3" Type="http://schemas.openxmlformats.org/officeDocument/2006/relationships/image" Target="../media/image190.png"/><Relationship Id="rId7" Type="http://schemas.openxmlformats.org/officeDocument/2006/relationships/image" Target="../media/image194.png"/><Relationship Id="rId2" Type="http://schemas.openxmlformats.org/officeDocument/2006/relationships/image" Target="../media/image189.png"/><Relationship Id="rId1" Type="http://schemas.openxmlformats.org/officeDocument/2006/relationships/slideLayout" Target="../slideLayouts/slideLayout49.xml"/><Relationship Id="rId6" Type="http://schemas.openxmlformats.org/officeDocument/2006/relationships/image" Target="../media/image193.png"/><Relationship Id="rId11" Type="http://schemas.openxmlformats.org/officeDocument/2006/relationships/image" Target="../media/image198.jpeg"/><Relationship Id="rId5" Type="http://schemas.openxmlformats.org/officeDocument/2006/relationships/image" Target="../media/image192.png"/><Relationship Id="rId10" Type="http://schemas.openxmlformats.org/officeDocument/2006/relationships/image" Target="../media/image197.png"/><Relationship Id="rId4" Type="http://schemas.openxmlformats.org/officeDocument/2006/relationships/image" Target="../media/image191.jpeg"/><Relationship Id="rId9" Type="http://schemas.openxmlformats.org/officeDocument/2006/relationships/image" Target="../media/image196.png"/></Relationships>
</file>

<file path=ppt/slides/_rels/slide5.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s>
</file>

<file path=ppt/slides/_rels/slide50.xml.rels><?xml version="1.0" encoding="UTF-8" standalone="yes"?>
<Relationships xmlns="http://schemas.openxmlformats.org/package/2006/relationships"><Relationship Id="rId8" Type="http://schemas.openxmlformats.org/officeDocument/2006/relationships/image" Target="../media/image205.jpeg"/><Relationship Id="rId3" Type="http://schemas.openxmlformats.org/officeDocument/2006/relationships/image" Target="../media/image200.png"/><Relationship Id="rId7" Type="http://schemas.openxmlformats.org/officeDocument/2006/relationships/image" Target="../media/image204.png"/><Relationship Id="rId2" Type="http://schemas.openxmlformats.org/officeDocument/2006/relationships/image" Target="../media/image199.jpeg"/><Relationship Id="rId1" Type="http://schemas.openxmlformats.org/officeDocument/2006/relationships/slideLayout" Target="../slideLayouts/slideLayout23.xml"/><Relationship Id="rId6" Type="http://schemas.openxmlformats.org/officeDocument/2006/relationships/image" Target="../media/image203.png"/><Relationship Id="rId5" Type="http://schemas.openxmlformats.org/officeDocument/2006/relationships/image" Target="../media/image202.png"/><Relationship Id="rId4" Type="http://schemas.openxmlformats.org/officeDocument/2006/relationships/image" Target="../media/image201.jpeg"/><Relationship Id="rId9" Type="http://schemas.openxmlformats.org/officeDocument/2006/relationships/image" Target="../media/image206.png"/></Relationships>
</file>

<file path=ppt/slides/_rels/slide51.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notesSlide" Target="../notesSlides/notesSlide12.xml"/><Relationship Id="rId1" Type="http://schemas.openxmlformats.org/officeDocument/2006/relationships/slideLayout" Target="../slideLayouts/slideLayout23.xml"/><Relationship Id="rId6" Type="http://schemas.openxmlformats.org/officeDocument/2006/relationships/image" Target="../media/image210.jpeg"/><Relationship Id="rId5" Type="http://schemas.openxmlformats.org/officeDocument/2006/relationships/image" Target="../media/image209.png"/><Relationship Id="rId4" Type="http://schemas.openxmlformats.org/officeDocument/2006/relationships/image" Target="../media/image208.png"/></Relationships>
</file>

<file path=ppt/slides/_rels/slide52.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jpeg"/><Relationship Id="rId1" Type="http://schemas.openxmlformats.org/officeDocument/2006/relationships/slideLayout" Target="../slideLayouts/slideLayout23.xml"/></Relationships>
</file>

<file path=ppt/slides/_rels/slide53.xml.rels><?xml version="1.0" encoding="UTF-8" standalone="yes"?>
<Relationships xmlns="http://schemas.openxmlformats.org/package/2006/relationships"><Relationship Id="rId8" Type="http://schemas.openxmlformats.org/officeDocument/2006/relationships/image" Target="../media/image219.png"/><Relationship Id="rId3" Type="http://schemas.openxmlformats.org/officeDocument/2006/relationships/image" Target="../media/image214.PNG"/><Relationship Id="rId7" Type="http://schemas.openxmlformats.org/officeDocument/2006/relationships/image" Target="../media/image218.png"/><Relationship Id="rId2" Type="http://schemas.openxmlformats.org/officeDocument/2006/relationships/image" Target="../media/image213.png"/><Relationship Id="rId1" Type="http://schemas.openxmlformats.org/officeDocument/2006/relationships/slideLayout" Target="../slideLayouts/slideLayout23.xml"/><Relationship Id="rId6" Type="http://schemas.openxmlformats.org/officeDocument/2006/relationships/image" Target="../media/image217.png"/><Relationship Id="rId5" Type="http://schemas.openxmlformats.org/officeDocument/2006/relationships/image" Target="../media/image216.png"/><Relationship Id="rId10" Type="http://schemas.openxmlformats.org/officeDocument/2006/relationships/image" Target="../media/image221.png"/><Relationship Id="rId4" Type="http://schemas.openxmlformats.org/officeDocument/2006/relationships/image" Target="../media/image215.png"/><Relationship Id="rId9" Type="http://schemas.openxmlformats.org/officeDocument/2006/relationships/image" Target="../media/image220.png"/></Relationships>
</file>

<file path=ppt/slides/_rels/slide54.xml.rels><?xml version="1.0" encoding="UTF-8" standalone="yes"?>
<Relationships xmlns="http://schemas.openxmlformats.org/package/2006/relationships"><Relationship Id="rId8" Type="http://schemas.openxmlformats.org/officeDocument/2006/relationships/image" Target="../media/image228.png"/><Relationship Id="rId3" Type="http://schemas.openxmlformats.org/officeDocument/2006/relationships/image" Target="../media/image223.jpeg"/><Relationship Id="rId7" Type="http://schemas.openxmlformats.org/officeDocument/2006/relationships/image" Target="../media/image227.png"/><Relationship Id="rId12" Type="http://schemas.openxmlformats.org/officeDocument/2006/relationships/image" Target="../media/image232.png"/><Relationship Id="rId2" Type="http://schemas.openxmlformats.org/officeDocument/2006/relationships/image" Target="../media/image222.jpeg"/><Relationship Id="rId1" Type="http://schemas.openxmlformats.org/officeDocument/2006/relationships/slideLayout" Target="../slideLayouts/slideLayout23.xml"/><Relationship Id="rId6" Type="http://schemas.openxmlformats.org/officeDocument/2006/relationships/image" Target="../media/image226.png"/><Relationship Id="rId11" Type="http://schemas.openxmlformats.org/officeDocument/2006/relationships/image" Target="../media/image231.png"/><Relationship Id="rId5" Type="http://schemas.openxmlformats.org/officeDocument/2006/relationships/image" Target="../media/image225.jpeg"/><Relationship Id="rId10" Type="http://schemas.openxmlformats.org/officeDocument/2006/relationships/image" Target="../media/image230.png"/><Relationship Id="rId4" Type="http://schemas.openxmlformats.org/officeDocument/2006/relationships/image" Target="../media/image224.jpeg"/><Relationship Id="rId9" Type="http://schemas.openxmlformats.org/officeDocument/2006/relationships/image" Target="../media/image229.png"/></Relationships>
</file>

<file path=ppt/slides/_rels/slide55.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image" Target="../media/image22.png"/><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image" Target="../media/image233.png"/><Relationship Id="rId1" Type="http://schemas.openxmlformats.org/officeDocument/2006/relationships/slideLayout" Target="../slideLayouts/slideLayout11.xml"/><Relationship Id="rId6" Type="http://schemas.openxmlformats.org/officeDocument/2006/relationships/image" Target="../media/image25.png"/><Relationship Id="rId11" Type="http://schemas.openxmlformats.org/officeDocument/2006/relationships/image" Target="../media/image30.png"/><Relationship Id="rId5" Type="http://schemas.openxmlformats.org/officeDocument/2006/relationships/image" Target="../media/image24.png"/><Relationship Id="rId15" Type="http://schemas.openxmlformats.org/officeDocument/2006/relationships/image" Target="../media/image23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 Id="rId14" Type="http://schemas.openxmlformats.org/officeDocument/2006/relationships/image" Target="../media/image33.png"/></Relationships>
</file>

<file path=ppt/slides/_rels/slide56.xml.rels><?xml version="1.0" encoding="UTF-8" standalone="yes"?>
<Relationships xmlns="http://schemas.openxmlformats.org/package/2006/relationships"><Relationship Id="rId3" Type="http://schemas.openxmlformats.org/officeDocument/2006/relationships/image" Target="../media/image235.png"/><Relationship Id="rId7" Type="http://schemas.openxmlformats.org/officeDocument/2006/relationships/image" Target="../media/image239.png"/><Relationship Id="rId2" Type="http://schemas.openxmlformats.org/officeDocument/2006/relationships/notesSlide" Target="../notesSlides/notesSlide13.xml"/><Relationship Id="rId1" Type="http://schemas.openxmlformats.org/officeDocument/2006/relationships/slideLayout" Target="../slideLayouts/slideLayout23.xml"/><Relationship Id="rId6" Type="http://schemas.openxmlformats.org/officeDocument/2006/relationships/image" Target="../media/image238.png"/><Relationship Id="rId5" Type="http://schemas.openxmlformats.org/officeDocument/2006/relationships/image" Target="../media/image237.png"/><Relationship Id="rId4" Type="http://schemas.openxmlformats.org/officeDocument/2006/relationships/image" Target="../media/image236.png"/></Relationships>
</file>

<file path=ppt/slides/_rels/slide57.xml.rels><?xml version="1.0" encoding="UTF-8" standalone="yes"?>
<Relationships xmlns="http://schemas.openxmlformats.org/package/2006/relationships"><Relationship Id="rId8" Type="http://schemas.openxmlformats.org/officeDocument/2006/relationships/image" Target="../media/image246.emf"/><Relationship Id="rId3" Type="http://schemas.openxmlformats.org/officeDocument/2006/relationships/image" Target="../media/image241.png"/><Relationship Id="rId7" Type="http://schemas.openxmlformats.org/officeDocument/2006/relationships/image" Target="../media/image245.png"/><Relationship Id="rId2" Type="http://schemas.openxmlformats.org/officeDocument/2006/relationships/image" Target="../media/image240.png"/><Relationship Id="rId1" Type="http://schemas.openxmlformats.org/officeDocument/2006/relationships/slideLayout" Target="../slideLayouts/slideLayout23.xml"/><Relationship Id="rId6" Type="http://schemas.openxmlformats.org/officeDocument/2006/relationships/image" Target="../media/image244.png"/><Relationship Id="rId5" Type="http://schemas.openxmlformats.org/officeDocument/2006/relationships/image" Target="../media/image243.png"/><Relationship Id="rId10" Type="http://schemas.openxmlformats.org/officeDocument/2006/relationships/image" Target="../media/image238.png"/><Relationship Id="rId4" Type="http://schemas.openxmlformats.org/officeDocument/2006/relationships/image" Target="../media/image242.png"/><Relationship Id="rId9" Type="http://schemas.openxmlformats.org/officeDocument/2006/relationships/image" Target="../media/image239.png"/></Relationships>
</file>

<file path=ppt/slides/_rels/slide58.xml.rels><?xml version="1.0" encoding="UTF-8" standalone="yes"?>
<Relationships xmlns="http://schemas.openxmlformats.org/package/2006/relationships"><Relationship Id="rId8" Type="http://schemas.openxmlformats.org/officeDocument/2006/relationships/image" Target="../media/image238.png"/><Relationship Id="rId3" Type="http://schemas.openxmlformats.org/officeDocument/2006/relationships/image" Target="../media/image248.png"/><Relationship Id="rId7" Type="http://schemas.openxmlformats.org/officeDocument/2006/relationships/image" Target="../media/image239.png"/><Relationship Id="rId2" Type="http://schemas.openxmlformats.org/officeDocument/2006/relationships/image" Target="../media/image247.png"/><Relationship Id="rId1" Type="http://schemas.openxmlformats.org/officeDocument/2006/relationships/slideLayout" Target="../slideLayouts/slideLayout23.xml"/><Relationship Id="rId6" Type="http://schemas.openxmlformats.org/officeDocument/2006/relationships/image" Target="../media/image246.emf"/><Relationship Id="rId5" Type="http://schemas.openxmlformats.org/officeDocument/2006/relationships/image" Target="../media/image250.png"/><Relationship Id="rId10" Type="http://schemas.openxmlformats.org/officeDocument/2006/relationships/image" Target="../media/image252.png"/><Relationship Id="rId4" Type="http://schemas.openxmlformats.org/officeDocument/2006/relationships/image" Target="../media/image249.png"/><Relationship Id="rId9" Type="http://schemas.openxmlformats.org/officeDocument/2006/relationships/image" Target="../media/image251.png"/></Relationships>
</file>

<file path=ppt/slides/_rels/slide59.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3.png"/><Relationship Id="rId1" Type="http://schemas.openxmlformats.org/officeDocument/2006/relationships/slideLayout" Target="../slideLayouts/slideLayout23.xml"/><Relationship Id="rId5" Type="http://schemas.openxmlformats.org/officeDocument/2006/relationships/image" Target="../media/image252.png"/><Relationship Id="rId4" Type="http://schemas.openxmlformats.org/officeDocument/2006/relationships/image" Target="../media/image255.jpeg"/></Relationships>
</file>

<file path=ppt/slides/_rels/slide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3.xml"/><Relationship Id="rId4" Type="http://schemas.openxmlformats.org/officeDocument/2006/relationships/image" Target="../media/image52.png"/></Relationships>
</file>

<file path=ppt/slides/_rels/slide60.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6.png"/><Relationship Id="rId1" Type="http://schemas.openxmlformats.org/officeDocument/2006/relationships/slideLayout" Target="../slideLayouts/slideLayout23.xml"/><Relationship Id="rId5" Type="http://schemas.openxmlformats.org/officeDocument/2006/relationships/image" Target="../media/image252.png"/><Relationship Id="rId4" Type="http://schemas.openxmlformats.org/officeDocument/2006/relationships/image" Target="../media/image255.jpeg"/></Relationships>
</file>

<file path=ppt/slides/_rels/slide61.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image" Target="../media/image257.png"/><Relationship Id="rId1" Type="http://schemas.openxmlformats.org/officeDocument/2006/relationships/slideLayout" Target="../slideLayouts/slideLayout23.xml"/><Relationship Id="rId4" Type="http://schemas.openxmlformats.org/officeDocument/2006/relationships/image" Target="../media/image252.png"/></Relationships>
</file>

<file path=ppt/slides/_rels/slide62.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4.png"/><Relationship Id="rId1" Type="http://schemas.openxmlformats.org/officeDocument/2006/relationships/slideLayout" Target="../slideLayouts/slideLayout23.xml"/></Relationships>
</file>

<file path=ppt/slides/_rels/slide63.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image" Target="../media/image255.jpeg"/><Relationship Id="rId1" Type="http://schemas.openxmlformats.org/officeDocument/2006/relationships/slideLayout" Target="../slideLayouts/slideLayout23.xml"/></Relationships>
</file>

<file path=ppt/slides/_rels/slide64.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14.xml"/><Relationship Id="rId1" Type="http://schemas.openxmlformats.org/officeDocument/2006/relationships/slideLayout" Target="../slideLayouts/slideLayout23.xml"/><Relationship Id="rId5" Type="http://schemas.openxmlformats.org/officeDocument/2006/relationships/image" Target="../media/image251.png"/><Relationship Id="rId4" Type="http://schemas.openxmlformats.org/officeDocument/2006/relationships/image" Target="../media/image259.png"/></Relationships>
</file>

<file path=ppt/slides/_rels/slide65.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image" Target="../media/image260.png"/><Relationship Id="rId1" Type="http://schemas.openxmlformats.org/officeDocument/2006/relationships/slideLayout" Target="../slideLayouts/slideLayout23.xml"/><Relationship Id="rId5" Type="http://schemas.openxmlformats.org/officeDocument/2006/relationships/image" Target="../media/image263.png"/><Relationship Id="rId4" Type="http://schemas.openxmlformats.org/officeDocument/2006/relationships/image" Target="../media/image262.png"/></Relationships>
</file>

<file path=ppt/slides/_rels/slide66.xml.rels><?xml version="1.0" encoding="UTF-8" standalone="yes"?>
<Relationships xmlns="http://schemas.openxmlformats.org/package/2006/relationships"><Relationship Id="rId2" Type="http://schemas.openxmlformats.org/officeDocument/2006/relationships/image" Target="../media/image264.jpg"/><Relationship Id="rId1" Type="http://schemas.openxmlformats.org/officeDocument/2006/relationships/slideLayout" Target="../slideLayouts/slideLayout11.xml"/></Relationships>
</file>

<file path=ppt/slides/_rels/slide67.xml.rels><?xml version="1.0" encoding="UTF-8" standalone="yes"?>
<Relationships xmlns="http://schemas.openxmlformats.org/package/2006/relationships"><Relationship Id="rId3" Type="http://schemas.openxmlformats.org/officeDocument/2006/relationships/image" Target="../media/image265.png"/><Relationship Id="rId2" Type="http://schemas.openxmlformats.org/officeDocument/2006/relationships/hyperlink" Target="file:///C:\Users\pierre-nicolas.caron\Documents\Chubb\DFHS\Xtralis\Films%20-%20animations%20diverses%20Xtralis\25620_01_animation_dual_beam_OSID_movie.avi" TargetMode="External"/><Relationship Id="rId1" Type="http://schemas.openxmlformats.org/officeDocument/2006/relationships/slideLayout" Target="../slideLayouts/slideLayout25.xml"/><Relationship Id="rId4" Type="http://schemas.openxmlformats.org/officeDocument/2006/relationships/image" Target="../media/image266.png"/></Relationships>
</file>

<file path=ppt/slides/_rels/slide68.xml.rels><?xml version="1.0" encoding="UTF-8" standalone="yes"?>
<Relationships xmlns="http://schemas.openxmlformats.org/package/2006/relationships"><Relationship Id="rId3" Type="http://schemas.openxmlformats.org/officeDocument/2006/relationships/image" Target="../media/image268.png"/><Relationship Id="rId2" Type="http://schemas.openxmlformats.org/officeDocument/2006/relationships/image" Target="../media/image267.png"/><Relationship Id="rId1" Type="http://schemas.openxmlformats.org/officeDocument/2006/relationships/slideLayout" Target="../slideLayouts/slideLayout25.xml"/><Relationship Id="rId4" Type="http://schemas.openxmlformats.org/officeDocument/2006/relationships/image" Target="../media/image269.png"/></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5.xml"/><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272.emf"/><Relationship Id="rId5" Type="http://schemas.openxmlformats.org/officeDocument/2006/relationships/image" Target="../media/image271.png"/><Relationship Id="rId4" Type="http://schemas.openxmlformats.org/officeDocument/2006/relationships/image" Target="../media/image270.png"/></Relationships>
</file>

<file path=ppt/slides/_rels/slide7.xml.rels><?xml version="1.0" encoding="UTF-8" standalone="yes"?>
<Relationships xmlns="http://schemas.openxmlformats.org/package/2006/relationships"><Relationship Id="rId8" Type="http://schemas.openxmlformats.org/officeDocument/2006/relationships/image" Target="../media/image61.jpeg"/><Relationship Id="rId13" Type="http://schemas.openxmlformats.org/officeDocument/2006/relationships/image" Target="../media/image66.png"/><Relationship Id="rId3" Type="http://schemas.openxmlformats.org/officeDocument/2006/relationships/image" Target="../media/image56.png"/><Relationship Id="rId7" Type="http://schemas.openxmlformats.org/officeDocument/2006/relationships/image" Target="../media/image60.png"/><Relationship Id="rId12" Type="http://schemas.openxmlformats.org/officeDocument/2006/relationships/image" Target="../media/image65.png"/><Relationship Id="rId2" Type="http://schemas.openxmlformats.org/officeDocument/2006/relationships/image" Target="../media/image55.png"/><Relationship Id="rId1" Type="http://schemas.openxmlformats.org/officeDocument/2006/relationships/slideLayout" Target="../slideLayouts/slideLayout23.xml"/><Relationship Id="rId6" Type="http://schemas.openxmlformats.org/officeDocument/2006/relationships/image" Target="../media/image59.png"/><Relationship Id="rId11" Type="http://schemas.openxmlformats.org/officeDocument/2006/relationships/image" Target="../media/image64.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70.xml.rels><?xml version="1.0" encoding="UTF-8" standalone="yes"?>
<Relationships xmlns="http://schemas.openxmlformats.org/package/2006/relationships"><Relationship Id="rId2" Type="http://schemas.openxmlformats.org/officeDocument/2006/relationships/image" Target="../media/image273.png"/><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8" Type="http://schemas.openxmlformats.org/officeDocument/2006/relationships/image" Target="../media/image279.png"/><Relationship Id="rId3" Type="http://schemas.openxmlformats.org/officeDocument/2006/relationships/image" Target="../media/image274.png"/><Relationship Id="rId7" Type="http://schemas.openxmlformats.org/officeDocument/2006/relationships/image" Target="../media/image278.jpeg"/><Relationship Id="rId12" Type="http://schemas.openxmlformats.org/officeDocument/2006/relationships/image" Target="../media/image283.jpeg"/><Relationship Id="rId2" Type="http://schemas.openxmlformats.org/officeDocument/2006/relationships/notesSlide" Target="../notesSlides/notesSlide15.xml"/><Relationship Id="rId1" Type="http://schemas.openxmlformats.org/officeDocument/2006/relationships/slideLayout" Target="../slideLayouts/slideLayout23.xml"/><Relationship Id="rId6" Type="http://schemas.openxmlformats.org/officeDocument/2006/relationships/image" Target="../media/image277.png"/><Relationship Id="rId11" Type="http://schemas.openxmlformats.org/officeDocument/2006/relationships/image" Target="../media/image282.png"/><Relationship Id="rId5" Type="http://schemas.openxmlformats.org/officeDocument/2006/relationships/image" Target="../media/image276.png"/><Relationship Id="rId10" Type="http://schemas.openxmlformats.org/officeDocument/2006/relationships/image" Target="../media/image281.png"/><Relationship Id="rId4" Type="http://schemas.openxmlformats.org/officeDocument/2006/relationships/image" Target="../media/image275.png"/><Relationship Id="rId9" Type="http://schemas.openxmlformats.org/officeDocument/2006/relationships/image" Target="../media/image280.png"/></Relationships>
</file>

<file path=ppt/slides/_rels/slide72.xml.rels><?xml version="1.0" encoding="UTF-8" standalone="yes"?>
<Relationships xmlns="http://schemas.openxmlformats.org/package/2006/relationships"><Relationship Id="rId3" Type="http://schemas.openxmlformats.org/officeDocument/2006/relationships/image" Target="../media/image285.png"/><Relationship Id="rId2" Type="http://schemas.openxmlformats.org/officeDocument/2006/relationships/image" Target="../media/image284.png"/><Relationship Id="rId1" Type="http://schemas.openxmlformats.org/officeDocument/2006/relationships/slideLayout" Target="../slideLayouts/slideLayout23.xml"/><Relationship Id="rId5" Type="http://schemas.openxmlformats.org/officeDocument/2006/relationships/image" Target="../media/image287.jpeg"/><Relationship Id="rId4" Type="http://schemas.openxmlformats.org/officeDocument/2006/relationships/image" Target="../media/image286.png"/></Relationships>
</file>

<file path=ppt/slides/_rels/slide73.xml.rels><?xml version="1.0" encoding="UTF-8" standalone="yes"?>
<Relationships xmlns="http://schemas.openxmlformats.org/package/2006/relationships"><Relationship Id="rId3" Type="http://schemas.openxmlformats.org/officeDocument/2006/relationships/image" Target="../media/image289.png"/><Relationship Id="rId2" Type="http://schemas.openxmlformats.org/officeDocument/2006/relationships/image" Target="../media/image288.png"/><Relationship Id="rId1" Type="http://schemas.openxmlformats.org/officeDocument/2006/relationships/slideLayout" Target="../slideLayouts/slideLayout23.xml"/></Relationships>
</file>

<file path=ppt/slides/_rels/slide74.xml.rels><?xml version="1.0" encoding="UTF-8" standalone="yes"?>
<Relationships xmlns="http://schemas.openxmlformats.org/package/2006/relationships"><Relationship Id="rId8" Type="http://schemas.openxmlformats.org/officeDocument/2006/relationships/image" Target="../media/image295.png"/><Relationship Id="rId13" Type="http://schemas.openxmlformats.org/officeDocument/2006/relationships/image" Target="../media/image300.jpeg"/><Relationship Id="rId3" Type="http://schemas.openxmlformats.org/officeDocument/2006/relationships/image" Target="../media/image290.png"/><Relationship Id="rId7" Type="http://schemas.openxmlformats.org/officeDocument/2006/relationships/image" Target="../media/image294.png"/><Relationship Id="rId12" Type="http://schemas.openxmlformats.org/officeDocument/2006/relationships/image" Target="../media/image299.png"/><Relationship Id="rId2" Type="http://schemas.openxmlformats.org/officeDocument/2006/relationships/notesSlide" Target="../notesSlides/notesSlide16.xml"/><Relationship Id="rId1" Type="http://schemas.openxmlformats.org/officeDocument/2006/relationships/slideLayout" Target="../slideLayouts/slideLayout23.xml"/><Relationship Id="rId6" Type="http://schemas.openxmlformats.org/officeDocument/2006/relationships/image" Target="../media/image293.png"/><Relationship Id="rId11" Type="http://schemas.openxmlformats.org/officeDocument/2006/relationships/image" Target="../media/image298.png"/><Relationship Id="rId5" Type="http://schemas.openxmlformats.org/officeDocument/2006/relationships/image" Target="../media/image292.svg"/><Relationship Id="rId10" Type="http://schemas.openxmlformats.org/officeDocument/2006/relationships/image" Target="../media/image297.png"/><Relationship Id="rId4" Type="http://schemas.openxmlformats.org/officeDocument/2006/relationships/image" Target="../media/image291.png"/><Relationship Id="rId9" Type="http://schemas.openxmlformats.org/officeDocument/2006/relationships/image" Target="../media/image296.png"/><Relationship Id="rId14" Type="http://schemas.openxmlformats.org/officeDocument/2006/relationships/image" Target="../media/image301.jpeg"/></Relationships>
</file>

<file path=ppt/slides/_rels/slide75.xml.rels><?xml version="1.0" encoding="UTF-8" standalone="yes"?>
<Relationships xmlns="http://schemas.openxmlformats.org/package/2006/relationships"><Relationship Id="rId8" Type="http://schemas.openxmlformats.org/officeDocument/2006/relationships/image" Target="../media/image284.png"/><Relationship Id="rId3" Type="http://schemas.openxmlformats.org/officeDocument/2006/relationships/slideLayout" Target="../slideLayouts/slideLayout23.xml"/><Relationship Id="rId7" Type="http://schemas.openxmlformats.org/officeDocument/2006/relationships/image" Target="../media/image305.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304.png"/><Relationship Id="rId5" Type="http://schemas.openxmlformats.org/officeDocument/2006/relationships/image" Target="../media/image303.png"/><Relationship Id="rId4" Type="http://schemas.openxmlformats.org/officeDocument/2006/relationships/image" Target="../media/image302.jpeg"/><Relationship Id="rId9" Type="http://schemas.openxmlformats.org/officeDocument/2006/relationships/image" Target="../media/image306.png"/></Relationships>
</file>

<file path=ppt/slides/_rels/slide76.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23.xml"/><Relationship Id="rId1" Type="http://schemas.openxmlformats.org/officeDocument/2006/relationships/tags" Target="../tags/tag1.xml"/><Relationship Id="rId6" Type="http://schemas.openxmlformats.org/officeDocument/2006/relationships/image" Target="../media/image309.png"/><Relationship Id="rId5" Type="http://schemas.openxmlformats.org/officeDocument/2006/relationships/image" Target="../media/image308.png"/><Relationship Id="rId4" Type="http://schemas.openxmlformats.org/officeDocument/2006/relationships/image" Target="../media/image307.jpeg"/></Relationships>
</file>

<file path=ppt/slides/_rels/slide77.xml.rels><?xml version="1.0" encoding="UTF-8" standalone="yes"?>
<Relationships xmlns="http://schemas.openxmlformats.org/package/2006/relationships"><Relationship Id="rId3" Type="http://schemas.openxmlformats.org/officeDocument/2006/relationships/image" Target="../media/image310.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78.xml.rels><?xml version="1.0" encoding="UTF-8" standalone="yes"?>
<Relationships xmlns="http://schemas.openxmlformats.org/package/2006/relationships"><Relationship Id="rId2" Type="http://schemas.openxmlformats.org/officeDocument/2006/relationships/image" Target="../media/image311.png"/><Relationship Id="rId1" Type="http://schemas.openxmlformats.org/officeDocument/2006/relationships/slideLayout" Target="../slideLayouts/slideLayout23.xml"/></Relationships>
</file>

<file path=ppt/slides/_rels/slide79.xml.rels><?xml version="1.0" encoding="UTF-8" standalone="yes"?>
<Relationships xmlns="http://schemas.openxmlformats.org/package/2006/relationships"><Relationship Id="rId2" Type="http://schemas.openxmlformats.org/officeDocument/2006/relationships/image" Target="../media/image312.pn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png"/><Relationship Id="rId3" Type="http://schemas.openxmlformats.org/officeDocument/2006/relationships/image" Target="../media/image67.png"/><Relationship Id="rId7" Type="http://schemas.openxmlformats.org/officeDocument/2006/relationships/image" Target="../media/image71.png"/><Relationship Id="rId12" Type="http://schemas.openxmlformats.org/officeDocument/2006/relationships/image" Target="../media/image76.png"/><Relationship Id="rId2" Type="http://schemas.openxmlformats.org/officeDocument/2006/relationships/notesSlide" Target="../notesSlides/notesSlide3.xml"/><Relationship Id="rId1" Type="http://schemas.openxmlformats.org/officeDocument/2006/relationships/slideLayout" Target="../slideLayouts/slideLayout23.xml"/><Relationship Id="rId6" Type="http://schemas.openxmlformats.org/officeDocument/2006/relationships/image" Target="../media/image70.png"/><Relationship Id="rId11" Type="http://schemas.openxmlformats.org/officeDocument/2006/relationships/image" Target="../media/image75.png"/><Relationship Id="rId5" Type="http://schemas.openxmlformats.org/officeDocument/2006/relationships/image" Target="../media/image69.png"/><Relationship Id="rId10" Type="http://schemas.openxmlformats.org/officeDocument/2006/relationships/image" Target="../media/image74.jpeg"/><Relationship Id="rId4" Type="http://schemas.openxmlformats.org/officeDocument/2006/relationships/image" Target="../media/image68.png"/><Relationship Id="rId9" Type="http://schemas.openxmlformats.org/officeDocument/2006/relationships/image" Target="../media/image73.jpeg"/><Relationship Id="rId14" Type="http://schemas.openxmlformats.org/officeDocument/2006/relationships/image" Target="../media/image78.png"/></Relationships>
</file>

<file path=ppt/slides/_rels/slide80.xml.rels><?xml version="1.0" encoding="UTF-8" standalone="yes"?>
<Relationships xmlns="http://schemas.openxmlformats.org/package/2006/relationships"><Relationship Id="rId3" Type="http://schemas.openxmlformats.org/officeDocument/2006/relationships/image" Target="../media/image314.jpeg"/><Relationship Id="rId2" Type="http://schemas.openxmlformats.org/officeDocument/2006/relationships/image" Target="../media/image313.pn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315.png"/><Relationship Id="rId1" Type="http://schemas.openxmlformats.org/officeDocument/2006/relationships/slideLayout" Target="../slideLayouts/slideLayout23.xml"/></Relationships>
</file>

<file path=ppt/slides/_rels/slide82.xml.rels><?xml version="1.0" encoding="UTF-8" standalone="yes"?>
<Relationships xmlns="http://schemas.openxmlformats.org/package/2006/relationships"><Relationship Id="rId8" Type="http://schemas.openxmlformats.org/officeDocument/2006/relationships/image" Target="../media/image322.png"/><Relationship Id="rId3" Type="http://schemas.openxmlformats.org/officeDocument/2006/relationships/image" Target="../media/image317.png"/><Relationship Id="rId7" Type="http://schemas.openxmlformats.org/officeDocument/2006/relationships/image" Target="../media/image321.jpeg"/><Relationship Id="rId12" Type="http://schemas.openxmlformats.org/officeDocument/2006/relationships/image" Target="../media/image314.jpeg"/><Relationship Id="rId2" Type="http://schemas.openxmlformats.org/officeDocument/2006/relationships/image" Target="../media/image316.emf"/><Relationship Id="rId1" Type="http://schemas.openxmlformats.org/officeDocument/2006/relationships/slideLayout" Target="../slideLayouts/slideLayout23.xml"/><Relationship Id="rId6" Type="http://schemas.openxmlformats.org/officeDocument/2006/relationships/image" Target="../media/image320.png"/><Relationship Id="rId11" Type="http://schemas.openxmlformats.org/officeDocument/2006/relationships/image" Target="../media/image325.png"/><Relationship Id="rId5" Type="http://schemas.openxmlformats.org/officeDocument/2006/relationships/image" Target="../media/image319.jpeg"/><Relationship Id="rId10" Type="http://schemas.openxmlformats.org/officeDocument/2006/relationships/image" Target="../media/image324.png"/><Relationship Id="rId4" Type="http://schemas.openxmlformats.org/officeDocument/2006/relationships/image" Target="../media/image318.png"/><Relationship Id="rId9" Type="http://schemas.openxmlformats.org/officeDocument/2006/relationships/image" Target="../media/image323.png"/></Relationships>
</file>

<file path=ppt/slides/_rels/slide83.xml.rels><?xml version="1.0" encoding="UTF-8" standalone="yes"?>
<Relationships xmlns="http://schemas.openxmlformats.org/package/2006/relationships"><Relationship Id="rId3" Type="http://schemas.openxmlformats.org/officeDocument/2006/relationships/image" Target="../media/image327.jpeg"/><Relationship Id="rId7" Type="http://schemas.openxmlformats.org/officeDocument/2006/relationships/image" Target="../media/image331.jpeg"/><Relationship Id="rId2" Type="http://schemas.openxmlformats.org/officeDocument/2006/relationships/image" Target="../media/image326.png"/><Relationship Id="rId1" Type="http://schemas.openxmlformats.org/officeDocument/2006/relationships/slideLayout" Target="../slideLayouts/slideLayout23.xml"/><Relationship Id="rId6" Type="http://schemas.openxmlformats.org/officeDocument/2006/relationships/image" Target="../media/image330.jpeg"/><Relationship Id="rId5" Type="http://schemas.openxmlformats.org/officeDocument/2006/relationships/image" Target="../media/image329.png"/><Relationship Id="rId4" Type="http://schemas.openxmlformats.org/officeDocument/2006/relationships/image" Target="../media/image328.jpeg"/></Relationships>
</file>

<file path=ppt/slides/_rels/slide84.xml.rels><?xml version="1.0" encoding="UTF-8" standalone="yes"?>
<Relationships xmlns="http://schemas.openxmlformats.org/package/2006/relationships"><Relationship Id="rId8" Type="http://schemas.openxmlformats.org/officeDocument/2006/relationships/image" Target="../media/image336.emf"/><Relationship Id="rId3" Type="http://schemas.openxmlformats.org/officeDocument/2006/relationships/image" Target="../media/image333.jpeg"/><Relationship Id="rId7" Type="http://schemas.openxmlformats.org/officeDocument/2006/relationships/hyperlink" Target="../../../Films/DTS%20-%20EPADESA%20dec%202016/MAH00913.MP4" TargetMode="External"/><Relationship Id="rId2" Type="http://schemas.openxmlformats.org/officeDocument/2006/relationships/image" Target="../media/image332.jpeg"/><Relationship Id="rId1" Type="http://schemas.openxmlformats.org/officeDocument/2006/relationships/slideLayout" Target="../slideLayouts/slideLayout23.xml"/><Relationship Id="rId6" Type="http://schemas.openxmlformats.org/officeDocument/2006/relationships/image" Target="../media/image335.emf"/><Relationship Id="rId5" Type="http://schemas.openxmlformats.org/officeDocument/2006/relationships/hyperlink" Target="../../../Films/DTS%20-%20EPADESA%20dec%202016/MAH00912.MP4" TargetMode="External"/><Relationship Id="rId4" Type="http://schemas.openxmlformats.org/officeDocument/2006/relationships/image" Target="../media/image334.png"/></Relationships>
</file>

<file path=ppt/slides/_rels/slide9.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80.png"/><Relationship Id="rId7" Type="http://schemas.openxmlformats.org/officeDocument/2006/relationships/image" Target="../media/image36.png"/><Relationship Id="rId2" Type="http://schemas.openxmlformats.org/officeDocument/2006/relationships/image" Target="../media/image79.png"/><Relationship Id="rId1" Type="http://schemas.openxmlformats.org/officeDocument/2006/relationships/slideLayout" Target="../slideLayouts/slideLayout23.xml"/><Relationship Id="rId6" Type="http://schemas.openxmlformats.org/officeDocument/2006/relationships/image" Target="../media/image57.png"/><Relationship Id="rId5" Type="http://schemas.openxmlformats.org/officeDocument/2006/relationships/image" Target="../media/image38.png"/><Relationship Id="rId4" Type="http://schemas.openxmlformats.org/officeDocument/2006/relationships/image" Target="../media/image8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Espace réservé pour une image  27" descr="Une image contenant diagramme&#10;&#10;Description générée automatiquement">
            <a:extLst>
              <a:ext uri="{FF2B5EF4-FFF2-40B4-BE49-F238E27FC236}">
                <a16:creationId xmlns:a16="http://schemas.microsoft.com/office/drawing/2014/main" id="{1950140A-F772-9D1F-37EB-6E388E4E5DD2}"/>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l="11780" r="11780"/>
          <a:stretch>
            <a:fillRect/>
          </a:stretch>
        </p:blipFill>
        <p:spPr/>
      </p:pic>
      <p:sp>
        <p:nvSpPr>
          <p:cNvPr id="2" name="Titre 1"/>
          <p:cNvSpPr>
            <a:spLocks noGrp="1"/>
          </p:cNvSpPr>
          <p:nvPr>
            <p:ph type="title"/>
          </p:nvPr>
        </p:nvSpPr>
        <p:spPr>
          <a:xfrm>
            <a:off x="481012" y="2019871"/>
            <a:ext cx="4883076" cy="778193"/>
          </a:xfrm>
        </p:spPr>
        <p:txBody>
          <a:bodyPr anchor="ctr">
            <a:normAutofit/>
          </a:bodyPr>
          <a:lstStyle/>
          <a:p>
            <a:r>
              <a:rPr lang="fr-FR" sz="2200" b="1" dirty="0"/>
              <a:t>détection automatique</a:t>
            </a:r>
            <a:r>
              <a:rPr lang="en-US" sz="2200" b="1" dirty="0"/>
              <a:t> </a:t>
            </a:r>
            <a:r>
              <a:rPr lang="fr-FR" sz="2200" b="1" dirty="0"/>
              <a:t>d’incendie</a:t>
            </a:r>
          </a:p>
        </p:txBody>
      </p:sp>
      <p:sp>
        <p:nvSpPr>
          <p:cNvPr id="5" name="Espace réservé du numéro de diapositive 4">
            <a:extLst>
              <a:ext uri="{FF2B5EF4-FFF2-40B4-BE49-F238E27FC236}">
                <a16:creationId xmlns:a16="http://schemas.microsoft.com/office/drawing/2014/main" id="{A2E8579C-4AE0-102A-F6DD-BF1D6B105F02}"/>
              </a:ext>
            </a:extLst>
          </p:cNvPr>
          <p:cNvSpPr>
            <a:spLocks noGrp="1"/>
          </p:cNvSpPr>
          <p:nvPr>
            <p:ph type="sldNum" sz="quarter" idx="12"/>
          </p:nvPr>
        </p:nvSpPr>
        <p:spPr/>
        <p:txBody>
          <a:bodyPr/>
          <a:lstStyle/>
          <a:p>
            <a:fld id="{BE375096-6367-4A46-9B35-1C341654C780}" type="slidenum">
              <a:rPr lang="en-US" smtClean="0"/>
              <a:pPr/>
              <a:t>1</a:t>
            </a:fld>
            <a:endParaRPr lang="en-US" dirty="0"/>
          </a:p>
        </p:txBody>
      </p:sp>
      <p:sp>
        <p:nvSpPr>
          <p:cNvPr id="3" name="Sous-titre 2"/>
          <p:cNvSpPr>
            <a:spLocks noGrp="1"/>
          </p:cNvSpPr>
          <p:nvPr>
            <p:ph type="body" idx="1"/>
          </p:nvPr>
        </p:nvSpPr>
        <p:spPr>
          <a:xfrm>
            <a:off x="465070" y="3134917"/>
            <a:ext cx="3674881" cy="1125140"/>
          </a:xfrm>
        </p:spPr>
        <p:txBody>
          <a:bodyPr anchor="t"/>
          <a:lstStyle/>
          <a:p>
            <a:r>
              <a:rPr lang="en-US" sz="1800" b="1" dirty="0"/>
              <a:t>Phénomènes détectés </a:t>
            </a:r>
          </a:p>
          <a:p>
            <a:r>
              <a:rPr lang="en-US" sz="1800" b="1" dirty="0"/>
              <a:t>Revue </a:t>
            </a:r>
            <a:r>
              <a:rPr lang="fr-SN" sz="1800" b="1" dirty="0"/>
              <a:t>générale</a:t>
            </a:r>
            <a:r>
              <a:rPr lang="en-US" sz="1800" b="1" dirty="0"/>
              <a:t> des </a:t>
            </a:r>
            <a:r>
              <a:rPr lang="fr-FR" sz="1800" b="1" dirty="0"/>
              <a:t>solutions</a:t>
            </a:r>
          </a:p>
        </p:txBody>
      </p:sp>
      <p:sp>
        <p:nvSpPr>
          <p:cNvPr id="25" name="Espace réservé du texte 24">
            <a:extLst>
              <a:ext uri="{FF2B5EF4-FFF2-40B4-BE49-F238E27FC236}">
                <a16:creationId xmlns:a16="http://schemas.microsoft.com/office/drawing/2014/main" id="{29AA6C42-6F08-57C6-E32C-7346AD2B26E9}"/>
              </a:ext>
            </a:extLst>
          </p:cNvPr>
          <p:cNvSpPr>
            <a:spLocks noGrp="1"/>
          </p:cNvSpPr>
          <p:nvPr>
            <p:ph type="body" sz="quarter" idx="14"/>
          </p:nvPr>
        </p:nvSpPr>
        <p:spPr/>
        <p:txBody>
          <a:bodyPr/>
          <a:lstStyle/>
          <a:p>
            <a:endParaRPr lang="fr-FR"/>
          </a:p>
        </p:txBody>
      </p:sp>
      <p:sp>
        <p:nvSpPr>
          <p:cNvPr id="26" name="Espace réservé du texte 25">
            <a:extLst>
              <a:ext uri="{FF2B5EF4-FFF2-40B4-BE49-F238E27FC236}">
                <a16:creationId xmlns:a16="http://schemas.microsoft.com/office/drawing/2014/main" id="{AD93B357-C650-7AEA-E0EF-67EE80A4FFE8}"/>
              </a:ext>
            </a:extLst>
          </p:cNvPr>
          <p:cNvSpPr>
            <a:spLocks noGrp="1"/>
          </p:cNvSpPr>
          <p:nvPr>
            <p:ph type="body" sz="quarter" idx="15"/>
          </p:nvPr>
        </p:nvSpPr>
        <p:spPr/>
        <p:txBody>
          <a:bodyPr/>
          <a:lstStyle/>
          <a:p>
            <a:endParaRPr lang="fr-FR"/>
          </a:p>
        </p:txBody>
      </p:sp>
      <p:sp>
        <p:nvSpPr>
          <p:cNvPr id="10" name="Titre 1"/>
          <p:cNvSpPr txBox="1">
            <a:spLocks/>
          </p:cNvSpPr>
          <p:nvPr/>
        </p:nvSpPr>
        <p:spPr>
          <a:xfrm>
            <a:off x="685800" y="1597819"/>
            <a:ext cx="7772400" cy="1102519"/>
          </a:xfrm>
          <a:prstGeom prst="rect">
            <a:avLst/>
          </a:prstGeom>
        </p:spPr>
        <p:txBody>
          <a:bodyPr vert="horz" lIns="91440" tIns="45720" rIns="91440" bIns="45720" rtlCol="0" anchor="b">
            <a:normAutofit/>
          </a:bodyPr>
          <a:lstStyle>
            <a:lvl1pPr algn="ctr" defTabSz="914400" rtl="0" eaLnBrk="1" latinLnBrk="0" hangingPunct="1">
              <a:spcBef>
                <a:spcPct val="0"/>
              </a:spcBef>
              <a:buNone/>
              <a:defRPr sz="3200" kern="1200">
                <a:solidFill>
                  <a:schemeClr val="bg1"/>
                </a:solidFill>
                <a:latin typeface="Arial" panose="020B0604020202020204" pitchFamily="34" charset="0"/>
                <a:ea typeface="+mj-ea"/>
                <a:cs typeface="Arial" panose="020B0604020202020204" pitchFamily="34" charset="0"/>
              </a:defRPr>
            </a:lvl1pPr>
          </a:lstStyle>
          <a:p>
            <a:endParaRPr lang="en-US" dirty="0"/>
          </a:p>
        </p:txBody>
      </p:sp>
      <p:grpSp>
        <p:nvGrpSpPr>
          <p:cNvPr id="45" name="Groupe 44">
            <a:extLst>
              <a:ext uri="{FF2B5EF4-FFF2-40B4-BE49-F238E27FC236}">
                <a16:creationId xmlns:a16="http://schemas.microsoft.com/office/drawing/2014/main" id="{E1880A77-FAEC-CB49-2400-347ACF4DB228}"/>
              </a:ext>
            </a:extLst>
          </p:cNvPr>
          <p:cNvGrpSpPr/>
          <p:nvPr/>
        </p:nvGrpSpPr>
        <p:grpSpPr>
          <a:xfrm>
            <a:off x="481012" y="170850"/>
            <a:ext cx="2325291" cy="1512168"/>
            <a:chOff x="449137" y="170850"/>
            <a:chExt cx="2325291" cy="1512168"/>
          </a:xfrm>
        </p:grpSpPr>
        <p:sp>
          <p:nvSpPr>
            <p:cNvPr id="29" name="Rectangle 28">
              <a:extLst>
                <a:ext uri="{FF2B5EF4-FFF2-40B4-BE49-F238E27FC236}">
                  <a16:creationId xmlns:a16="http://schemas.microsoft.com/office/drawing/2014/main" id="{A2639324-8F56-EC1A-18FA-6AAA9800239E}"/>
                </a:ext>
              </a:extLst>
            </p:cNvPr>
            <p:cNvSpPr/>
            <p:nvPr/>
          </p:nvSpPr>
          <p:spPr>
            <a:xfrm>
              <a:off x="449137" y="170850"/>
              <a:ext cx="2325291" cy="1512168"/>
            </a:xfrm>
            <a:prstGeom prst="rect">
              <a:avLst/>
            </a:prstGeom>
            <a:solidFill>
              <a:schemeClr val="accent2">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30" name="Groupe 29">
              <a:extLst>
                <a:ext uri="{FF2B5EF4-FFF2-40B4-BE49-F238E27FC236}">
                  <a16:creationId xmlns:a16="http://schemas.microsoft.com/office/drawing/2014/main" id="{510E6D50-DAC8-A370-236A-68A80AC3A1F2}"/>
                </a:ext>
              </a:extLst>
            </p:cNvPr>
            <p:cNvGrpSpPr/>
            <p:nvPr/>
          </p:nvGrpSpPr>
          <p:grpSpPr>
            <a:xfrm>
              <a:off x="658310" y="347879"/>
              <a:ext cx="1938821" cy="1158110"/>
              <a:chOff x="2382768" y="1558754"/>
              <a:chExt cx="1938821" cy="1158110"/>
            </a:xfrm>
          </p:grpSpPr>
          <p:grpSp>
            <p:nvGrpSpPr>
              <p:cNvPr id="31" name="Groupe 30">
                <a:extLst>
                  <a:ext uri="{FF2B5EF4-FFF2-40B4-BE49-F238E27FC236}">
                    <a16:creationId xmlns:a16="http://schemas.microsoft.com/office/drawing/2014/main" id="{AC40F80F-F02E-D5EB-0566-6B7C4ADB9E4B}"/>
                  </a:ext>
                </a:extLst>
              </p:cNvPr>
              <p:cNvGrpSpPr/>
              <p:nvPr/>
            </p:nvGrpSpPr>
            <p:grpSpPr>
              <a:xfrm>
                <a:off x="2382768" y="1561134"/>
                <a:ext cx="1938821" cy="1155730"/>
                <a:chOff x="5436096" y="1393732"/>
                <a:chExt cx="1938821" cy="1155730"/>
              </a:xfrm>
            </p:grpSpPr>
            <p:pic>
              <p:nvPicPr>
                <p:cNvPr id="39" name="Image 38" descr="Une image contenant texte&#10;&#10;Description générée automatiquement">
                  <a:extLst>
                    <a:ext uri="{FF2B5EF4-FFF2-40B4-BE49-F238E27FC236}">
                      <a16:creationId xmlns:a16="http://schemas.microsoft.com/office/drawing/2014/main" id="{3F714851-4DCE-D77A-7651-AF84843A13E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084689" y="2243743"/>
                  <a:ext cx="290228" cy="290228"/>
                </a:xfrm>
                <a:prstGeom prst="rect">
                  <a:avLst/>
                </a:prstGeom>
              </p:spPr>
            </p:pic>
            <p:pic>
              <p:nvPicPr>
                <p:cNvPr id="40" name="Image 39">
                  <a:extLst>
                    <a:ext uri="{FF2B5EF4-FFF2-40B4-BE49-F238E27FC236}">
                      <a16:creationId xmlns:a16="http://schemas.microsoft.com/office/drawing/2014/main" id="{BDCEF50A-82B6-85A2-5E30-7529B7B10EDD}"/>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51588" y="1776829"/>
                  <a:ext cx="274736" cy="257764"/>
                </a:xfrm>
                <a:prstGeom prst="rect">
                  <a:avLst/>
                </a:prstGeom>
              </p:spPr>
            </p:pic>
            <p:pic>
              <p:nvPicPr>
                <p:cNvPr id="41" name="Image 40">
                  <a:extLst>
                    <a:ext uri="{FF2B5EF4-FFF2-40B4-BE49-F238E27FC236}">
                      <a16:creationId xmlns:a16="http://schemas.microsoft.com/office/drawing/2014/main" id="{E775433A-D2B6-6FF4-248F-07A4384069F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36096" y="2259234"/>
                  <a:ext cx="290228" cy="290228"/>
                </a:xfrm>
                <a:prstGeom prst="rect">
                  <a:avLst/>
                </a:prstGeom>
              </p:spPr>
            </p:pic>
            <p:pic>
              <p:nvPicPr>
                <p:cNvPr id="42" name="Image 41">
                  <a:extLst>
                    <a:ext uri="{FF2B5EF4-FFF2-40B4-BE49-F238E27FC236}">
                      <a16:creationId xmlns:a16="http://schemas.microsoft.com/office/drawing/2014/main" id="{8DB20D52-6983-1975-C344-F1AF93A9F0E6}"/>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515785" y="1393732"/>
                  <a:ext cx="290228" cy="290228"/>
                </a:xfrm>
                <a:prstGeom prst="rect">
                  <a:avLst/>
                </a:prstGeom>
              </p:spPr>
            </p:pic>
            <p:pic>
              <p:nvPicPr>
                <p:cNvPr id="43" name="Image 42" descr="Une image contenant texte&#10;&#10;Description générée automatiquement">
                  <a:extLst>
                    <a:ext uri="{FF2B5EF4-FFF2-40B4-BE49-F238E27FC236}">
                      <a16:creationId xmlns:a16="http://schemas.microsoft.com/office/drawing/2014/main" id="{278E14B5-ACC0-DD5B-7226-B9D4F2D8DBD1}"/>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084689" y="1773545"/>
                  <a:ext cx="290228" cy="290228"/>
                </a:xfrm>
                <a:prstGeom prst="rect">
                  <a:avLst/>
                </a:prstGeom>
              </p:spPr>
            </p:pic>
            <p:pic>
              <p:nvPicPr>
                <p:cNvPr id="44" name="Image 43" descr="Une image contenant texte, hache, clipart&#10;&#10;Description générée automatiquement">
                  <a:extLst>
                    <a:ext uri="{FF2B5EF4-FFF2-40B4-BE49-F238E27FC236}">
                      <a16:creationId xmlns:a16="http://schemas.microsoft.com/office/drawing/2014/main" id="{07C29CC1-68B0-8144-D461-0F4A3D2D8262}"/>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436096" y="1393732"/>
                  <a:ext cx="290228" cy="290228"/>
                </a:xfrm>
                <a:prstGeom prst="rect">
                  <a:avLst/>
                </a:prstGeom>
              </p:spPr>
            </p:pic>
          </p:grpSp>
          <p:grpSp>
            <p:nvGrpSpPr>
              <p:cNvPr id="32" name="Groupe 31">
                <a:extLst>
                  <a:ext uri="{FF2B5EF4-FFF2-40B4-BE49-F238E27FC236}">
                    <a16:creationId xmlns:a16="http://schemas.microsoft.com/office/drawing/2014/main" id="{E19FBAD1-66F9-D2AE-20CB-C8C8DD404DFF}"/>
                  </a:ext>
                </a:extLst>
              </p:cNvPr>
              <p:cNvGrpSpPr/>
              <p:nvPr/>
            </p:nvGrpSpPr>
            <p:grpSpPr>
              <a:xfrm>
                <a:off x="2870470" y="1558754"/>
                <a:ext cx="1451119" cy="1158110"/>
                <a:chOff x="5111597" y="1380890"/>
                <a:chExt cx="1451119" cy="1158110"/>
              </a:xfrm>
            </p:grpSpPr>
            <p:pic>
              <p:nvPicPr>
                <p:cNvPr id="33" name="Image 32">
                  <a:extLst>
                    <a:ext uri="{FF2B5EF4-FFF2-40B4-BE49-F238E27FC236}">
                      <a16:creationId xmlns:a16="http://schemas.microsoft.com/office/drawing/2014/main" id="{7EF3DD81-2801-0A19-C38B-7E3560F6C460}"/>
                    </a:ext>
                  </a:extLst>
                </p:cNvPr>
                <p:cNvPicPr>
                  <a:picLocks noChangeAspect="1"/>
                </p:cNvPicPr>
                <p:nvPr/>
              </p:nvPicPr>
              <p:blipFill>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11329" y="2248772"/>
                  <a:ext cx="274737" cy="274737"/>
                </a:xfrm>
                <a:prstGeom prst="rect">
                  <a:avLst/>
                </a:prstGeom>
              </p:spPr>
            </p:pic>
            <p:pic>
              <p:nvPicPr>
                <p:cNvPr id="34" name="Image 33" descr="Une image contenant texte, clipart&#10;&#10;Description générée automatiquement">
                  <a:extLst>
                    <a:ext uri="{FF2B5EF4-FFF2-40B4-BE49-F238E27FC236}">
                      <a16:creationId xmlns:a16="http://schemas.microsoft.com/office/drawing/2014/main" id="{78423552-8F66-995E-B7DF-9A7CFB301AE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11597" y="1766367"/>
                  <a:ext cx="347807" cy="347807"/>
                </a:xfrm>
                <a:prstGeom prst="rect">
                  <a:avLst/>
                </a:prstGeom>
              </p:spPr>
            </p:pic>
            <p:pic>
              <p:nvPicPr>
                <p:cNvPr id="35" name="Image 34">
                  <a:extLst>
                    <a:ext uri="{FF2B5EF4-FFF2-40B4-BE49-F238E27FC236}">
                      <a16:creationId xmlns:a16="http://schemas.microsoft.com/office/drawing/2014/main" id="{3F70222B-21BE-7380-F1C8-02D137F92603}"/>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5169176" y="1383270"/>
                  <a:ext cx="290228" cy="290228"/>
                </a:xfrm>
                <a:prstGeom prst="rect">
                  <a:avLst/>
                </a:prstGeom>
              </p:spPr>
            </p:pic>
            <p:pic>
              <p:nvPicPr>
                <p:cNvPr id="36" name="Image 35">
                  <a:extLst>
                    <a:ext uri="{FF2B5EF4-FFF2-40B4-BE49-F238E27FC236}">
                      <a16:creationId xmlns:a16="http://schemas.microsoft.com/office/drawing/2014/main" id="{23ABC233-3CCD-F35C-BA97-12EA8D8F343A}"/>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272488" y="1380890"/>
                  <a:ext cx="290228" cy="290228"/>
                </a:xfrm>
                <a:prstGeom prst="rect">
                  <a:avLst/>
                </a:prstGeom>
              </p:spPr>
            </p:pic>
            <p:pic>
              <p:nvPicPr>
                <p:cNvPr id="37" name="Image 36">
                  <a:extLst>
                    <a:ext uri="{FF2B5EF4-FFF2-40B4-BE49-F238E27FC236}">
                      <a16:creationId xmlns:a16="http://schemas.microsoft.com/office/drawing/2014/main" id="{01C5719F-D03E-F494-637D-F69915BE8BA5}"/>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140386" y="2248772"/>
                  <a:ext cx="290228" cy="290228"/>
                </a:xfrm>
                <a:prstGeom prst="rect">
                  <a:avLst/>
                </a:prstGeom>
              </p:spPr>
            </p:pic>
            <p:pic>
              <p:nvPicPr>
                <p:cNvPr id="38" name="Image 37" descr="Une image contenant clipart&#10;&#10;Description générée automatiquement">
                  <a:extLst>
                    <a:ext uri="{FF2B5EF4-FFF2-40B4-BE49-F238E27FC236}">
                      <a16:creationId xmlns:a16="http://schemas.microsoft.com/office/drawing/2014/main" id="{EBCD92C0-9AAE-47E9-9A0D-5BEF0AADF147}"/>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5706053" y="1763083"/>
                  <a:ext cx="293512" cy="293512"/>
                </a:xfrm>
                <a:prstGeom prst="rect">
                  <a:avLst/>
                </a:prstGeom>
              </p:spPr>
            </p:pic>
          </p:grpSp>
        </p:grpSp>
      </p:grpSp>
      <p:sp>
        <p:nvSpPr>
          <p:cNvPr id="46" name="Flèche : chevron 45">
            <a:extLst>
              <a:ext uri="{FF2B5EF4-FFF2-40B4-BE49-F238E27FC236}">
                <a16:creationId xmlns:a16="http://schemas.microsoft.com/office/drawing/2014/main" id="{BEED56D1-080F-3435-FF7A-1D48F4444C26}"/>
              </a:ext>
            </a:extLst>
          </p:cNvPr>
          <p:cNvSpPr/>
          <p:nvPr/>
        </p:nvSpPr>
        <p:spPr>
          <a:xfrm>
            <a:off x="3136808" y="170850"/>
            <a:ext cx="355072" cy="1512168"/>
          </a:xfrm>
          <a:prstGeom prst="chevron">
            <a:avLst/>
          </a:prstGeom>
          <a:solidFill>
            <a:schemeClr val="accent2">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1"/>
              </a:solidFill>
            </a:endParaRPr>
          </a:p>
        </p:txBody>
      </p:sp>
    </p:spTree>
    <p:extLst>
      <p:ext uri="{BB962C8B-B14F-4D97-AF65-F5344CB8AC3E}">
        <p14:creationId xmlns:p14="http://schemas.microsoft.com/office/powerpoint/2010/main" val="11530545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solidFill>
                <a:srgbClr val="4F81BD">
                  <a:lumMod val="75000"/>
                </a:srgbClr>
              </a:solidFill>
            </a:endParaRPr>
          </a:p>
        </p:txBody>
      </p:sp>
      <p:sp>
        <p:nvSpPr>
          <p:cNvPr id="3" name="Espace réservé du numéro de diapositive 2">
            <a:extLst>
              <a:ext uri="{FF2B5EF4-FFF2-40B4-BE49-F238E27FC236}">
                <a16:creationId xmlns:a16="http://schemas.microsoft.com/office/drawing/2014/main" id="{222F43C3-3FC3-EA27-2119-F9466BAE6B58}"/>
              </a:ext>
            </a:extLst>
          </p:cNvPr>
          <p:cNvSpPr>
            <a:spLocks noGrp="1"/>
          </p:cNvSpPr>
          <p:nvPr>
            <p:ph type="sldNum" sz="quarter" idx="4"/>
          </p:nvPr>
        </p:nvSpPr>
        <p:spPr/>
        <p:txBody>
          <a:bodyPr/>
          <a:lstStyle/>
          <a:p>
            <a:fld id="{BE375096-6367-4A46-9B35-1C341654C780}" type="slidenum">
              <a:rPr lang="en-US" smtClean="0"/>
              <a:pPr/>
              <a:t>10</a:t>
            </a:fld>
            <a:endParaRPr lang="en-US" dirty="0"/>
          </a:p>
        </p:txBody>
      </p:sp>
      <p:sp>
        <p:nvSpPr>
          <p:cNvPr id="8" name="Rectangle 7">
            <a:extLst>
              <a:ext uri="{FF2B5EF4-FFF2-40B4-BE49-F238E27FC236}">
                <a16:creationId xmlns:a16="http://schemas.microsoft.com/office/drawing/2014/main" id="{726B6853-E488-C49A-AF16-672522C7491A}"/>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Détection de chaleur : phénomènes détectés</a:t>
            </a:r>
          </a:p>
        </p:txBody>
      </p:sp>
      <p:pic>
        <p:nvPicPr>
          <p:cNvPr id="10" name="Image 9">
            <a:extLst>
              <a:ext uri="{FF2B5EF4-FFF2-40B4-BE49-F238E27FC236}">
                <a16:creationId xmlns:a16="http://schemas.microsoft.com/office/drawing/2014/main" id="{D4B4A0CF-4A49-913C-E0BB-A04C4158BD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23455" y="2498139"/>
            <a:ext cx="918023" cy="393350"/>
          </a:xfrm>
          <a:prstGeom prst="rect">
            <a:avLst/>
          </a:prstGeom>
        </p:spPr>
      </p:pic>
      <p:pic>
        <p:nvPicPr>
          <p:cNvPr id="7" name="Image 6">
            <a:extLst>
              <a:ext uri="{FF2B5EF4-FFF2-40B4-BE49-F238E27FC236}">
                <a16:creationId xmlns:a16="http://schemas.microsoft.com/office/drawing/2014/main" id="{888C41B6-3F67-E2CD-EC23-F03C6603AD8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25585" y="1203598"/>
            <a:ext cx="918023" cy="1152128"/>
          </a:xfrm>
          <a:prstGeom prst="rect">
            <a:avLst/>
          </a:prstGeom>
        </p:spPr>
      </p:pic>
      <p:pic>
        <p:nvPicPr>
          <p:cNvPr id="18" name="Image 17">
            <a:extLst>
              <a:ext uri="{FF2B5EF4-FFF2-40B4-BE49-F238E27FC236}">
                <a16:creationId xmlns:a16="http://schemas.microsoft.com/office/drawing/2014/main" id="{5642E218-0C7E-A752-FF61-6563B83AD991}"/>
              </a:ext>
            </a:extLst>
          </p:cNvPr>
          <p:cNvPicPr>
            <a:picLocks noChangeAspect="1"/>
          </p:cNvPicPr>
          <p:nvPr/>
        </p:nvPicPr>
        <p:blipFill rotWithShape="1">
          <a:blip r:embed="rId5">
            <a:clrChange>
              <a:clrFrom>
                <a:srgbClr val="FFFFFF"/>
              </a:clrFrom>
              <a:clrTo>
                <a:srgbClr val="FFFFFF">
                  <a:alpha val="0"/>
                </a:srgbClr>
              </a:clrTo>
            </a:clrChange>
          </a:blip>
          <a:srcRect r="81948"/>
          <a:stretch/>
        </p:blipFill>
        <p:spPr>
          <a:xfrm>
            <a:off x="123457" y="3588597"/>
            <a:ext cx="918021" cy="416167"/>
          </a:xfrm>
          <a:prstGeom prst="rect">
            <a:avLst/>
          </a:prstGeom>
        </p:spPr>
      </p:pic>
      <p:pic>
        <p:nvPicPr>
          <p:cNvPr id="12" name="Image 11">
            <a:extLst>
              <a:ext uri="{FF2B5EF4-FFF2-40B4-BE49-F238E27FC236}">
                <a16:creationId xmlns:a16="http://schemas.microsoft.com/office/drawing/2014/main" id="{D58FAD82-63DD-B87F-2F12-1B7DFAEAFA0C}"/>
              </a:ext>
            </a:extLst>
          </p:cNvPr>
          <p:cNvPicPr>
            <a:picLocks noChangeAspect="1"/>
          </p:cNvPicPr>
          <p:nvPr/>
        </p:nvPicPr>
        <p:blipFill rotWithShape="1">
          <a:blip r:embed="rId6"/>
          <a:srcRect r="81965"/>
          <a:stretch/>
        </p:blipFill>
        <p:spPr>
          <a:xfrm>
            <a:off x="123457" y="3036528"/>
            <a:ext cx="918022" cy="409654"/>
          </a:xfrm>
          <a:prstGeom prst="rect">
            <a:avLst/>
          </a:prstGeom>
        </p:spPr>
      </p:pic>
      <p:grpSp>
        <p:nvGrpSpPr>
          <p:cNvPr id="53" name="Groupe 52">
            <a:extLst>
              <a:ext uri="{FF2B5EF4-FFF2-40B4-BE49-F238E27FC236}">
                <a16:creationId xmlns:a16="http://schemas.microsoft.com/office/drawing/2014/main" id="{E1AAF035-444A-FB73-667F-236420BACE02}"/>
              </a:ext>
            </a:extLst>
          </p:cNvPr>
          <p:cNvGrpSpPr/>
          <p:nvPr/>
        </p:nvGrpSpPr>
        <p:grpSpPr>
          <a:xfrm>
            <a:off x="1658270" y="1203598"/>
            <a:ext cx="1848963" cy="3336090"/>
            <a:chOff x="2843808" y="1203598"/>
            <a:chExt cx="1848963" cy="3336090"/>
          </a:xfrm>
        </p:grpSpPr>
        <p:pic>
          <p:nvPicPr>
            <p:cNvPr id="6" name="Image 5">
              <a:extLst>
                <a:ext uri="{FF2B5EF4-FFF2-40B4-BE49-F238E27FC236}">
                  <a16:creationId xmlns:a16="http://schemas.microsoft.com/office/drawing/2014/main" id="{19777C7B-72EE-CB34-8248-C3E51A7EBC00}"/>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t="49376" b="-2"/>
            <a:stretch/>
          </p:blipFill>
          <p:spPr>
            <a:xfrm>
              <a:off x="2846010" y="2498139"/>
              <a:ext cx="1835382" cy="200464"/>
            </a:xfrm>
            <a:prstGeom prst="rect">
              <a:avLst/>
            </a:prstGeom>
          </p:spPr>
        </p:pic>
        <p:pic>
          <p:nvPicPr>
            <p:cNvPr id="16" name="Image 15">
              <a:extLst>
                <a:ext uri="{FF2B5EF4-FFF2-40B4-BE49-F238E27FC236}">
                  <a16:creationId xmlns:a16="http://schemas.microsoft.com/office/drawing/2014/main" id="{E4D6B019-7F98-24EE-FC83-C129B68B71F5}"/>
                </a:ext>
              </a:extLst>
            </p:cNvPr>
            <p:cNvPicPr>
              <a:picLocks noChangeAspect="1"/>
            </p:cNvPicPr>
            <p:nvPr/>
          </p:nvPicPr>
          <p:blipFill>
            <a:blip r:embed="rId8"/>
            <a:stretch>
              <a:fillRect/>
            </a:stretch>
          </p:blipFill>
          <p:spPr>
            <a:xfrm>
              <a:off x="2846045" y="1203598"/>
              <a:ext cx="1835431" cy="1147144"/>
            </a:xfrm>
            <a:prstGeom prst="rect">
              <a:avLst/>
            </a:prstGeom>
          </p:spPr>
        </p:pic>
        <p:pic>
          <p:nvPicPr>
            <p:cNvPr id="23" name="Image 22">
              <a:extLst>
                <a:ext uri="{FF2B5EF4-FFF2-40B4-BE49-F238E27FC236}">
                  <a16:creationId xmlns:a16="http://schemas.microsoft.com/office/drawing/2014/main" id="{FF081D9B-4F7B-EDB3-4FE6-1AECCBED33C1}"/>
                </a:ext>
              </a:extLst>
            </p:cNvPr>
            <p:cNvPicPr>
              <a:picLocks noChangeAspect="1"/>
            </p:cNvPicPr>
            <p:nvPr/>
          </p:nvPicPr>
          <p:blipFill>
            <a:blip r:embed="rId9"/>
            <a:stretch>
              <a:fillRect/>
            </a:stretch>
          </p:blipFill>
          <p:spPr>
            <a:xfrm>
              <a:off x="2843808" y="3588597"/>
              <a:ext cx="1834814" cy="416167"/>
            </a:xfrm>
            <a:prstGeom prst="rect">
              <a:avLst/>
            </a:prstGeom>
          </p:spPr>
        </p:pic>
        <p:pic>
          <p:nvPicPr>
            <p:cNvPr id="28" name="Image 27">
              <a:extLst>
                <a:ext uri="{FF2B5EF4-FFF2-40B4-BE49-F238E27FC236}">
                  <a16:creationId xmlns:a16="http://schemas.microsoft.com/office/drawing/2014/main" id="{6C800E7D-15D6-BF69-FF36-907CAD854BE3}"/>
                </a:ext>
              </a:extLst>
            </p:cNvPr>
            <p:cNvPicPr>
              <a:picLocks noChangeAspect="1"/>
            </p:cNvPicPr>
            <p:nvPr/>
          </p:nvPicPr>
          <p:blipFill>
            <a:blip r:embed="rId10"/>
            <a:stretch>
              <a:fillRect/>
            </a:stretch>
          </p:blipFill>
          <p:spPr>
            <a:xfrm>
              <a:off x="2845119" y="3056832"/>
              <a:ext cx="1828650" cy="366413"/>
            </a:xfrm>
            <a:prstGeom prst="rect">
              <a:avLst/>
            </a:prstGeom>
          </p:spPr>
        </p:pic>
        <p:pic>
          <p:nvPicPr>
            <p:cNvPr id="52" name="Image 51">
              <a:extLst>
                <a:ext uri="{FF2B5EF4-FFF2-40B4-BE49-F238E27FC236}">
                  <a16:creationId xmlns:a16="http://schemas.microsoft.com/office/drawing/2014/main" id="{A6C8CB25-ED3E-1C81-851C-3722602656F4}"/>
                </a:ext>
              </a:extLst>
            </p:cNvPr>
            <p:cNvPicPr>
              <a:picLocks noChangeAspect="1"/>
            </p:cNvPicPr>
            <p:nvPr/>
          </p:nvPicPr>
          <p:blipFill>
            <a:blip r:embed="rId11"/>
            <a:stretch>
              <a:fillRect/>
            </a:stretch>
          </p:blipFill>
          <p:spPr>
            <a:xfrm>
              <a:off x="2843808" y="4173274"/>
              <a:ext cx="1848963" cy="366414"/>
            </a:xfrm>
            <a:prstGeom prst="rect">
              <a:avLst/>
            </a:prstGeom>
          </p:spPr>
        </p:pic>
      </p:grpSp>
      <p:grpSp>
        <p:nvGrpSpPr>
          <p:cNvPr id="67" name="Groupe 66">
            <a:extLst>
              <a:ext uri="{FF2B5EF4-FFF2-40B4-BE49-F238E27FC236}">
                <a16:creationId xmlns:a16="http://schemas.microsoft.com/office/drawing/2014/main" id="{6334AB57-C103-B531-1518-CC0CAB583F70}"/>
              </a:ext>
            </a:extLst>
          </p:cNvPr>
          <p:cNvGrpSpPr/>
          <p:nvPr/>
        </p:nvGrpSpPr>
        <p:grpSpPr>
          <a:xfrm>
            <a:off x="4426118" y="1203597"/>
            <a:ext cx="1658050" cy="3290200"/>
            <a:chOff x="2843808" y="1203597"/>
            <a:chExt cx="1658050" cy="3290200"/>
          </a:xfrm>
        </p:grpSpPr>
        <p:pic>
          <p:nvPicPr>
            <p:cNvPr id="68" name="Image 67">
              <a:extLst>
                <a:ext uri="{FF2B5EF4-FFF2-40B4-BE49-F238E27FC236}">
                  <a16:creationId xmlns:a16="http://schemas.microsoft.com/office/drawing/2014/main" id="{6A932EB6-5EDC-947E-5CB0-B33533A5D2CD}"/>
                </a:ext>
              </a:extLst>
            </p:cNvPr>
            <p:cNvPicPr>
              <a:picLocks noChangeAspect="1"/>
            </p:cNvPicPr>
            <p:nvPr/>
          </p:nvPicPr>
          <p:blipFill rotWithShape="1">
            <a:blip r:embed="rId12"/>
            <a:srcRect l="61464" r="1"/>
            <a:stretch/>
          </p:blipFill>
          <p:spPr>
            <a:xfrm>
              <a:off x="2843808" y="1203597"/>
              <a:ext cx="1658049" cy="1147143"/>
            </a:xfrm>
            <a:prstGeom prst="rect">
              <a:avLst/>
            </a:prstGeom>
          </p:spPr>
        </p:pic>
        <p:pic>
          <p:nvPicPr>
            <p:cNvPr id="69" name="Image 68">
              <a:extLst>
                <a:ext uri="{FF2B5EF4-FFF2-40B4-BE49-F238E27FC236}">
                  <a16:creationId xmlns:a16="http://schemas.microsoft.com/office/drawing/2014/main" id="{68935F15-6AA2-F7DB-1541-01D990ACE0DD}"/>
                </a:ext>
              </a:extLst>
            </p:cNvPr>
            <p:cNvPicPr>
              <a:picLocks noChangeAspect="1"/>
            </p:cNvPicPr>
            <p:nvPr/>
          </p:nvPicPr>
          <p:blipFill rotWithShape="1">
            <a:blip r:embed="rId13"/>
            <a:srcRect l="61464" r="1"/>
            <a:stretch/>
          </p:blipFill>
          <p:spPr>
            <a:xfrm>
              <a:off x="2843808" y="3588598"/>
              <a:ext cx="1658050" cy="416166"/>
            </a:xfrm>
            <a:prstGeom prst="rect">
              <a:avLst/>
            </a:prstGeom>
          </p:spPr>
        </p:pic>
        <p:pic>
          <p:nvPicPr>
            <p:cNvPr id="70" name="Image 69">
              <a:extLst>
                <a:ext uri="{FF2B5EF4-FFF2-40B4-BE49-F238E27FC236}">
                  <a16:creationId xmlns:a16="http://schemas.microsoft.com/office/drawing/2014/main" id="{204E4DA5-A316-484F-F817-164BD8246749}"/>
                </a:ext>
              </a:extLst>
            </p:cNvPr>
            <p:cNvPicPr>
              <a:picLocks noChangeAspect="1"/>
            </p:cNvPicPr>
            <p:nvPr/>
          </p:nvPicPr>
          <p:blipFill rotWithShape="1">
            <a:blip r:embed="rId14"/>
            <a:srcRect l="61464" r="1"/>
            <a:stretch/>
          </p:blipFill>
          <p:spPr>
            <a:xfrm>
              <a:off x="2843808" y="3056832"/>
              <a:ext cx="1658050" cy="366413"/>
            </a:xfrm>
            <a:prstGeom prst="rect">
              <a:avLst/>
            </a:prstGeom>
          </p:spPr>
        </p:pic>
        <p:pic>
          <p:nvPicPr>
            <p:cNvPr id="71" name="Image 70">
              <a:extLst>
                <a:ext uri="{FF2B5EF4-FFF2-40B4-BE49-F238E27FC236}">
                  <a16:creationId xmlns:a16="http://schemas.microsoft.com/office/drawing/2014/main" id="{88F89CBD-F483-7D94-BCA1-AA03CD685D0F}"/>
                </a:ext>
              </a:extLst>
            </p:cNvPr>
            <p:cNvPicPr>
              <a:picLocks noChangeAspect="1"/>
            </p:cNvPicPr>
            <p:nvPr/>
          </p:nvPicPr>
          <p:blipFill rotWithShape="1">
            <a:blip r:embed="rId15"/>
            <a:srcRect l="61426" r="-1"/>
            <a:stretch/>
          </p:blipFill>
          <p:spPr>
            <a:xfrm>
              <a:off x="2843808" y="2498139"/>
              <a:ext cx="1658050" cy="366728"/>
            </a:xfrm>
            <a:prstGeom prst="rect">
              <a:avLst/>
            </a:prstGeom>
          </p:spPr>
        </p:pic>
        <p:pic>
          <p:nvPicPr>
            <p:cNvPr id="72" name="Image 71">
              <a:extLst>
                <a:ext uri="{FF2B5EF4-FFF2-40B4-BE49-F238E27FC236}">
                  <a16:creationId xmlns:a16="http://schemas.microsoft.com/office/drawing/2014/main" id="{F84F7584-EFE9-382E-2681-3C100A775E16}"/>
                </a:ext>
              </a:extLst>
            </p:cNvPr>
            <p:cNvPicPr>
              <a:picLocks noChangeAspect="1"/>
            </p:cNvPicPr>
            <p:nvPr/>
          </p:nvPicPr>
          <p:blipFill rotWithShape="1">
            <a:blip r:embed="rId16"/>
            <a:srcRect l="61464" r="1"/>
            <a:stretch/>
          </p:blipFill>
          <p:spPr>
            <a:xfrm>
              <a:off x="2843808" y="4124227"/>
              <a:ext cx="1658050" cy="369570"/>
            </a:xfrm>
            <a:prstGeom prst="rect">
              <a:avLst/>
            </a:prstGeom>
          </p:spPr>
        </p:pic>
      </p:grpSp>
    </p:spTree>
    <p:extLst>
      <p:ext uri="{BB962C8B-B14F-4D97-AF65-F5344CB8AC3E}">
        <p14:creationId xmlns:p14="http://schemas.microsoft.com/office/powerpoint/2010/main" val="13975152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Flèche : pentagone 48">
            <a:extLst>
              <a:ext uri="{FF2B5EF4-FFF2-40B4-BE49-F238E27FC236}">
                <a16:creationId xmlns:a16="http://schemas.microsoft.com/office/drawing/2014/main" id="{E392E462-14D4-47D6-0943-70F2C7ACDCCD}"/>
              </a:ext>
            </a:extLst>
          </p:cNvPr>
          <p:cNvSpPr/>
          <p:nvPr/>
        </p:nvSpPr>
        <p:spPr>
          <a:xfrm>
            <a:off x="2051720" y="1498776"/>
            <a:ext cx="1944216" cy="3521246"/>
          </a:xfrm>
          <a:prstGeom prst="homePlate">
            <a:avLst>
              <a:gd name="adj" fmla="val 84205"/>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solidFill>
                <a:srgbClr val="4F81BD">
                  <a:lumMod val="75000"/>
                </a:srgbClr>
              </a:solidFill>
            </a:endParaRPr>
          </a:p>
        </p:txBody>
      </p:sp>
      <p:sp>
        <p:nvSpPr>
          <p:cNvPr id="3" name="Espace réservé du numéro de diapositive 2">
            <a:extLst>
              <a:ext uri="{FF2B5EF4-FFF2-40B4-BE49-F238E27FC236}">
                <a16:creationId xmlns:a16="http://schemas.microsoft.com/office/drawing/2014/main" id="{222F43C3-3FC3-EA27-2119-F9466BAE6B58}"/>
              </a:ext>
            </a:extLst>
          </p:cNvPr>
          <p:cNvSpPr>
            <a:spLocks noGrp="1"/>
          </p:cNvSpPr>
          <p:nvPr>
            <p:ph type="sldNum" sz="quarter" idx="4"/>
          </p:nvPr>
        </p:nvSpPr>
        <p:spPr/>
        <p:txBody>
          <a:bodyPr/>
          <a:lstStyle/>
          <a:p>
            <a:fld id="{BE375096-6367-4A46-9B35-1C341654C780}" type="slidenum">
              <a:rPr lang="en-US" smtClean="0"/>
              <a:pPr/>
              <a:t>11</a:t>
            </a:fld>
            <a:endParaRPr lang="en-US" dirty="0"/>
          </a:p>
        </p:txBody>
      </p:sp>
      <p:sp>
        <p:nvSpPr>
          <p:cNvPr id="8" name="Rectangle 7">
            <a:extLst>
              <a:ext uri="{FF2B5EF4-FFF2-40B4-BE49-F238E27FC236}">
                <a16:creationId xmlns:a16="http://schemas.microsoft.com/office/drawing/2014/main" id="{726B6853-E488-C49A-AF16-672522C7491A}"/>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Analyse d’images dédiée à l’incendie – spécificités</a:t>
            </a:r>
          </a:p>
        </p:txBody>
      </p:sp>
      <p:pic>
        <p:nvPicPr>
          <p:cNvPr id="10" name="Image 9">
            <a:extLst>
              <a:ext uri="{FF2B5EF4-FFF2-40B4-BE49-F238E27FC236}">
                <a16:creationId xmlns:a16="http://schemas.microsoft.com/office/drawing/2014/main" id="{D4B4A0CF-4A49-913C-E0BB-A04C4158BD2A}"/>
              </a:ext>
            </a:extLst>
          </p:cNvPr>
          <p:cNvPicPr>
            <a:picLocks noChangeAspect="1"/>
          </p:cNvPicPr>
          <p:nvPr/>
        </p:nvPicPr>
        <p:blipFill rotWithShape="1">
          <a:blip r:embed="rId3"/>
          <a:srcRect r="81954"/>
          <a:stretch/>
        </p:blipFill>
        <p:spPr>
          <a:xfrm>
            <a:off x="123455" y="2858179"/>
            <a:ext cx="918023" cy="393350"/>
          </a:xfrm>
          <a:prstGeom prst="rect">
            <a:avLst/>
          </a:prstGeom>
        </p:spPr>
      </p:pic>
      <p:pic>
        <p:nvPicPr>
          <p:cNvPr id="7" name="Image 6">
            <a:extLst>
              <a:ext uri="{FF2B5EF4-FFF2-40B4-BE49-F238E27FC236}">
                <a16:creationId xmlns:a16="http://schemas.microsoft.com/office/drawing/2014/main" id="{888C41B6-3F67-E2CD-EC23-F03C6603AD8F}"/>
              </a:ext>
            </a:extLst>
          </p:cNvPr>
          <p:cNvPicPr>
            <a:picLocks noChangeAspect="1"/>
          </p:cNvPicPr>
          <p:nvPr/>
        </p:nvPicPr>
        <p:blipFill rotWithShape="1">
          <a:blip r:embed="rId4"/>
          <a:srcRect r="81954"/>
          <a:stretch/>
        </p:blipFill>
        <p:spPr>
          <a:xfrm>
            <a:off x="125585" y="1563637"/>
            <a:ext cx="918023" cy="1152128"/>
          </a:xfrm>
          <a:prstGeom prst="rect">
            <a:avLst/>
          </a:prstGeom>
        </p:spPr>
      </p:pic>
      <p:pic>
        <p:nvPicPr>
          <p:cNvPr id="18" name="Image 17">
            <a:extLst>
              <a:ext uri="{FF2B5EF4-FFF2-40B4-BE49-F238E27FC236}">
                <a16:creationId xmlns:a16="http://schemas.microsoft.com/office/drawing/2014/main" id="{5642E218-0C7E-A752-FF61-6563B83AD991}"/>
              </a:ext>
            </a:extLst>
          </p:cNvPr>
          <p:cNvPicPr>
            <a:picLocks noChangeAspect="1"/>
          </p:cNvPicPr>
          <p:nvPr/>
        </p:nvPicPr>
        <p:blipFill rotWithShape="1">
          <a:blip r:embed="rId5">
            <a:clrChange>
              <a:clrFrom>
                <a:srgbClr val="FFFFFF"/>
              </a:clrFrom>
              <a:clrTo>
                <a:srgbClr val="FFFFFF">
                  <a:alpha val="0"/>
                </a:srgbClr>
              </a:clrTo>
            </a:clrChange>
          </a:blip>
          <a:srcRect r="81948"/>
          <a:stretch/>
        </p:blipFill>
        <p:spPr>
          <a:xfrm>
            <a:off x="123457" y="3948636"/>
            <a:ext cx="918021" cy="416167"/>
          </a:xfrm>
          <a:prstGeom prst="rect">
            <a:avLst/>
          </a:prstGeom>
        </p:spPr>
      </p:pic>
      <p:pic>
        <p:nvPicPr>
          <p:cNvPr id="12" name="Image 11">
            <a:extLst>
              <a:ext uri="{FF2B5EF4-FFF2-40B4-BE49-F238E27FC236}">
                <a16:creationId xmlns:a16="http://schemas.microsoft.com/office/drawing/2014/main" id="{D58FAD82-63DD-B87F-2F12-1B7DFAEAFA0C}"/>
              </a:ext>
            </a:extLst>
          </p:cNvPr>
          <p:cNvPicPr>
            <a:picLocks noChangeAspect="1"/>
          </p:cNvPicPr>
          <p:nvPr/>
        </p:nvPicPr>
        <p:blipFill rotWithShape="1">
          <a:blip r:embed="rId6"/>
          <a:srcRect r="81965"/>
          <a:stretch/>
        </p:blipFill>
        <p:spPr>
          <a:xfrm>
            <a:off x="123457" y="3396567"/>
            <a:ext cx="918022" cy="409654"/>
          </a:xfrm>
          <a:prstGeom prst="rect">
            <a:avLst/>
          </a:prstGeom>
        </p:spPr>
      </p:pic>
      <p:grpSp>
        <p:nvGrpSpPr>
          <p:cNvPr id="29" name="Groupe 28">
            <a:extLst>
              <a:ext uri="{FF2B5EF4-FFF2-40B4-BE49-F238E27FC236}">
                <a16:creationId xmlns:a16="http://schemas.microsoft.com/office/drawing/2014/main" id="{6AF5A7AE-7C0B-2183-864F-A8C5E731D8C5}"/>
              </a:ext>
            </a:extLst>
          </p:cNvPr>
          <p:cNvGrpSpPr/>
          <p:nvPr/>
        </p:nvGrpSpPr>
        <p:grpSpPr>
          <a:xfrm>
            <a:off x="1043608" y="1575398"/>
            <a:ext cx="1224137" cy="3299582"/>
            <a:chOff x="1475655" y="1203597"/>
            <a:chExt cx="1224137" cy="3299582"/>
          </a:xfrm>
        </p:grpSpPr>
        <p:pic>
          <p:nvPicPr>
            <p:cNvPr id="44" name="Image 43">
              <a:extLst>
                <a:ext uri="{FF2B5EF4-FFF2-40B4-BE49-F238E27FC236}">
                  <a16:creationId xmlns:a16="http://schemas.microsoft.com/office/drawing/2014/main" id="{5F8ADCC7-A0F6-A068-E856-F822EFFF5EAC}"/>
                </a:ext>
              </a:extLst>
            </p:cNvPr>
            <p:cNvPicPr>
              <a:picLocks noChangeAspect="1"/>
            </p:cNvPicPr>
            <p:nvPr/>
          </p:nvPicPr>
          <p:blipFill rotWithShape="1">
            <a:blip r:embed="rId7">
              <a:clrChange>
                <a:clrFrom>
                  <a:srgbClr val="FFFFFF"/>
                </a:clrFrom>
                <a:clrTo>
                  <a:srgbClr val="FFFFFF">
                    <a:alpha val="0"/>
                  </a:srgbClr>
                </a:clrTo>
              </a:clrChange>
            </a:blip>
            <a:srcRect l="30125" r="41425"/>
            <a:stretch/>
          </p:blipFill>
          <p:spPr>
            <a:xfrm>
              <a:off x="1475655" y="1203597"/>
              <a:ext cx="1224137" cy="1147143"/>
            </a:xfrm>
            <a:prstGeom prst="rect">
              <a:avLst/>
            </a:prstGeom>
          </p:spPr>
        </p:pic>
        <p:pic>
          <p:nvPicPr>
            <p:cNvPr id="45" name="Image 44">
              <a:extLst>
                <a:ext uri="{FF2B5EF4-FFF2-40B4-BE49-F238E27FC236}">
                  <a16:creationId xmlns:a16="http://schemas.microsoft.com/office/drawing/2014/main" id="{B8360E69-C26D-144F-8640-36B3544FBB56}"/>
                </a:ext>
              </a:extLst>
            </p:cNvPr>
            <p:cNvPicPr>
              <a:picLocks noChangeAspect="1"/>
            </p:cNvPicPr>
            <p:nvPr/>
          </p:nvPicPr>
          <p:blipFill rotWithShape="1">
            <a:blip r:embed="rId8"/>
            <a:srcRect l="30125" r="41425"/>
            <a:stretch/>
          </p:blipFill>
          <p:spPr>
            <a:xfrm>
              <a:off x="1475655" y="3588597"/>
              <a:ext cx="1224137" cy="416167"/>
            </a:xfrm>
            <a:prstGeom prst="rect">
              <a:avLst/>
            </a:prstGeom>
          </p:spPr>
        </p:pic>
        <p:pic>
          <p:nvPicPr>
            <p:cNvPr id="46" name="Image 45">
              <a:extLst>
                <a:ext uri="{FF2B5EF4-FFF2-40B4-BE49-F238E27FC236}">
                  <a16:creationId xmlns:a16="http://schemas.microsoft.com/office/drawing/2014/main" id="{D337A813-BA2F-26E9-9177-4093338B4652}"/>
                </a:ext>
              </a:extLst>
            </p:cNvPr>
            <p:cNvPicPr>
              <a:picLocks noChangeAspect="1"/>
            </p:cNvPicPr>
            <p:nvPr/>
          </p:nvPicPr>
          <p:blipFill rotWithShape="1">
            <a:blip r:embed="rId9"/>
            <a:srcRect l="30125" r="41425"/>
            <a:stretch/>
          </p:blipFill>
          <p:spPr>
            <a:xfrm>
              <a:off x="1475655" y="3056832"/>
              <a:ext cx="1224137" cy="366413"/>
            </a:xfrm>
            <a:prstGeom prst="rect">
              <a:avLst/>
            </a:prstGeom>
          </p:spPr>
        </p:pic>
        <p:pic>
          <p:nvPicPr>
            <p:cNvPr id="47" name="Image 46">
              <a:extLst>
                <a:ext uri="{FF2B5EF4-FFF2-40B4-BE49-F238E27FC236}">
                  <a16:creationId xmlns:a16="http://schemas.microsoft.com/office/drawing/2014/main" id="{8221A386-EFFA-D91F-04FA-FF733F2B22A2}"/>
                </a:ext>
              </a:extLst>
            </p:cNvPr>
            <p:cNvPicPr>
              <a:picLocks noChangeAspect="1"/>
            </p:cNvPicPr>
            <p:nvPr/>
          </p:nvPicPr>
          <p:blipFill rotWithShape="1">
            <a:blip r:embed="rId10"/>
            <a:srcRect l="30053" r="41467"/>
            <a:stretch/>
          </p:blipFill>
          <p:spPr>
            <a:xfrm>
              <a:off x="1475655" y="2498139"/>
              <a:ext cx="1224137" cy="366728"/>
            </a:xfrm>
            <a:prstGeom prst="rect">
              <a:avLst/>
            </a:prstGeom>
          </p:spPr>
        </p:pic>
        <p:pic>
          <p:nvPicPr>
            <p:cNvPr id="48" name="Image 47">
              <a:extLst>
                <a:ext uri="{FF2B5EF4-FFF2-40B4-BE49-F238E27FC236}">
                  <a16:creationId xmlns:a16="http://schemas.microsoft.com/office/drawing/2014/main" id="{D2371025-9DC9-3BC0-C421-2721698D7ED9}"/>
                </a:ext>
              </a:extLst>
            </p:cNvPr>
            <p:cNvPicPr>
              <a:picLocks noChangeAspect="1"/>
            </p:cNvPicPr>
            <p:nvPr/>
          </p:nvPicPr>
          <p:blipFill rotWithShape="1">
            <a:blip r:embed="rId11"/>
            <a:srcRect l="30125" r="41425"/>
            <a:stretch/>
          </p:blipFill>
          <p:spPr>
            <a:xfrm>
              <a:off x="1475655" y="4124227"/>
              <a:ext cx="1224137" cy="378952"/>
            </a:xfrm>
            <a:prstGeom prst="rect">
              <a:avLst/>
            </a:prstGeom>
          </p:spPr>
        </p:pic>
      </p:grpSp>
      <p:pic>
        <p:nvPicPr>
          <p:cNvPr id="64" name="Image 63">
            <a:extLst>
              <a:ext uri="{FF2B5EF4-FFF2-40B4-BE49-F238E27FC236}">
                <a16:creationId xmlns:a16="http://schemas.microsoft.com/office/drawing/2014/main" id="{C08D00A3-1026-6658-6E49-5D5BE10D4131}"/>
              </a:ext>
            </a:extLst>
          </p:cNvPr>
          <p:cNvPicPr>
            <a:picLocks noChangeAspect="1"/>
          </p:cNvPicPr>
          <p:nvPr/>
        </p:nvPicPr>
        <p:blipFill>
          <a:blip r:embed="rId12"/>
          <a:stretch>
            <a:fillRect/>
          </a:stretch>
        </p:blipFill>
        <p:spPr>
          <a:xfrm>
            <a:off x="4269111" y="1707653"/>
            <a:ext cx="4702795" cy="3149933"/>
          </a:xfrm>
          <a:prstGeom prst="rect">
            <a:avLst/>
          </a:prstGeom>
        </p:spPr>
      </p:pic>
      <p:sp>
        <p:nvSpPr>
          <p:cNvPr id="65" name="ZoneTexte 64">
            <a:extLst>
              <a:ext uri="{FF2B5EF4-FFF2-40B4-BE49-F238E27FC236}">
                <a16:creationId xmlns:a16="http://schemas.microsoft.com/office/drawing/2014/main" id="{12DA9EAA-780A-BC5F-2B1E-DF8334C34BA4}"/>
              </a:ext>
            </a:extLst>
          </p:cNvPr>
          <p:cNvSpPr txBox="1"/>
          <p:nvPr/>
        </p:nvSpPr>
        <p:spPr>
          <a:xfrm>
            <a:off x="247896" y="1090934"/>
            <a:ext cx="8716594" cy="276999"/>
          </a:xfrm>
          <a:prstGeom prst="rect">
            <a:avLst/>
          </a:prstGeom>
          <a:solidFill>
            <a:srgbClr val="E5CFBF"/>
          </a:solidFill>
        </p:spPr>
        <p:txBody>
          <a:bodyPr wrap="square" rtlCol="0">
            <a:spAutoFit/>
          </a:bodyPr>
          <a:lstStyle/>
          <a:p>
            <a:r>
              <a:rPr lang="fr-FR" sz="1200" b="1" dirty="0">
                <a:solidFill>
                  <a:srgbClr val="002060"/>
                </a:solidFill>
              </a:rPr>
              <a:t>Surveillance d’un risque (exemple fonction fumée)</a:t>
            </a:r>
          </a:p>
        </p:txBody>
      </p:sp>
    </p:spTree>
    <p:extLst>
      <p:ext uri="{BB962C8B-B14F-4D97-AF65-F5344CB8AC3E}">
        <p14:creationId xmlns:p14="http://schemas.microsoft.com/office/powerpoint/2010/main" val="21973070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détection automatique d’incendie</a:t>
            </a:r>
          </a:p>
        </p:txBody>
      </p:sp>
      <p:grpSp>
        <p:nvGrpSpPr>
          <p:cNvPr id="43" name="Groupe 42"/>
          <p:cNvGrpSpPr/>
          <p:nvPr/>
        </p:nvGrpSpPr>
        <p:grpSpPr>
          <a:xfrm>
            <a:off x="243646" y="2120386"/>
            <a:ext cx="2149511" cy="2356088"/>
            <a:chOff x="324861" y="2828773"/>
            <a:chExt cx="2866014" cy="3141450"/>
          </a:xfrm>
        </p:grpSpPr>
        <p:pic>
          <p:nvPicPr>
            <p:cNvPr id="3" name="Image 2"/>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51569" y="2828773"/>
              <a:ext cx="1850698" cy="1058154"/>
            </a:xfrm>
            <a:prstGeom prst="rect">
              <a:avLst/>
            </a:prstGeom>
          </p:spPr>
        </p:pic>
        <p:grpSp>
          <p:nvGrpSpPr>
            <p:cNvPr id="42" name="Groupe 41"/>
            <p:cNvGrpSpPr/>
            <p:nvPr/>
          </p:nvGrpSpPr>
          <p:grpSpPr>
            <a:xfrm>
              <a:off x="324861" y="4108319"/>
              <a:ext cx="2866014" cy="1861904"/>
              <a:chOff x="324861" y="4108319"/>
              <a:chExt cx="2866014" cy="1861904"/>
            </a:xfrm>
          </p:grpSpPr>
          <p:pic>
            <p:nvPicPr>
              <p:cNvPr id="5" name="Image 4"/>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324861" y="4108319"/>
                <a:ext cx="1850699" cy="1049586"/>
              </a:xfrm>
              <a:prstGeom prst="rect">
                <a:avLst/>
              </a:prstGeom>
            </p:spPr>
          </p:pic>
          <p:pic>
            <p:nvPicPr>
              <p:cNvPr id="8" name="Image 7"/>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1340176" y="4915755"/>
                <a:ext cx="1850699" cy="1054468"/>
              </a:xfrm>
              <a:prstGeom prst="rect">
                <a:avLst/>
              </a:prstGeom>
            </p:spPr>
          </p:pic>
        </p:grpSp>
      </p:grpSp>
      <p:grpSp>
        <p:nvGrpSpPr>
          <p:cNvPr id="28" name="Groupe 27"/>
          <p:cNvGrpSpPr/>
          <p:nvPr/>
        </p:nvGrpSpPr>
        <p:grpSpPr>
          <a:xfrm>
            <a:off x="3545723" y="2471755"/>
            <a:ext cx="2149512" cy="1767650"/>
            <a:chOff x="3330902" y="2225514"/>
            <a:chExt cx="2866014" cy="2409478"/>
          </a:xfrm>
        </p:grpSpPr>
        <p:pic>
          <p:nvPicPr>
            <p:cNvPr id="9" name="Image 8"/>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3330902" y="2225514"/>
              <a:ext cx="2866014" cy="1058154"/>
            </a:xfrm>
            <a:prstGeom prst="rect">
              <a:avLst/>
            </a:prstGeom>
          </p:spPr>
        </p:pic>
        <p:pic>
          <p:nvPicPr>
            <p:cNvPr id="17" name="Image 16"/>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3330902" y="3581121"/>
              <a:ext cx="2866014" cy="1053871"/>
            </a:xfrm>
            <a:prstGeom prst="rect">
              <a:avLst/>
            </a:prstGeom>
          </p:spPr>
        </p:pic>
      </p:grpSp>
      <p:grpSp>
        <p:nvGrpSpPr>
          <p:cNvPr id="30" name="Groupe 29"/>
          <p:cNvGrpSpPr/>
          <p:nvPr/>
        </p:nvGrpSpPr>
        <p:grpSpPr>
          <a:xfrm>
            <a:off x="7195721" y="2203183"/>
            <a:ext cx="1388025" cy="2304794"/>
            <a:chOff x="10101952" y="2235940"/>
            <a:chExt cx="1850700" cy="3073058"/>
          </a:xfrm>
        </p:grpSpPr>
        <p:pic>
          <p:nvPicPr>
            <p:cNvPr id="20" name="Image 19"/>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10101953" y="2235940"/>
              <a:ext cx="1850699" cy="1047728"/>
            </a:xfrm>
            <a:prstGeom prst="rect">
              <a:avLst/>
            </a:prstGeom>
          </p:spPr>
        </p:pic>
        <p:pic>
          <p:nvPicPr>
            <p:cNvPr id="27" name="Image 26"/>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10101952" y="4259984"/>
              <a:ext cx="1850699" cy="1049014"/>
            </a:xfrm>
            <a:prstGeom prst="rect">
              <a:avLst/>
            </a:prstGeom>
          </p:spPr>
        </p:pic>
      </p:grpSp>
      <p:sp>
        <p:nvSpPr>
          <p:cNvPr id="36" name="Rectangle 35"/>
          <p:cNvSpPr/>
          <p:nvPr/>
        </p:nvSpPr>
        <p:spPr>
          <a:xfrm>
            <a:off x="257933" y="1668079"/>
            <a:ext cx="2149511" cy="369332"/>
          </a:xfrm>
          <a:prstGeom prst="rect">
            <a:avLst/>
          </a:prstGeom>
          <a:solidFill>
            <a:schemeClr val="accent1">
              <a:lumMod val="40000"/>
              <a:lumOff val="60000"/>
            </a:schemeClr>
          </a:solidFill>
        </p:spPr>
        <p:txBody>
          <a:bodyPr wrap="square">
            <a:spAutoFit/>
          </a:bodyPr>
          <a:lstStyle/>
          <a:p>
            <a:pPr algn="ctr"/>
            <a:r>
              <a:rPr lang="fr-FR" sz="900" dirty="0">
                <a:solidFill>
                  <a:srgbClr val="002060"/>
                </a:solidFill>
                <a:latin typeface="+mj-lt"/>
              </a:rPr>
              <a:t>voir la fumée potentielle dans la couverture des points chauds.</a:t>
            </a:r>
          </a:p>
        </p:txBody>
      </p:sp>
      <p:sp>
        <p:nvSpPr>
          <p:cNvPr id="38" name="Rectangle 37"/>
          <p:cNvSpPr/>
          <p:nvPr/>
        </p:nvSpPr>
        <p:spPr>
          <a:xfrm>
            <a:off x="3545725" y="1668079"/>
            <a:ext cx="2149511" cy="369332"/>
          </a:xfrm>
          <a:prstGeom prst="rect">
            <a:avLst/>
          </a:prstGeom>
          <a:solidFill>
            <a:schemeClr val="accent1">
              <a:lumMod val="40000"/>
              <a:lumOff val="60000"/>
            </a:schemeClr>
          </a:solidFill>
        </p:spPr>
        <p:txBody>
          <a:bodyPr wrap="square">
            <a:spAutoFit/>
          </a:bodyPr>
          <a:lstStyle/>
          <a:p>
            <a:pPr algn="ctr"/>
            <a:r>
              <a:rPr lang="fr-FR" sz="900" dirty="0">
                <a:solidFill>
                  <a:srgbClr val="002060"/>
                </a:solidFill>
                <a:latin typeface="+mj-lt"/>
              </a:rPr>
              <a:t>chevauchement suffisant </a:t>
            </a:r>
          </a:p>
          <a:p>
            <a:pPr algn="ctr"/>
            <a:endParaRPr lang="fr-FR" sz="900" dirty="0">
              <a:solidFill>
                <a:srgbClr val="002060"/>
              </a:solidFill>
              <a:latin typeface="+mj-lt"/>
            </a:endParaRPr>
          </a:p>
        </p:txBody>
      </p:sp>
      <p:sp>
        <p:nvSpPr>
          <p:cNvPr id="40" name="Rectangle 39"/>
          <p:cNvSpPr/>
          <p:nvPr/>
        </p:nvSpPr>
        <p:spPr>
          <a:xfrm>
            <a:off x="6814980" y="1668079"/>
            <a:ext cx="2149510" cy="369332"/>
          </a:xfrm>
          <a:prstGeom prst="rect">
            <a:avLst/>
          </a:prstGeom>
          <a:solidFill>
            <a:schemeClr val="accent1">
              <a:lumMod val="40000"/>
              <a:lumOff val="60000"/>
            </a:schemeClr>
          </a:solidFill>
        </p:spPr>
        <p:txBody>
          <a:bodyPr wrap="square">
            <a:spAutoFit/>
          </a:bodyPr>
          <a:lstStyle/>
          <a:p>
            <a:pPr algn="ctr"/>
            <a:r>
              <a:rPr lang="fr-FR" sz="900" dirty="0">
                <a:solidFill>
                  <a:srgbClr val="002060"/>
                </a:solidFill>
                <a:latin typeface="+mj-lt"/>
              </a:rPr>
              <a:t>Intégration  des murs </a:t>
            </a:r>
          </a:p>
          <a:p>
            <a:pPr algn="ctr"/>
            <a:r>
              <a:rPr lang="fr-FR" sz="900" dirty="0">
                <a:solidFill>
                  <a:srgbClr val="002060"/>
                </a:solidFill>
                <a:latin typeface="+mj-lt"/>
              </a:rPr>
              <a:t>dans le champ de vision</a:t>
            </a:r>
          </a:p>
        </p:txBody>
      </p:sp>
      <p:sp>
        <p:nvSpPr>
          <p:cNvPr id="41" name="ZoneTexte 40"/>
          <p:cNvSpPr txBox="1"/>
          <p:nvPr/>
        </p:nvSpPr>
        <p:spPr>
          <a:xfrm>
            <a:off x="247896" y="1090934"/>
            <a:ext cx="8716594" cy="276999"/>
          </a:xfrm>
          <a:prstGeom prst="rect">
            <a:avLst/>
          </a:prstGeom>
          <a:solidFill>
            <a:srgbClr val="E5CFBF"/>
          </a:solidFill>
        </p:spPr>
        <p:txBody>
          <a:bodyPr wrap="square" rtlCol="0">
            <a:spAutoFit/>
          </a:bodyPr>
          <a:lstStyle/>
          <a:p>
            <a:r>
              <a:rPr lang="fr-FR" sz="1200" b="1" dirty="0">
                <a:solidFill>
                  <a:srgbClr val="002060"/>
                </a:solidFill>
              </a:rPr>
              <a:t>Surveillance d’un risque (exemple fonction fumée)</a:t>
            </a:r>
          </a:p>
        </p:txBody>
      </p:sp>
      <p:sp>
        <p:nvSpPr>
          <p:cNvPr id="7" name="Rectangle 6">
            <a:extLst>
              <a:ext uri="{FF2B5EF4-FFF2-40B4-BE49-F238E27FC236}">
                <a16:creationId xmlns:a16="http://schemas.microsoft.com/office/drawing/2014/main" id="{F43F85BF-C9D3-471A-E9FB-51A6B6E95A66}"/>
              </a:ext>
            </a:extLst>
          </p:cNvPr>
          <p:cNvSpPr/>
          <p:nvPr/>
        </p:nvSpPr>
        <p:spPr>
          <a:xfrm>
            <a:off x="123457" y="421760"/>
            <a:ext cx="6896815" cy="375552"/>
          </a:xfrm>
          <a:prstGeom prst="rect">
            <a:avLst/>
          </a:prstGeom>
          <a:noFill/>
        </p:spPr>
        <p:txBody>
          <a:bodyPr wrap="square" anchor="ctr">
            <a:spAutoFit/>
          </a:bodyPr>
          <a:lstStyle/>
          <a:p>
            <a:pPr marL="0" marR="0" lvl="0" indent="0" algn="l" defTabSz="1219139"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Analyse d’images dédiée à l’incendie – spécificités</a:t>
            </a:r>
          </a:p>
        </p:txBody>
      </p:sp>
    </p:spTree>
    <p:extLst>
      <p:ext uri="{BB962C8B-B14F-4D97-AF65-F5344CB8AC3E}">
        <p14:creationId xmlns:p14="http://schemas.microsoft.com/office/powerpoint/2010/main" val="264188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détection automatique d’incendie</a:t>
            </a:r>
          </a:p>
        </p:txBody>
      </p:sp>
      <p:sp>
        <p:nvSpPr>
          <p:cNvPr id="15" name="Rectangle 14"/>
          <p:cNvSpPr/>
          <p:nvPr/>
        </p:nvSpPr>
        <p:spPr>
          <a:xfrm>
            <a:off x="245760" y="1084466"/>
            <a:ext cx="8698215" cy="335156"/>
          </a:xfrm>
          <a:prstGeom prst="rect">
            <a:avLst/>
          </a:prstGeom>
          <a:noFill/>
        </p:spPr>
        <p:txBody>
          <a:bodyPr wrap="square">
            <a:spAutoFit/>
          </a:bodyPr>
          <a:lstStyle/>
          <a:p>
            <a:pPr>
              <a:lnSpc>
                <a:spcPct val="150000"/>
              </a:lnSpc>
            </a:pPr>
            <a:r>
              <a:rPr lang="fr-FR" sz="1200" b="1" dirty="0">
                <a:solidFill>
                  <a:srgbClr val="1F497D"/>
                </a:solidFill>
              </a:rPr>
              <a:t>Les paramètres de fonctionnement</a:t>
            </a:r>
          </a:p>
        </p:txBody>
      </p:sp>
      <p:sp>
        <p:nvSpPr>
          <p:cNvPr id="22" name="Rectangle 21"/>
          <p:cNvSpPr/>
          <p:nvPr/>
        </p:nvSpPr>
        <p:spPr>
          <a:xfrm>
            <a:off x="245760" y="2165900"/>
            <a:ext cx="1390160" cy="1990026"/>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F497D"/>
              </a:solidFill>
            </a:endParaRPr>
          </a:p>
        </p:txBody>
      </p:sp>
      <p:sp>
        <p:nvSpPr>
          <p:cNvPr id="16" name="ZoneTexte 15"/>
          <p:cNvSpPr txBox="1"/>
          <p:nvPr/>
        </p:nvSpPr>
        <p:spPr>
          <a:xfrm>
            <a:off x="247896" y="1847806"/>
            <a:ext cx="1388024" cy="323165"/>
          </a:xfrm>
          <a:prstGeom prst="rect">
            <a:avLst/>
          </a:prstGeom>
          <a:solidFill>
            <a:schemeClr val="tx2">
              <a:lumMod val="40000"/>
              <a:lumOff val="60000"/>
            </a:schemeClr>
          </a:solidFill>
        </p:spPr>
        <p:txBody>
          <a:bodyPr wrap="square" rtlCol="0">
            <a:spAutoFit/>
          </a:bodyPr>
          <a:lstStyle/>
          <a:p>
            <a:pPr algn="ctr" defTabSz="914355"/>
            <a:r>
              <a:rPr lang="fr-FR" sz="750" b="1" dirty="0">
                <a:solidFill>
                  <a:srgbClr val="1F497D"/>
                </a:solidFill>
              </a:rPr>
              <a:t>Minimum scene detail</a:t>
            </a:r>
          </a:p>
          <a:p>
            <a:pPr algn="ctr" defTabSz="914355"/>
            <a:endParaRPr lang="fr-FR" sz="750" b="1" dirty="0">
              <a:solidFill>
                <a:srgbClr val="1F497D"/>
              </a:solidFill>
            </a:endParaRPr>
          </a:p>
        </p:txBody>
      </p:sp>
      <p:sp>
        <p:nvSpPr>
          <p:cNvPr id="5" name="Rectangle 4"/>
          <p:cNvSpPr/>
          <p:nvPr/>
        </p:nvSpPr>
        <p:spPr>
          <a:xfrm>
            <a:off x="245760" y="2216779"/>
            <a:ext cx="1390160" cy="553998"/>
          </a:xfrm>
          <a:prstGeom prst="rect">
            <a:avLst/>
          </a:prstGeom>
        </p:spPr>
        <p:txBody>
          <a:bodyPr wrap="square">
            <a:spAutoFit/>
          </a:bodyPr>
          <a:lstStyle/>
          <a:p>
            <a:pPr marL="128585" indent="-128585" defTabSz="914355">
              <a:buFont typeface="Wingdings" panose="05000000000000000000" pitchFamily="2" charset="2"/>
              <a:buChar char="§"/>
            </a:pPr>
            <a:r>
              <a:rPr lang="fr-FR" sz="750" dirty="0">
                <a:solidFill>
                  <a:srgbClr val="1F497D"/>
                </a:solidFill>
              </a:rPr>
              <a:t>Quantité de détails requis du fond de scène </a:t>
            </a:r>
          </a:p>
          <a:p>
            <a:pPr marL="128585" indent="-128585" defTabSz="914355">
              <a:buFont typeface="Wingdings" panose="05000000000000000000" pitchFamily="2" charset="2"/>
              <a:buChar char="§"/>
            </a:pPr>
            <a:endParaRPr lang="fr-FR" sz="750" dirty="0">
              <a:solidFill>
                <a:srgbClr val="1F497D"/>
              </a:solidFill>
            </a:endParaRPr>
          </a:p>
          <a:p>
            <a:pPr marL="128585" indent="-128585" defTabSz="914355">
              <a:buFont typeface="Wingdings" panose="05000000000000000000" pitchFamily="2" charset="2"/>
              <a:buChar char="§"/>
            </a:pPr>
            <a:r>
              <a:rPr lang="fr-FR" sz="750" dirty="0">
                <a:solidFill>
                  <a:srgbClr val="1F497D"/>
                </a:solidFill>
              </a:rPr>
              <a:t>Optimise l’analyse</a:t>
            </a:r>
          </a:p>
        </p:txBody>
      </p:sp>
      <p:sp>
        <p:nvSpPr>
          <p:cNvPr id="24" name="Rectangle 23"/>
          <p:cNvSpPr/>
          <p:nvPr/>
        </p:nvSpPr>
        <p:spPr>
          <a:xfrm>
            <a:off x="3626887" y="2173917"/>
            <a:ext cx="1493046" cy="1982009"/>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F497D"/>
              </a:solidFill>
            </a:endParaRPr>
          </a:p>
        </p:txBody>
      </p:sp>
      <p:sp>
        <p:nvSpPr>
          <p:cNvPr id="8" name="ZoneTexte 7"/>
          <p:cNvSpPr txBox="1"/>
          <p:nvPr/>
        </p:nvSpPr>
        <p:spPr>
          <a:xfrm>
            <a:off x="3626889" y="1847807"/>
            <a:ext cx="1493044" cy="323165"/>
          </a:xfrm>
          <a:prstGeom prst="rect">
            <a:avLst/>
          </a:prstGeom>
          <a:solidFill>
            <a:schemeClr val="accent2">
              <a:lumMod val="60000"/>
              <a:lumOff val="40000"/>
            </a:schemeClr>
          </a:solidFill>
        </p:spPr>
        <p:txBody>
          <a:bodyPr wrap="square" rtlCol="0">
            <a:spAutoFit/>
          </a:bodyPr>
          <a:lstStyle/>
          <a:p>
            <a:pPr algn="ctr"/>
            <a:r>
              <a:rPr lang="fr-FR" sz="750" b="1" dirty="0">
                <a:solidFill>
                  <a:srgbClr val="1F497D"/>
                </a:solidFill>
              </a:rPr>
              <a:t>Alarme </a:t>
            </a:r>
          </a:p>
          <a:p>
            <a:pPr algn="ctr"/>
            <a:endParaRPr lang="fr-FR" sz="750" b="1" dirty="0">
              <a:solidFill>
                <a:srgbClr val="1F497D"/>
              </a:solidFill>
            </a:endParaRPr>
          </a:p>
        </p:txBody>
      </p:sp>
      <p:sp>
        <p:nvSpPr>
          <p:cNvPr id="23" name="Rectangle 22"/>
          <p:cNvSpPr/>
          <p:nvPr/>
        </p:nvSpPr>
        <p:spPr>
          <a:xfrm>
            <a:off x="1884880" y="2173917"/>
            <a:ext cx="1493046" cy="1982009"/>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chemeClr val="tx2">
                  <a:lumMod val="75000"/>
                </a:schemeClr>
              </a:solidFill>
            </a:endParaRPr>
          </a:p>
        </p:txBody>
      </p:sp>
      <p:sp>
        <p:nvSpPr>
          <p:cNvPr id="6" name="ZoneTexte 5"/>
          <p:cNvSpPr txBox="1"/>
          <p:nvPr/>
        </p:nvSpPr>
        <p:spPr>
          <a:xfrm>
            <a:off x="1884881" y="1852449"/>
            <a:ext cx="1493045" cy="323165"/>
          </a:xfrm>
          <a:prstGeom prst="rect">
            <a:avLst/>
          </a:prstGeom>
          <a:solidFill>
            <a:schemeClr val="accent6">
              <a:lumMod val="60000"/>
              <a:lumOff val="40000"/>
            </a:schemeClr>
          </a:solidFill>
        </p:spPr>
        <p:txBody>
          <a:bodyPr wrap="square" rtlCol="0">
            <a:spAutoFit/>
          </a:bodyPr>
          <a:lstStyle/>
          <a:p>
            <a:pPr algn="ctr"/>
            <a:r>
              <a:rPr lang="fr-FR" sz="750" b="1" dirty="0">
                <a:solidFill>
                  <a:srgbClr val="1F497D"/>
                </a:solidFill>
              </a:rPr>
              <a:t>Pré alarme </a:t>
            </a:r>
          </a:p>
          <a:p>
            <a:pPr algn="ctr"/>
            <a:endParaRPr lang="fr-FR" sz="750" b="1" dirty="0">
              <a:solidFill>
                <a:srgbClr val="1F497D"/>
              </a:solidFill>
            </a:endParaRPr>
          </a:p>
        </p:txBody>
      </p:sp>
      <p:sp>
        <p:nvSpPr>
          <p:cNvPr id="25" name="Rectangle 24"/>
          <p:cNvSpPr/>
          <p:nvPr/>
        </p:nvSpPr>
        <p:spPr>
          <a:xfrm>
            <a:off x="5368895" y="2165901"/>
            <a:ext cx="1597332" cy="1990025"/>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F497D"/>
              </a:solidFill>
            </a:endParaRPr>
          </a:p>
        </p:txBody>
      </p:sp>
      <p:sp>
        <p:nvSpPr>
          <p:cNvPr id="9" name="ZoneTexte 8"/>
          <p:cNvSpPr txBox="1"/>
          <p:nvPr/>
        </p:nvSpPr>
        <p:spPr>
          <a:xfrm>
            <a:off x="5368895" y="1847807"/>
            <a:ext cx="1597331" cy="323165"/>
          </a:xfrm>
          <a:prstGeom prst="rect">
            <a:avLst/>
          </a:prstGeom>
          <a:solidFill>
            <a:schemeClr val="accent3">
              <a:lumMod val="60000"/>
              <a:lumOff val="40000"/>
            </a:schemeClr>
          </a:solidFill>
        </p:spPr>
        <p:txBody>
          <a:bodyPr wrap="square" rtlCol="0">
            <a:spAutoFit/>
          </a:bodyPr>
          <a:lstStyle/>
          <a:p>
            <a:pPr algn="ctr"/>
            <a:r>
              <a:rPr lang="fr-FR" sz="750" b="1" dirty="0">
                <a:solidFill>
                  <a:srgbClr val="1F497D"/>
                </a:solidFill>
              </a:rPr>
              <a:t>Paramètres de mouvement</a:t>
            </a:r>
          </a:p>
          <a:p>
            <a:pPr algn="ctr"/>
            <a:endParaRPr lang="fr-FR" sz="750" b="1" dirty="0">
              <a:solidFill>
                <a:srgbClr val="1F497D"/>
              </a:solidFill>
            </a:endParaRPr>
          </a:p>
        </p:txBody>
      </p:sp>
      <p:sp>
        <p:nvSpPr>
          <p:cNvPr id="19" name="Rectangle 18"/>
          <p:cNvSpPr/>
          <p:nvPr/>
        </p:nvSpPr>
        <p:spPr>
          <a:xfrm>
            <a:off x="5368895" y="2216780"/>
            <a:ext cx="1597332" cy="1823576"/>
          </a:xfrm>
          <a:prstGeom prst="rect">
            <a:avLst/>
          </a:prstGeom>
        </p:spPr>
        <p:txBody>
          <a:bodyPr wrap="square">
            <a:spAutoFit/>
          </a:bodyPr>
          <a:lstStyle/>
          <a:p>
            <a:pPr marL="128585" indent="-128585" defTabSz="914355">
              <a:buFont typeface="Wingdings" panose="05000000000000000000" pitchFamily="2" charset="2"/>
              <a:buChar char="§"/>
            </a:pPr>
            <a:r>
              <a:rPr lang="fr-FR" sz="750" dirty="0">
                <a:solidFill>
                  <a:srgbClr val="1F497D"/>
                </a:solidFill>
              </a:rPr>
              <a:t>Intelligence supplémentaire </a:t>
            </a:r>
          </a:p>
          <a:p>
            <a:pPr marL="128585" indent="-128585" defTabSz="914355">
              <a:buFont typeface="Wingdings" panose="05000000000000000000" pitchFamily="2" charset="2"/>
              <a:buChar char="§"/>
            </a:pPr>
            <a:endParaRPr lang="fr-FR" sz="750" dirty="0">
              <a:solidFill>
                <a:srgbClr val="1F497D"/>
              </a:solidFill>
            </a:endParaRPr>
          </a:p>
          <a:p>
            <a:pPr marL="128585" indent="-128585" defTabSz="914355">
              <a:buFont typeface="Wingdings" panose="05000000000000000000" pitchFamily="2" charset="2"/>
              <a:buChar char="§"/>
            </a:pPr>
            <a:r>
              <a:rPr lang="fr-FR" sz="750" dirty="0">
                <a:solidFill>
                  <a:srgbClr val="1F497D"/>
                </a:solidFill>
              </a:rPr>
              <a:t>Favorise l’élimination des fausses alarmes.</a:t>
            </a:r>
          </a:p>
          <a:p>
            <a:pPr marL="128585" indent="-128585" defTabSz="914355">
              <a:buFont typeface="Wingdings" panose="05000000000000000000" pitchFamily="2" charset="2"/>
              <a:buChar char="§"/>
            </a:pPr>
            <a:endParaRPr lang="fr-FR" sz="750" dirty="0">
              <a:solidFill>
                <a:srgbClr val="1F497D"/>
              </a:solidFill>
            </a:endParaRPr>
          </a:p>
          <a:p>
            <a:pPr marL="128585" indent="-128585" defTabSz="914355">
              <a:buFont typeface="Wingdings" panose="05000000000000000000" pitchFamily="2" charset="2"/>
              <a:buChar char="§"/>
            </a:pPr>
            <a:r>
              <a:rPr lang="fr-FR" sz="750" dirty="0">
                <a:solidFill>
                  <a:srgbClr val="1F497D"/>
                </a:solidFill>
              </a:rPr>
              <a:t>Détecte des mouvements dits d’exploitation : bulldozers, personnes, etc. et resette la zone suite à ce mouvement </a:t>
            </a:r>
          </a:p>
          <a:p>
            <a:pPr marL="128585" indent="-128585" defTabSz="914355">
              <a:buFont typeface="Wingdings" panose="05000000000000000000" pitchFamily="2" charset="2"/>
              <a:buChar char="§"/>
            </a:pPr>
            <a:endParaRPr lang="fr-FR" sz="750" dirty="0">
              <a:solidFill>
                <a:srgbClr val="1F497D"/>
              </a:solidFill>
            </a:endParaRPr>
          </a:p>
          <a:p>
            <a:pPr marL="128585" indent="-128585" defTabSz="914355">
              <a:buFont typeface="Wingdings" panose="05000000000000000000" pitchFamily="2" charset="2"/>
              <a:buChar char="§"/>
            </a:pPr>
            <a:r>
              <a:rPr lang="fr-FR" sz="750" dirty="0">
                <a:solidFill>
                  <a:srgbClr val="1F497D"/>
                </a:solidFill>
              </a:rPr>
              <a:t>Vérifie si la fumée ne provient pas des objets détectés ci-dessus</a:t>
            </a:r>
          </a:p>
          <a:p>
            <a:pPr marL="128585" indent="-128585" defTabSz="914355">
              <a:buFont typeface="Wingdings" panose="05000000000000000000" pitchFamily="2" charset="2"/>
              <a:buChar char="§"/>
            </a:pPr>
            <a:endParaRPr lang="fr-FR" sz="750" dirty="0">
              <a:solidFill>
                <a:srgbClr val="1F497D"/>
              </a:solidFill>
            </a:endParaRPr>
          </a:p>
          <a:p>
            <a:pPr marL="128585" indent="-128585" defTabSz="914355">
              <a:buFont typeface="Wingdings" panose="05000000000000000000" pitchFamily="2" charset="2"/>
              <a:buChar char="§"/>
            </a:pPr>
            <a:r>
              <a:rPr lang="fr-FR" sz="750" dirty="0">
                <a:solidFill>
                  <a:srgbClr val="1F497D"/>
                </a:solidFill>
              </a:rPr>
              <a:t>Ajustable au cas par cas</a:t>
            </a:r>
          </a:p>
        </p:txBody>
      </p:sp>
      <p:sp>
        <p:nvSpPr>
          <p:cNvPr id="26" name="Rectangle 25"/>
          <p:cNvSpPr/>
          <p:nvPr/>
        </p:nvSpPr>
        <p:spPr>
          <a:xfrm>
            <a:off x="7215187" y="2173917"/>
            <a:ext cx="1728788" cy="1982009"/>
          </a:xfrm>
          <a:prstGeom prst="rect">
            <a:avLst/>
          </a:prstGeom>
          <a:solidFill>
            <a:schemeClr val="accent3">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srgbClr val="1F497D"/>
              </a:solidFill>
            </a:endParaRPr>
          </a:p>
        </p:txBody>
      </p:sp>
      <p:sp>
        <p:nvSpPr>
          <p:cNvPr id="12" name="ZoneTexte 11"/>
          <p:cNvSpPr txBox="1"/>
          <p:nvPr/>
        </p:nvSpPr>
        <p:spPr>
          <a:xfrm>
            <a:off x="7215188" y="1852449"/>
            <a:ext cx="1728789" cy="323165"/>
          </a:xfrm>
          <a:prstGeom prst="rect">
            <a:avLst/>
          </a:prstGeom>
          <a:solidFill>
            <a:schemeClr val="accent3">
              <a:lumMod val="60000"/>
              <a:lumOff val="40000"/>
            </a:schemeClr>
          </a:solidFill>
        </p:spPr>
        <p:txBody>
          <a:bodyPr wrap="square" rtlCol="0">
            <a:spAutoFit/>
          </a:bodyPr>
          <a:lstStyle/>
          <a:p>
            <a:pPr algn="ctr"/>
            <a:r>
              <a:rPr lang="fr-FR" sz="750" b="1" dirty="0">
                <a:solidFill>
                  <a:srgbClr val="1F497D"/>
                </a:solidFill>
              </a:rPr>
              <a:t>Qualité des détails requis dans la scène ou champ de vision</a:t>
            </a:r>
          </a:p>
        </p:txBody>
      </p:sp>
      <p:sp>
        <p:nvSpPr>
          <p:cNvPr id="21" name="Rectangle 20"/>
          <p:cNvSpPr/>
          <p:nvPr/>
        </p:nvSpPr>
        <p:spPr>
          <a:xfrm>
            <a:off x="7215189" y="2216780"/>
            <a:ext cx="1728788" cy="1661993"/>
          </a:xfrm>
          <a:prstGeom prst="rect">
            <a:avLst/>
          </a:prstGeom>
        </p:spPr>
        <p:txBody>
          <a:bodyPr wrap="square">
            <a:spAutoFit/>
          </a:bodyPr>
          <a:lstStyle/>
          <a:p>
            <a:pPr marL="128585" indent="-128585" defTabSz="914355">
              <a:buFont typeface="Wingdings" panose="05000000000000000000" pitchFamily="2" charset="2"/>
              <a:buChar char="§"/>
            </a:pPr>
            <a:r>
              <a:rPr lang="fr-FR" sz="750" dirty="0">
                <a:solidFill>
                  <a:srgbClr val="1F497D"/>
                </a:solidFill>
              </a:rPr>
              <a:t>Activé en cas d'alarme indésirable causée par des conditions d'éclairage instables  </a:t>
            </a:r>
          </a:p>
          <a:p>
            <a:pPr marL="128585" indent="-128585" defTabSz="914355">
              <a:buFont typeface="Wingdings" panose="05000000000000000000" pitchFamily="2" charset="2"/>
              <a:buChar char="§"/>
            </a:pPr>
            <a:endParaRPr lang="fr-FR" sz="300" dirty="0">
              <a:solidFill>
                <a:srgbClr val="1F497D"/>
              </a:solidFill>
            </a:endParaRPr>
          </a:p>
          <a:p>
            <a:pPr marL="471485" lvl="1" indent="-128585" defTabSz="914355">
              <a:buFont typeface="Wingdings" panose="05000000000000000000" pitchFamily="2" charset="2"/>
              <a:buChar char="Ø"/>
            </a:pPr>
            <a:r>
              <a:rPr lang="fr-FR" sz="750" dirty="0">
                <a:solidFill>
                  <a:srgbClr val="1F497D"/>
                </a:solidFill>
              </a:rPr>
              <a:t>Lumière artificielle allumée/éteinte, </a:t>
            </a:r>
          </a:p>
          <a:p>
            <a:pPr marL="471485" lvl="1" indent="-128585" defTabSz="914355">
              <a:buFont typeface="Wingdings" panose="05000000000000000000" pitchFamily="2" charset="2"/>
              <a:buChar char="Ø"/>
            </a:pPr>
            <a:endParaRPr lang="fr-FR" sz="300" dirty="0">
              <a:solidFill>
                <a:srgbClr val="1F497D"/>
              </a:solidFill>
            </a:endParaRPr>
          </a:p>
          <a:p>
            <a:pPr marL="471485" lvl="1" indent="-128585" defTabSz="914355">
              <a:buFont typeface="Wingdings" panose="05000000000000000000" pitchFamily="2" charset="2"/>
              <a:buChar char="Ø"/>
            </a:pPr>
            <a:r>
              <a:rPr lang="fr-FR" sz="750" dirty="0">
                <a:solidFill>
                  <a:srgbClr val="1F497D"/>
                </a:solidFill>
              </a:rPr>
              <a:t>Variations de lumière dues aux transitions soleil/ombre</a:t>
            </a:r>
          </a:p>
          <a:p>
            <a:pPr marL="471485" lvl="1" indent="-128585" defTabSz="914355">
              <a:buFont typeface="Wingdings" panose="05000000000000000000" pitchFamily="2" charset="2"/>
              <a:buChar char="Ø"/>
            </a:pPr>
            <a:endParaRPr lang="fr-FR" sz="300" dirty="0">
              <a:solidFill>
                <a:srgbClr val="1F497D"/>
              </a:solidFill>
            </a:endParaRPr>
          </a:p>
          <a:p>
            <a:pPr marL="471485" lvl="1" indent="-128585" defTabSz="914355">
              <a:buFont typeface="Wingdings" panose="05000000000000000000" pitchFamily="2" charset="2"/>
              <a:buChar char="Ø"/>
            </a:pPr>
            <a:r>
              <a:rPr lang="fr-FR" sz="750" dirty="0">
                <a:solidFill>
                  <a:srgbClr val="1F497D"/>
                </a:solidFill>
              </a:rPr>
              <a:t>Encrassement de l’optique</a:t>
            </a:r>
          </a:p>
          <a:p>
            <a:pPr marL="471485" lvl="1" indent="-128585" defTabSz="914355">
              <a:buFont typeface="Wingdings" panose="05000000000000000000" pitchFamily="2" charset="2"/>
              <a:buChar char="Ø"/>
            </a:pPr>
            <a:endParaRPr lang="fr-FR" sz="300" dirty="0">
              <a:solidFill>
                <a:srgbClr val="1F497D"/>
              </a:solidFill>
            </a:endParaRPr>
          </a:p>
          <a:p>
            <a:pPr marL="471485" lvl="1" indent="-128585" defTabSz="914355">
              <a:buFont typeface="Wingdings" panose="05000000000000000000" pitchFamily="2" charset="2"/>
              <a:buChar char="Ø"/>
            </a:pPr>
            <a:r>
              <a:rPr lang="fr-FR" sz="750" dirty="0">
                <a:solidFill>
                  <a:srgbClr val="1F497D"/>
                </a:solidFill>
              </a:rPr>
              <a:t>… </a:t>
            </a:r>
          </a:p>
          <a:p>
            <a:pPr marL="128585" indent="-128585" defTabSz="914355">
              <a:buFont typeface="Wingdings" panose="05000000000000000000" pitchFamily="2" charset="2"/>
              <a:buChar char="§"/>
            </a:pPr>
            <a:endParaRPr lang="fr-FR" sz="750" dirty="0">
              <a:solidFill>
                <a:srgbClr val="1F497D"/>
              </a:solidFill>
            </a:endParaRPr>
          </a:p>
        </p:txBody>
      </p:sp>
      <p:sp>
        <p:nvSpPr>
          <p:cNvPr id="34" name="ZoneTexte 33"/>
          <p:cNvSpPr txBox="1"/>
          <p:nvPr/>
        </p:nvSpPr>
        <p:spPr>
          <a:xfrm>
            <a:off x="5368896" y="1662070"/>
            <a:ext cx="3575080" cy="207749"/>
          </a:xfrm>
          <a:prstGeom prst="rect">
            <a:avLst/>
          </a:prstGeom>
          <a:solidFill>
            <a:srgbClr val="E5CFBF"/>
          </a:solidFill>
        </p:spPr>
        <p:txBody>
          <a:bodyPr wrap="square" rtlCol="0">
            <a:spAutoFit/>
          </a:bodyPr>
          <a:lstStyle/>
          <a:p>
            <a:pPr algn="ctr"/>
            <a:r>
              <a:rPr lang="fr-FR" sz="750" b="1" dirty="0">
                <a:solidFill>
                  <a:srgbClr val="1F497D"/>
                </a:solidFill>
              </a:rPr>
              <a:t>L’OPTIMISATION </a:t>
            </a:r>
          </a:p>
        </p:txBody>
      </p:sp>
      <p:sp>
        <p:nvSpPr>
          <p:cNvPr id="35" name="ZoneTexte 34"/>
          <p:cNvSpPr txBox="1"/>
          <p:nvPr/>
        </p:nvSpPr>
        <p:spPr>
          <a:xfrm>
            <a:off x="245760" y="1662070"/>
            <a:ext cx="4874174" cy="207749"/>
          </a:xfrm>
          <a:prstGeom prst="rect">
            <a:avLst/>
          </a:prstGeom>
          <a:solidFill>
            <a:schemeClr val="accent1">
              <a:lumMod val="60000"/>
              <a:lumOff val="40000"/>
            </a:schemeClr>
          </a:solidFill>
        </p:spPr>
        <p:txBody>
          <a:bodyPr wrap="square" rtlCol="0">
            <a:spAutoFit/>
          </a:bodyPr>
          <a:lstStyle/>
          <a:p>
            <a:pPr algn="ctr"/>
            <a:r>
              <a:rPr lang="fr-FR" sz="750" b="1" dirty="0">
                <a:solidFill>
                  <a:srgbClr val="1F497D"/>
                </a:solidFill>
              </a:rPr>
              <a:t>LA PROGRAMMATION</a:t>
            </a:r>
          </a:p>
        </p:txBody>
      </p:sp>
      <p:sp>
        <p:nvSpPr>
          <p:cNvPr id="36" name="Rectangle 35"/>
          <p:cNvSpPr/>
          <p:nvPr/>
        </p:nvSpPr>
        <p:spPr>
          <a:xfrm>
            <a:off x="1884879" y="2216779"/>
            <a:ext cx="1493045" cy="1154162"/>
          </a:xfrm>
          <a:prstGeom prst="rect">
            <a:avLst/>
          </a:prstGeom>
        </p:spPr>
        <p:txBody>
          <a:bodyPr wrap="square">
            <a:spAutoFit/>
          </a:bodyPr>
          <a:lstStyle/>
          <a:p>
            <a:pPr marL="128585" indent="-128585" defTabSz="914355">
              <a:buFont typeface="Wingdings" panose="05000000000000000000" pitchFamily="2" charset="2"/>
              <a:buChar char="§"/>
            </a:pPr>
            <a:r>
              <a:rPr lang="fr-FR" sz="750" dirty="0">
                <a:solidFill>
                  <a:schemeClr val="tx2">
                    <a:lumMod val="75000"/>
                  </a:schemeClr>
                </a:solidFill>
              </a:rPr>
              <a:t>Génère un signal si ces 3 conditions sont réunies: </a:t>
            </a:r>
          </a:p>
          <a:p>
            <a:pPr marL="128585" indent="-128585" defTabSz="914355">
              <a:buFont typeface="Wingdings" panose="05000000000000000000" pitchFamily="2" charset="2"/>
              <a:buChar char="§"/>
            </a:pPr>
            <a:endParaRPr lang="fr-FR" sz="300" dirty="0">
              <a:solidFill>
                <a:schemeClr val="tx2">
                  <a:lumMod val="75000"/>
                </a:schemeClr>
              </a:solidFill>
            </a:endParaRPr>
          </a:p>
          <a:p>
            <a:pPr marL="471488" lvl="1" indent="-128588" defTabSz="914355">
              <a:buFont typeface="Wingdings" panose="05000000000000000000" pitchFamily="2" charset="2"/>
              <a:buChar char="Ø"/>
            </a:pPr>
            <a:r>
              <a:rPr lang="fr-FR" sz="750" dirty="0">
                <a:solidFill>
                  <a:schemeClr val="tx2">
                    <a:lumMod val="75000"/>
                  </a:schemeClr>
                </a:solidFill>
              </a:rPr>
              <a:t>Sensibilité</a:t>
            </a:r>
          </a:p>
          <a:p>
            <a:pPr marL="342900" lvl="1" defTabSz="914355"/>
            <a:r>
              <a:rPr lang="fr-FR" sz="750" dirty="0">
                <a:solidFill>
                  <a:schemeClr val="tx2">
                    <a:lumMod val="75000"/>
                  </a:schemeClr>
                </a:solidFill>
              </a:rPr>
              <a:t>     (en %)</a:t>
            </a:r>
          </a:p>
          <a:p>
            <a:pPr marL="471488" lvl="1" indent="-128588" defTabSz="914355">
              <a:buFont typeface="Wingdings" panose="05000000000000000000" pitchFamily="2" charset="2"/>
              <a:buChar char="Ø"/>
            </a:pPr>
            <a:endParaRPr lang="fr-FR" sz="300" dirty="0">
              <a:solidFill>
                <a:schemeClr val="tx2">
                  <a:lumMod val="75000"/>
                </a:schemeClr>
              </a:solidFill>
            </a:endParaRPr>
          </a:p>
          <a:p>
            <a:pPr marL="471488" lvl="1" indent="-128588" defTabSz="914355">
              <a:buFont typeface="Wingdings" panose="05000000000000000000" pitchFamily="2" charset="2"/>
              <a:buChar char="Ø"/>
            </a:pPr>
            <a:r>
              <a:rPr lang="fr-FR" sz="750" dirty="0">
                <a:solidFill>
                  <a:schemeClr val="tx2">
                    <a:lumMod val="75000"/>
                  </a:schemeClr>
                </a:solidFill>
              </a:rPr>
              <a:t>Couverture </a:t>
            </a:r>
          </a:p>
          <a:p>
            <a:pPr marL="342900" lvl="1" defTabSz="914355"/>
            <a:r>
              <a:rPr lang="fr-FR" sz="750" dirty="0">
                <a:solidFill>
                  <a:schemeClr val="tx2">
                    <a:lumMod val="75000"/>
                  </a:schemeClr>
                </a:solidFill>
              </a:rPr>
              <a:t>    (% de scène)</a:t>
            </a:r>
          </a:p>
          <a:p>
            <a:pPr marL="471488" lvl="1" indent="-128588" defTabSz="914355">
              <a:buFont typeface="Wingdings" panose="05000000000000000000" pitchFamily="2" charset="2"/>
              <a:buChar char="Ø"/>
            </a:pPr>
            <a:endParaRPr lang="fr-FR" sz="300" dirty="0">
              <a:solidFill>
                <a:schemeClr val="tx2">
                  <a:lumMod val="75000"/>
                </a:schemeClr>
              </a:solidFill>
            </a:endParaRPr>
          </a:p>
          <a:p>
            <a:pPr marL="471488" lvl="1" indent="-128588" defTabSz="914355">
              <a:buFont typeface="Wingdings" panose="05000000000000000000" pitchFamily="2" charset="2"/>
              <a:buChar char="Ø"/>
            </a:pPr>
            <a:r>
              <a:rPr lang="fr-FR" sz="750" dirty="0">
                <a:solidFill>
                  <a:schemeClr val="tx2">
                    <a:lumMod val="75000"/>
                  </a:schemeClr>
                </a:solidFill>
              </a:rPr>
              <a:t>Temps </a:t>
            </a:r>
          </a:p>
          <a:p>
            <a:pPr lvl="1" defTabSz="914355"/>
            <a:r>
              <a:rPr lang="fr-FR" sz="750" dirty="0">
                <a:solidFill>
                  <a:schemeClr val="tx2">
                    <a:lumMod val="75000"/>
                  </a:schemeClr>
                </a:solidFill>
              </a:rPr>
              <a:t> (secondes)</a:t>
            </a:r>
          </a:p>
        </p:txBody>
      </p:sp>
      <p:sp>
        <p:nvSpPr>
          <p:cNvPr id="4" name="Accolade fermante 3"/>
          <p:cNvSpPr/>
          <p:nvPr/>
        </p:nvSpPr>
        <p:spPr>
          <a:xfrm rot="5400000">
            <a:off x="5255478" y="794712"/>
            <a:ext cx="317897" cy="7059097"/>
          </a:xfrm>
          <a:prstGeom prst="rightBrace">
            <a:avLst>
              <a:gd name="adj1" fmla="val 8332"/>
              <a:gd name="adj2" fmla="val 50000"/>
            </a:avLst>
          </a:prstGeom>
          <a:ln>
            <a:solidFill>
              <a:srgbClr val="C0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1350">
              <a:solidFill>
                <a:prstClr val="black"/>
              </a:solidFill>
            </a:endParaRPr>
          </a:p>
        </p:txBody>
      </p:sp>
      <p:sp>
        <p:nvSpPr>
          <p:cNvPr id="32" name="Rectangle 31"/>
          <p:cNvSpPr/>
          <p:nvPr/>
        </p:nvSpPr>
        <p:spPr>
          <a:xfrm>
            <a:off x="1884879" y="4573166"/>
            <a:ext cx="7059097" cy="230832"/>
          </a:xfrm>
          <a:prstGeom prst="rect">
            <a:avLst/>
          </a:prstGeom>
        </p:spPr>
        <p:txBody>
          <a:bodyPr wrap="square">
            <a:spAutoFit/>
          </a:bodyPr>
          <a:lstStyle/>
          <a:p>
            <a:pPr algn="ctr"/>
            <a:r>
              <a:rPr lang="fr-FR" sz="900" dirty="0">
                <a:solidFill>
                  <a:srgbClr val="C00000"/>
                </a:solidFill>
              </a:rPr>
              <a:t>Critères de priorités intégrés dans l’algorithme</a:t>
            </a:r>
          </a:p>
        </p:txBody>
      </p:sp>
      <p:sp>
        <p:nvSpPr>
          <p:cNvPr id="33" name="Rectangle 32"/>
          <p:cNvSpPr/>
          <p:nvPr/>
        </p:nvSpPr>
        <p:spPr>
          <a:xfrm>
            <a:off x="3626888" y="2216779"/>
            <a:ext cx="1493045" cy="1154162"/>
          </a:xfrm>
          <a:prstGeom prst="rect">
            <a:avLst/>
          </a:prstGeom>
        </p:spPr>
        <p:txBody>
          <a:bodyPr wrap="square">
            <a:spAutoFit/>
          </a:bodyPr>
          <a:lstStyle/>
          <a:p>
            <a:pPr marL="128585" indent="-128585" defTabSz="914355">
              <a:buFont typeface="Wingdings" panose="05000000000000000000" pitchFamily="2" charset="2"/>
              <a:buChar char="§"/>
            </a:pPr>
            <a:r>
              <a:rPr lang="fr-FR" sz="750" dirty="0">
                <a:solidFill>
                  <a:schemeClr val="tx2">
                    <a:lumMod val="75000"/>
                  </a:schemeClr>
                </a:solidFill>
              </a:rPr>
              <a:t>Génère un signal si ces 3 conditions sont réunies: </a:t>
            </a:r>
          </a:p>
          <a:p>
            <a:pPr marL="128585" indent="-128585" defTabSz="914355">
              <a:buFont typeface="Wingdings" panose="05000000000000000000" pitchFamily="2" charset="2"/>
              <a:buChar char="§"/>
            </a:pPr>
            <a:endParaRPr lang="fr-FR" sz="300" dirty="0">
              <a:solidFill>
                <a:schemeClr val="tx2">
                  <a:lumMod val="75000"/>
                </a:schemeClr>
              </a:solidFill>
            </a:endParaRPr>
          </a:p>
          <a:p>
            <a:pPr marL="471488" lvl="1" indent="-128588" defTabSz="914355">
              <a:buFont typeface="Wingdings" panose="05000000000000000000" pitchFamily="2" charset="2"/>
              <a:buChar char="Ø"/>
            </a:pPr>
            <a:r>
              <a:rPr lang="fr-FR" sz="750" dirty="0">
                <a:solidFill>
                  <a:schemeClr val="tx2">
                    <a:lumMod val="75000"/>
                  </a:schemeClr>
                </a:solidFill>
              </a:rPr>
              <a:t>Sensibilité  </a:t>
            </a:r>
          </a:p>
          <a:p>
            <a:pPr lvl="1" defTabSz="914355"/>
            <a:r>
              <a:rPr lang="fr-FR" sz="750" dirty="0">
                <a:solidFill>
                  <a:schemeClr val="tx2">
                    <a:lumMod val="75000"/>
                  </a:schemeClr>
                </a:solidFill>
              </a:rPr>
              <a:t>     (en %)</a:t>
            </a:r>
          </a:p>
          <a:p>
            <a:pPr marL="471488" lvl="1" indent="-128588" defTabSz="914355">
              <a:buFont typeface="Wingdings" panose="05000000000000000000" pitchFamily="2" charset="2"/>
              <a:buChar char="Ø"/>
            </a:pPr>
            <a:endParaRPr lang="fr-FR" sz="300" dirty="0">
              <a:solidFill>
                <a:schemeClr val="tx2">
                  <a:lumMod val="75000"/>
                </a:schemeClr>
              </a:solidFill>
            </a:endParaRPr>
          </a:p>
          <a:p>
            <a:pPr marL="471488" lvl="1" indent="-128588" defTabSz="914355">
              <a:buFont typeface="Wingdings" panose="05000000000000000000" pitchFamily="2" charset="2"/>
              <a:buChar char="Ø"/>
            </a:pPr>
            <a:r>
              <a:rPr lang="fr-FR" sz="750" dirty="0">
                <a:solidFill>
                  <a:schemeClr val="tx2">
                    <a:lumMod val="75000"/>
                  </a:schemeClr>
                </a:solidFill>
              </a:rPr>
              <a:t>Couverture </a:t>
            </a:r>
          </a:p>
          <a:p>
            <a:pPr lvl="1" defTabSz="914355"/>
            <a:r>
              <a:rPr lang="fr-FR" sz="750" dirty="0">
                <a:solidFill>
                  <a:schemeClr val="tx2">
                    <a:lumMod val="75000"/>
                  </a:schemeClr>
                </a:solidFill>
              </a:rPr>
              <a:t>     (% de scène)</a:t>
            </a:r>
          </a:p>
          <a:p>
            <a:pPr marL="471488" lvl="1" indent="-128588" defTabSz="914355">
              <a:buFont typeface="Wingdings" panose="05000000000000000000" pitchFamily="2" charset="2"/>
              <a:buChar char="Ø"/>
            </a:pPr>
            <a:endParaRPr lang="fr-FR" sz="300" dirty="0">
              <a:solidFill>
                <a:schemeClr val="tx2">
                  <a:lumMod val="75000"/>
                </a:schemeClr>
              </a:solidFill>
            </a:endParaRPr>
          </a:p>
          <a:p>
            <a:pPr marL="471488" lvl="1" indent="-128588" defTabSz="914355">
              <a:buFont typeface="Wingdings" panose="05000000000000000000" pitchFamily="2" charset="2"/>
              <a:buChar char="Ø"/>
            </a:pPr>
            <a:r>
              <a:rPr lang="fr-FR" sz="750" dirty="0">
                <a:solidFill>
                  <a:schemeClr val="tx2">
                    <a:lumMod val="75000"/>
                  </a:schemeClr>
                </a:solidFill>
              </a:rPr>
              <a:t>Temps </a:t>
            </a:r>
          </a:p>
          <a:p>
            <a:pPr lvl="1" defTabSz="914355"/>
            <a:r>
              <a:rPr lang="fr-FR" sz="750" dirty="0">
                <a:solidFill>
                  <a:schemeClr val="tx2">
                    <a:lumMod val="75000"/>
                  </a:schemeClr>
                </a:solidFill>
              </a:rPr>
              <a:t>     (secondes)</a:t>
            </a:r>
          </a:p>
        </p:txBody>
      </p:sp>
      <p:sp>
        <p:nvSpPr>
          <p:cNvPr id="3" name="Rectangle 2">
            <a:extLst>
              <a:ext uri="{FF2B5EF4-FFF2-40B4-BE49-F238E27FC236}">
                <a16:creationId xmlns:a16="http://schemas.microsoft.com/office/drawing/2014/main" id="{507493FE-6E11-78E3-6636-30B4F23EF32D}"/>
              </a:ext>
            </a:extLst>
          </p:cNvPr>
          <p:cNvSpPr/>
          <p:nvPr/>
        </p:nvSpPr>
        <p:spPr>
          <a:xfrm>
            <a:off x="123457" y="421760"/>
            <a:ext cx="6896815" cy="375552"/>
          </a:xfrm>
          <a:prstGeom prst="rect">
            <a:avLst/>
          </a:prstGeom>
          <a:noFill/>
        </p:spPr>
        <p:txBody>
          <a:bodyPr wrap="square" anchor="ctr">
            <a:spAutoFit/>
          </a:bodyPr>
          <a:lstStyle/>
          <a:p>
            <a:pPr marL="0" marR="0" lvl="0" indent="0" algn="l" defTabSz="1219139"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Analyse d’images dédiée à l’incendie – spécificités</a:t>
            </a:r>
          </a:p>
        </p:txBody>
      </p:sp>
    </p:spTree>
    <p:extLst>
      <p:ext uri="{BB962C8B-B14F-4D97-AF65-F5344CB8AC3E}">
        <p14:creationId xmlns:p14="http://schemas.microsoft.com/office/powerpoint/2010/main" val="8872597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Flèche : pentagone 10">
            <a:extLst>
              <a:ext uri="{FF2B5EF4-FFF2-40B4-BE49-F238E27FC236}">
                <a16:creationId xmlns:a16="http://schemas.microsoft.com/office/drawing/2014/main" id="{587772AD-29E2-A127-48D6-314AA06D5124}"/>
              </a:ext>
            </a:extLst>
          </p:cNvPr>
          <p:cNvSpPr/>
          <p:nvPr/>
        </p:nvSpPr>
        <p:spPr>
          <a:xfrm>
            <a:off x="1619672" y="1495532"/>
            <a:ext cx="1080120" cy="3092442"/>
          </a:xfrm>
          <a:prstGeom prst="homePlate">
            <a:avLst>
              <a:gd name="adj" fmla="val 84205"/>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solidFill>
                <a:srgbClr val="4F81BD">
                  <a:lumMod val="75000"/>
                </a:srgbClr>
              </a:solidFill>
            </a:endParaRPr>
          </a:p>
        </p:txBody>
      </p:sp>
      <p:sp>
        <p:nvSpPr>
          <p:cNvPr id="3" name="Espace réservé du numéro de diapositive 2">
            <a:extLst>
              <a:ext uri="{FF2B5EF4-FFF2-40B4-BE49-F238E27FC236}">
                <a16:creationId xmlns:a16="http://schemas.microsoft.com/office/drawing/2014/main" id="{222F43C3-3FC3-EA27-2119-F9466BAE6B58}"/>
              </a:ext>
            </a:extLst>
          </p:cNvPr>
          <p:cNvSpPr>
            <a:spLocks noGrp="1"/>
          </p:cNvSpPr>
          <p:nvPr>
            <p:ph type="sldNum" sz="quarter" idx="4"/>
          </p:nvPr>
        </p:nvSpPr>
        <p:spPr/>
        <p:txBody>
          <a:bodyPr/>
          <a:lstStyle/>
          <a:p>
            <a:fld id="{BE375096-6367-4A46-9B35-1C341654C780}" type="slidenum">
              <a:rPr lang="en-US" smtClean="0"/>
              <a:pPr/>
              <a:t>14</a:t>
            </a:fld>
            <a:endParaRPr lang="en-US" dirty="0"/>
          </a:p>
        </p:txBody>
      </p:sp>
      <p:sp>
        <p:nvSpPr>
          <p:cNvPr id="8" name="Rectangle 7">
            <a:extLst>
              <a:ext uri="{FF2B5EF4-FFF2-40B4-BE49-F238E27FC236}">
                <a16:creationId xmlns:a16="http://schemas.microsoft.com/office/drawing/2014/main" id="{726B6853-E488-C49A-AF16-672522C7491A}"/>
              </a:ext>
            </a:extLst>
          </p:cNvPr>
          <p:cNvSpPr/>
          <p:nvPr/>
        </p:nvSpPr>
        <p:spPr>
          <a:xfrm>
            <a:off x="123457" y="421760"/>
            <a:ext cx="6896815" cy="375552"/>
          </a:xfrm>
          <a:prstGeom prst="rect">
            <a:avLst/>
          </a:prstGeom>
          <a:noFill/>
        </p:spPr>
        <p:txBody>
          <a:bodyPr wrap="square" anchor="ctr">
            <a:spAutoFit/>
          </a:bodyPr>
          <a:lstStyle/>
          <a:p>
            <a:pPr marL="0" marR="0" lvl="0" indent="0" algn="l" defTabSz="1219139"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Analyse d’images dédiée à l’incendie – spécificités</a:t>
            </a:r>
          </a:p>
        </p:txBody>
      </p:sp>
      <p:sp>
        <p:nvSpPr>
          <p:cNvPr id="65" name="ZoneTexte 64">
            <a:extLst>
              <a:ext uri="{FF2B5EF4-FFF2-40B4-BE49-F238E27FC236}">
                <a16:creationId xmlns:a16="http://schemas.microsoft.com/office/drawing/2014/main" id="{12DA9EAA-780A-BC5F-2B1E-DF8334C34BA4}"/>
              </a:ext>
            </a:extLst>
          </p:cNvPr>
          <p:cNvSpPr txBox="1"/>
          <p:nvPr/>
        </p:nvSpPr>
        <p:spPr>
          <a:xfrm>
            <a:off x="247896" y="1090934"/>
            <a:ext cx="8716594" cy="276999"/>
          </a:xfrm>
          <a:prstGeom prst="rect">
            <a:avLst/>
          </a:prstGeom>
          <a:solidFill>
            <a:srgbClr val="E5CFBF"/>
          </a:solidFill>
        </p:spPr>
        <p:txBody>
          <a:bodyPr wrap="square" rtlCol="0">
            <a:spAutoFit/>
          </a:bodyPr>
          <a:lstStyle/>
          <a:p>
            <a:r>
              <a:rPr lang="fr-FR" sz="1200" b="1" dirty="0">
                <a:solidFill>
                  <a:srgbClr val="002060"/>
                </a:solidFill>
              </a:rPr>
              <a:t>CERTIFICAT / CERTIFICATE N° 64.22.221 – (19/01/2023 – 30/11/2025)</a:t>
            </a:r>
          </a:p>
        </p:txBody>
      </p:sp>
      <p:pic>
        <p:nvPicPr>
          <p:cNvPr id="5" name="Image 4">
            <a:extLst>
              <a:ext uri="{FF2B5EF4-FFF2-40B4-BE49-F238E27FC236}">
                <a16:creationId xmlns:a16="http://schemas.microsoft.com/office/drawing/2014/main" id="{7428C10D-A5BB-8A9A-8834-A2E71927FBB9}"/>
              </a:ext>
            </a:extLst>
          </p:cNvPr>
          <p:cNvPicPr>
            <a:picLocks noChangeAspect="1"/>
          </p:cNvPicPr>
          <p:nvPr/>
        </p:nvPicPr>
        <p:blipFill>
          <a:blip r:embed="rId3"/>
          <a:stretch>
            <a:fillRect/>
          </a:stretch>
        </p:blipFill>
        <p:spPr>
          <a:xfrm>
            <a:off x="247896" y="1485032"/>
            <a:ext cx="1587800" cy="2246285"/>
          </a:xfrm>
          <a:prstGeom prst="rect">
            <a:avLst/>
          </a:prstGeom>
          <a:effectLst>
            <a:outerShdw blurRad="63500" sx="102000" sy="102000" algn="ctr" rotWithShape="0">
              <a:prstClr val="black">
                <a:alpha val="40000"/>
              </a:prstClr>
            </a:outerShdw>
          </a:effectLst>
        </p:spPr>
      </p:pic>
      <p:pic>
        <p:nvPicPr>
          <p:cNvPr id="9" name="Image 8">
            <a:extLst>
              <a:ext uri="{FF2B5EF4-FFF2-40B4-BE49-F238E27FC236}">
                <a16:creationId xmlns:a16="http://schemas.microsoft.com/office/drawing/2014/main" id="{3EC0B0A2-DBF5-DEC4-6384-D455200B0030}"/>
              </a:ext>
            </a:extLst>
          </p:cNvPr>
          <p:cNvPicPr>
            <a:picLocks noChangeAspect="1"/>
          </p:cNvPicPr>
          <p:nvPr/>
        </p:nvPicPr>
        <p:blipFill>
          <a:blip r:embed="rId4"/>
          <a:stretch>
            <a:fillRect/>
          </a:stretch>
        </p:blipFill>
        <p:spPr>
          <a:xfrm>
            <a:off x="2963743" y="1479558"/>
            <a:ext cx="6000747" cy="3108416"/>
          </a:xfrm>
          <a:prstGeom prst="rect">
            <a:avLst/>
          </a:prstGeom>
        </p:spPr>
      </p:pic>
    </p:spTree>
    <p:extLst>
      <p:ext uri="{BB962C8B-B14F-4D97-AF65-F5344CB8AC3E}">
        <p14:creationId xmlns:p14="http://schemas.microsoft.com/office/powerpoint/2010/main" val="234571006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Flèche : pentagone 9">
            <a:extLst>
              <a:ext uri="{FF2B5EF4-FFF2-40B4-BE49-F238E27FC236}">
                <a16:creationId xmlns:a16="http://schemas.microsoft.com/office/drawing/2014/main" id="{8FCBD63F-87BA-D338-8C45-3F66FB8354EF}"/>
              </a:ext>
            </a:extLst>
          </p:cNvPr>
          <p:cNvSpPr/>
          <p:nvPr/>
        </p:nvSpPr>
        <p:spPr>
          <a:xfrm>
            <a:off x="1619672" y="1489543"/>
            <a:ext cx="1080120" cy="3026423"/>
          </a:xfrm>
          <a:prstGeom prst="homePlate">
            <a:avLst>
              <a:gd name="adj" fmla="val 84205"/>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solidFill>
                <a:srgbClr val="4F81BD">
                  <a:lumMod val="75000"/>
                </a:srgbClr>
              </a:solidFill>
            </a:endParaRPr>
          </a:p>
        </p:txBody>
      </p:sp>
      <p:sp>
        <p:nvSpPr>
          <p:cNvPr id="3" name="Espace réservé du numéro de diapositive 2">
            <a:extLst>
              <a:ext uri="{FF2B5EF4-FFF2-40B4-BE49-F238E27FC236}">
                <a16:creationId xmlns:a16="http://schemas.microsoft.com/office/drawing/2014/main" id="{222F43C3-3FC3-EA27-2119-F9466BAE6B58}"/>
              </a:ext>
            </a:extLst>
          </p:cNvPr>
          <p:cNvSpPr>
            <a:spLocks noGrp="1"/>
          </p:cNvSpPr>
          <p:nvPr>
            <p:ph type="sldNum" sz="quarter" idx="4"/>
          </p:nvPr>
        </p:nvSpPr>
        <p:spPr/>
        <p:txBody>
          <a:bodyPr/>
          <a:lstStyle/>
          <a:p>
            <a:fld id="{BE375096-6367-4A46-9B35-1C341654C780}" type="slidenum">
              <a:rPr lang="en-US" smtClean="0"/>
              <a:pPr/>
              <a:t>15</a:t>
            </a:fld>
            <a:endParaRPr lang="en-US" dirty="0"/>
          </a:p>
        </p:txBody>
      </p:sp>
      <p:sp>
        <p:nvSpPr>
          <p:cNvPr id="8" name="Rectangle 7">
            <a:extLst>
              <a:ext uri="{FF2B5EF4-FFF2-40B4-BE49-F238E27FC236}">
                <a16:creationId xmlns:a16="http://schemas.microsoft.com/office/drawing/2014/main" id="{726B6853-E488-C49A-AF16-672522C7491A}"/>
              </a:ext>
            </a:extLst>
          </p:cNvPr>
          <p:cNvSpPr/>
          <p:nvPr/>
        </p:nvSpPr>
        <p:spPr>
          <a:xfrm>
            <a:off x="123457" y="421760"/>
            <a:ext cx="6896815" cy="375552"/>
          </a:xfrm>
          <a:prstGeom prst="rect">
            <a:avLst/>
          </a:prstGeom>
          <a:noFill/>
        </p:spPr>
        <p:txBody>
          <a:bodyPr wrap="square" anchor="ctr">
            <a:spAutoFit/>
          </a:bodyPr>
          <a:lstStyle/>
          <a:p>
            <a:pPr marL="0" marR="0" lvl="0" indent="0" algn="l" defTabSz="1219139"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Analyse d’images dédiée à l’incendie – spécificités</a:t>
            </a:r>
          </a:p>
        </p:txBody>
      </p:sp>
      <p:sp>
        <p:nvSpPr>
          <p:cNvPr id="65" name="ZoneTexte 64">
            <a:extLst>
              <a:ext uri="{FF2B5EF4-FFF2-40B4-BE49-F238E27FC236}">
                <a16:creationId xmlns:a16="http://schemas.microsoft.com/office/drawing/2014/main" id="{12DA9EAA-780A-BC5F-2B1E-DF8334C34BA4}"/>
              </a:ext>
            </a:extLst>
          </p:cNvPr>
          <p:cNvSpPr txBox="1"/>
          <p:nvPr/>
        </p:nvSpPr>
        <p:spPr>
          <a:xfrm>
            <a:off x="247896" y="1090934"/>
            <a:ext cx="8716594" cy="276999"/>
          </a:xfrm>
          <a:prstGeom prst="rect">
            <a:avLst/>
          </a:prstGeom>
          <a:solidFill>
            <a:srgbClr val="E5CFBF"/>
          </a:solidFill>
        </p:spPr>
        <p:txBody>
          <a:bodyPr wrap="square" rtlCol="0">
            <a:spAutoFit/>
          </a:bodyPr>
          <a:lstStyle/>
          <a:p>
            <a:r>
              <a:rPr lang="fr-FR" sz="1200" b="1" dirty="0">
                <a:solidFill>
                  <a:srgbClr val="002060"/>
                </a:solidFill>
              </a:rPr>
              <a:t>Associativité avec un ECS de la gamme INfluence </a:t>
            </a:r>
          </a:p>
        </p:txBody>
      </p:sp>
      <p:pic>
        <p:nvPicPr>
          <p:cNvPr id="7" name="Image 6">
            <a:extLst>
              <a:ext uri="{FF2B5EF4-FFF2-40B4-BE49-F238E27FC236}">
                <a16:creationId xmlns:a16="http://schemas.microsoft.com/office/drawing/2014/main" id="{65516C39-B94A-CF11-4684-5E80232AEF87}"/>
              </a:ext>
            </a:extLst>
          </p:cNvPr>
          <p:cNvPicPr>
            <a:picLocks noChangeAspect="1"/>
          </p:cNvPicPr>
          <p:nvPr/>
        </p:nvPicPr>
        <p:blipFill>
          <a:blip r:embed="rId3"/>
          <a:stretch>
            <a:fillRect/>
          </a:stretch>
        </p:blipFill>
        <p:spPr>
          <a:xfrm>
            <a:off x="223243" y="1477693"/>
            <a:ext cx="1612454" cy="2281499"/>
          </a:xfrm>
          <a:prstGeom prst="rect">
            <a:avLst/>
          </a:prstGeom>
          <a:effectLst>
            <a:outerShdw blurRad="63500" sx="102000" sy="102000" algn="ctr" rotWithShape="0">
              <a:prstClr val="black">
                <a:alpha val="40000"/>
              </a:prstClr>
            </a:outerShdw>
          </a:effectLst>
        </p:spPr>
      </p:pic>
      <p:pic>
        <p:nvPicPr>
          <p:cNvPr id="13" name="Image 12">
            <a:extLst>
              <a:ext uri="{FF2B5EF4-FFF2-40B4-BE49-F238E27FC236}">
                <a16:creationId xmlns:a16="http://schemas.microsoft.com/office/drawing/2014/main" id="{99AA678A-0D8B-08A5-F2B5-34987515C485}"/>
              </a:ext>
            </a:extLst>
          </p:cNvPr>
          <p:cNvPicPr>
            <a:picLocks noChangeAspect="1"/>
          </p:cNvPicPr>
          <p:nvPr/>
        </p:nvPicPr>
        <p:blipFill>
          <a:blip r:embed="rId4"/>
          <a:stretch>
            <a:fillRect/>
          </a:stretch>
        </p:blipFill>
        <p:spPr>
          <a:xfrm>
            <a:off x="2728069" y="1489543"/>
            <a:ext cx="6192688" cy="1423649"/>
          </a:xfrm>
          <a:prstGeom prst="rect">
            <a:avLst/>
          </a:prstGeom>
        </p:spPr>
      </p:pic>
    </p:spTree>
    <p:extLst>
      <p:ext uri="{BB962C8B-B14F-4D97-AF65-F5344CB8AC3E}">
        <p14:creationId xmlns:p14="http://schemas.microsoft.com/office/powerpoint/2010/main" val="17356764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solidFill>
                <a:srgbClr val="4F81BD">
                  <a:lumMod val="75000"/>
                </a:srgbClr>
              </a:solidFill>
            </a:endParaRPr>
          </a:p>
        </p:txBody>
      </p:sp>
      <p:sp>
        <p:nvSpPr>
          <p:cNvPr id="3" name="Espace réservé du numéro de diapositive 2">
            <a:extLst>
              <a:ext uri="{FF2B5EF4-FFF2-40B4-BE49-F238E27FC236}">
                <a16:creationId xmlns:a16="http://schemas.microsoft.com/office/drawing/2014/main" id="{222F43C3-3FC3-EA27-2119-F9466BAE6B58}"/>
              </a:ext>
            </a:extLst>
          </p:cNvPr>
          <p:cNvSpPr>
            <a:spLocks noGrp="1"/>
          </p:cNvSpPr>
          <p:nvPr>
            <p:ph type="sldNum" sz="quarter" idx="4"/>
          </p:nvPr>
        </p:nvSpPr>
        <p:spPr/>
        <p:txBody>
          <a:bodyPr/>
          <a:lstStyle/>
          <a:p>
            <a:fld id="{BE375096-6367-4A46-9B35-1C341654C780}" type="slidenum">
              <a:rPr lang="en-US" smtClean="0"/>
              <a:pPr/>
              <a:t>16</a:t>
            </a:fld>
            <a:endParaRPr lang="en-US" dirty="0"/>
          </a:p>
        </p:txBody>
      </p:sp>
      <p:sp>
        <p:nvSpPr>
          <p:cNvPr id="8" name="Rectangle 7">
            <a:extLst>
              <a:ext uri="{FF2B5EF4-FFF2-40B4-BE49-F238E27FC236}">
                <a16:creationId xmlns:a16="http://schemas.microsoft.com/office/drawing/2014/main" id="{726B6853-E488-C49A-AF16-672522C7491A}"/>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Détection de flamme : phénomènes détectés</a:t>
            </a:r>
          </a:p>
        </p:txBody>
      </p:sp>
      <p:pic>
        <p:nvPicPr>
          <p:cNvPr id="10" name="Image 9">
            <a:extLst>
              <a:ext uri="{FF2B5EF4-FFF2-40B4-BE49-F238E27FC236}">
                <a16:creationId xmlns:a16="http://schemas.microsoft.com/office/drawing/2014/main" id="{D4B4A0CF-4A49-913C-E0BB-A04C4158BD2A}"/>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a:stretch/>
        </p:blipFill>
        <p:spPr>
          <a:xfrm>
            <a:off x="123455" y="2498139"/>
            <a:ext cx="918023" cy="393350"/>
          </a:xfrm>
          <a:prstGeom prst="rect">
            <a:avLst/>
          </a:prstGeom>
        </p:spPr>
      </p:pic>
      <p:pic>
        <p:nvPicPr>
          <p:cNvPr id="7" name="Image 6">
            <a:extLst>
              <a:ext uri="{FF2B5EF4-FFF2-40B4-BE49-F238E27FC236}">
                <a16:creationId xmlns:a16="http://schemas.microsoft.com/office/drawing/2014/main" id="{888C41B6-3F67-E2CD-EC23-F03C6603AD8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a:stretch/>
        </p:blipFill>
        <p:spPr>
          <a:xfrm>
            <a:off x="125585" y="1203598"/>
            <a:ext cx="918023" cy="1152128"/>
          </a:xfrm>
          <a:prstGeom prst="rect">
            <a:avLst/>
          </a:prstGeom>
        </p:spPr>
      </p:pic>
      <p:pic>
        <p:nvPicPr>
          <p:cNvPr id="18" name="Image 17">
            <a:extLst>
              <a:ext uri="{FF2B5EF4-FFF2-40B4-BE49-F238E27FC236}">
                <a16:creationId xmlns:a16="http://schemas.microsoft.com/office/drawing/2014/main" id="{5642E218-0C7E-A752-FF61-6563B83AD991}"/>
              </a:ext>
            </a:extLst>
          </p:cNvPr>
          <p:cNvPicPr>
            <a:picLocks noChangeAspect="1"/>
          </p:cNvPicPr>
          <p:nvPr/>
        </p:nvPicPr>
        <p:blipFill rotWithShape="1">
          <a:blip r:embed="rId5">
            <a:clrChange>
              <a:clrFrom>
                <a:srgbClr val="FFFFFF"/>
              </a:clrFrom>
              <a:clrTo>
                <a:srgbClr val="FFFFFF">
                  <a:alpha val="0"/>
                </a:srgbClr>
              </a:clrTo>
            </a:clrChange>
          </a:blip>
          <a:srcRect r="81948"/>
          <a:stretch/>
        </p:blipFill>
        <p:spPr>
          <a:xfrm>
            <a:off x="123457" y="3588597"/>
            <a:ext cx="918021" cy="416167"/>
          </a:xfrm>
          <a:prstGeom prst="rect">
            <a:avLst/>
          </a:prstGeom>
        </p:spPr>
      </p:pic>
      <p:pic>
        <p:nvPicPr>
          <p:cNvPr id="12" name="Image 11">
            <a:extLst>
              <a:ext uri="{FF2B5EF4-FFF2-40B4-BE49-F238E27FC236}">
                <a16:creationId xmlns:a16="http://schemas.microsoft.com/office/drawing/2014/main" id="{D58FAD82-63DD-B87F-2F12-1B7DFAEAFA0C}"/>
              </a:ext>
            </a:extLst>
          </p:cNvPr>
          <p:cNvPicPr>
            <a:picLocks noChangeAspect="1"/>
          </p:cNvPicPr>
          <p:nvPr/>
        </p:nvPicPr>
        <p:blipFill rotWithShape="1">
          <a:blip r:embed="rId6"/>
          <a:srcRect r="81965"/>
          <a:stretch/>
        </p:blipFill>
        <p:spPr>
          <a:xfrm>
            <a:off x="123457" y="3036528"/>
            <a:ext cx="918022" cy="409654"/>
          </a:xfrm>
          <a:prstGeom prst="rect">
            <a:avLst/>
          </a:prstGeom>
        </p:spPr>
      </p:pic>
      <p:grpSp>
        <p:nvGrpSpPr>
          <p:cNvPr id="54" name="Groupe 53">
            <a:extLst>
              <a:ext uri="{FF2B5EF4-FFF2-40B4-BE49-F238E27FC236}">
                <a16:creationId xmlns:a16="http://schemas.microsoft.com/office/drawing/2014/main" id="{85213F4B-1A3D-EA85-0A3E-3E09EF8C984D}"/>
              </a:ext>
            </a:extLst>
          </p:cNvPr>
          <p:cNvGrpSpPr/>
          <p:nvPr/>
        </p:nvGrpSpPr>
        <p:grpSpPr>
          <a:xfrm>
            <a:off x="1061432" y="1218430"/>
            <a:ext cx="1206312" cy="3336090"/>
            <a:chOff x="1061432" y="1203597"/>
            <a:chExt cx="1206312" cy="3336090"/>
          </a:xfrm>
        </p:grpSpPr>
        <p:pic>
          <p:nvPicPr>
            <p:cNvPr id="55" name="Image 54">
              <a:extLst>
                <a:ext uri="{FF2B5EF4-FFF2-40B4-BE49-F238E27FC236}">
                  <a16:creationId xmlns:a16="http://schemas.microsoft.com/office/drawing/2014/main" id="{29BFAEFD-24B0-3C20-D272-D3D3C9A0042A}"/>
                </a:ext>
              </a:extLst>
            </p:cNvPr>
            <p:cNvPicPr>
              <a:picLocks noChangeAspect="1"/>
            </p:cNvPicPr>
            <p:nvPr/>
          </p:nvPicPr>
          <p:blipFill rotWithShape="1">
            <a:blip r:embed="rId7"/>
            <a:srcRect r="71963"/>
            <a:stretch/>
          </p:blipFill>
          <p:spPr>
            <a:xfrm>
              <a:off x="1061432" y="1203597"/>
              <a:ext cx="1206312" cy="1147143"/>
            </a:xfrm>
            <a:prstGeom prst="rect">
              <a:avLst/>
            </a:prstGeom>
          </p:spPr>
        </p:pic>
        <p:pic>
          <p:nvPicPr>
            <p:cNvPr id="56" name="Image 55">
              <a:extLst>
                <a:ext uri="{FF2B5EF4-FFF2-40B4-BE49-F238E27FC236}">
                  <a16:creationId xmlns:a16="http://schemas.microsoft.com/office/drawing/2014/main" id="{A9D163C5-457D-CE07-F1C3-E49CD0CD6E7B}"/>
                </a:ext>
              </a:extLst>
            </p:cNvPr>
            <p:cNvPicPr>
              <a:picLocks noChangeAspect="1"/>
            </p:cNvPicPr>
            <p:nvPr/>
          </p:nvPicPr>
          <p:blipFill rotWithShape="1">
            <a:blip r:embed="rId8"/>
            <a:srcRect r="72066"/>
            <a:stretch/>
          </p:blipFill>
          <p:spPr>
            <a:xfrm>
              <a:off x="1061432" y="3588597"/>
              <a:ext cx="1201916" cy="416167"/>
            </a:xfrm>
            <a:prstGeom prst="rect">
              <a:avLst/>
            </a:prstGeom>
          </p:spPr>
        </p:pic>
        <p:pic>
          <p:nvPicPr>
            <p:cNvPr id="57" name="Image 56">
              <a:extLst>
                <a:ext uri="{FF2B5EF4-FFF2-40B4-BE49-F238E27FC236}">
                  <a16:creationId xmlns:a16="http://schemas.microsoft.com/office/drawing/2014/main" id="{036865BB-F028-9697-4C76-6BD11C77067B}"/>
                </a:ext>
              </a:extLst>
            </p:cNvPr>
            <p:cNvPicPr>
              <a:picLocks noChangeAspect="1"/>
            </p:cNvPicPr>
            <p:nvPr/>
          </p:nvPicPr>
          <p:blipFill rotWithShape="1">
            <a:blip r:embed="rId9"/>
            <a:srcRect r="72066"/>
            <a:stretch/>
          </p:blipFill>
          <p:spPr>
            <a:xfrm>
              <a:off x="1061432" y="3056832"/>
              <a:ext cx="1201916" cy="366413"/>
            </a:xfrm>
            <a:prstGeom prst="rect">
              <a:avLst/>
            </a:prstGeom>
          </p:spPr>
        </p:pic>
        <p:pic>
          <p:nvPicPr>
            <p:cNvPr id="58" name="Image 57">
              <a:extLst>
                <a:ext uri="{FF2B5EF4-FFF2-40B4-BE49-F238E27FC236}">
                  <a16:creationId xmlns:a16="http://schemas.microsoft.com/office/drawing/2014/main" id="{8000EA2E-BCDD-CF47-9C4A-742342D99187}"/>
                </a:ext>
              </a:extLst>
            </p:cNvPr>
            <p:cNvPicPr>
              <a:picLocks noChangeAspect="1"/>
            </p:cNvPicPr>
            <p:nvPr/>
          </p:nvPicPr>
          <p:blipFill rotWithShape="1">
            <a:blip r:embed="rId10"/>
            <a:srcRect r="72037"/>
            <a:stretch/>
          </p:blipFill>
          <p:spPr>
            <a:xfrm>
              <a:off x="1065828" y="2498139"/>
              <a:ext cx="1201916" cy="366728"/>
            </a:xfrm>
            <a:prstGeom prst="rect">
              <a:avLst/>
            </a:prstGeom>
          </p:spPr>
        </p:pic>
        <p:pic>
          <p:nvPicPr>
            <p:cNvPr id="59" name="Image 58">
              <a:extLst>
                <a:ext uri="{FF2B5EF4-FFF2-40B4-BE49-F238E27FC236}">
                  <a16:creationId xmlns:a16="http://schemas.microsoft.com/office/drawing/2014/main" id="{ACBC4E1F-233E-C969-5A82-975564E90336}"/>
                </a:ext>
              </a:extLst>
            </p:cNvPr>
            <p:cNvPicPr>
              <a:picLocks noChangeAspect="1"/>
            </p:cNvPicPr>
            <p:nvPr/>
          </p:nvPicPr>
          <p:blipFill rotWithShape="1">
            <a:blip r:embed="rId11"/>
            <a:srcRect r="72066"/>
            <a:stretch/>
          </p:blipFill>
          <p:spPr>
            <a:xfrm>
              <a:off x="1061432" y="4170117"/>
              <a:ext cx="1201916" cy="369570"/>
            </a:xfrm>
            <a:prstGeom prst="rect">
              <a:avLst/>
            </a:prstGeom>
          </p:spPr>
        </p:pic>
      </p:grpSp>
      <p:pic>
        <p:nvPicPr>
          <p:cNvPr id="4" name="Image 3">
            <a:extLst>
              <a:ext uri="{FF2B5EF4-FFF2-40B4-BE49-F238E27FC236}">
                <a16:creationId xmlns:a16="http://schemas.microsoft.com/office/drawing/2014/main" id="{46F1EB4A-5BFB-3A49-7A86-16E380B03BCF}"/>
              </a:ext>
            </a:extLst>
          </p:cNvPr>
          <p:cNvPicPr>
            <a:picLocks noChangeAspect="1"/>
          </p:cNvPicPr>
          <p:nvPr/>
        </p:nvPicPr>
        <p:blipFill rotWithShape="1">
          <a:blip r:embed="rId12">
            <a:clrChange>
              <a:clrFrom>
                <a:srgbClr val="EAE8E6"/>
              </a:clrFrom>
              <a:clrTo>
                <a:srgbClr val="EAE8E6">
                  <a:alpha val="0"/>
                </a:srgbClr>
              </a:clrTo>
            </a:clrChange>
          </a:blip>
          <a:srcRect l="10340" r="13830"/>
          <a:stretch/>
        </p:blipFill>
        <p:spPr>
          <a:xfrm>
            <a:off x="2689845" y="1299938"/>
            <a:ext cx="2923008" cy="1147143"/>
          </a:xfrm>
          <a:prstGeom prst="rect">
            <a:avLst/>
          </a:prstGeom>
        </p:spPr>
      </p:pic>
      <p:sp>
        <p:nvSpPr>
          <p:cNvPr id="5" name="Rectangle 4">
            <a:extLst>
              <a:ext uri="{FF2B5EF4-FFF2-40B4-BE49-F238E27FC236}">
                <a16:creationId xmlns:a16="http://schemas.microsoft.com/office/drawing/2014/main" id="{62B25195-DF99-CD5D-1CE2-D1B11B46960B}"/>
              </a:ext>
            </a:extLst>
          </p:cNvPr>
          <p:cNvSpPr/>
          <p:nvPr/>
        </p:nvSpPr>
        <p:spPr>
          <a:xfrm>
            <a:off x="2555776" y="1155153"/>
            <a:ext cx="6408712" cy="3566588"/>
          </a:xfrm>
          <a:prstGeom prst="rect">
            <a:avLst/>
          </a:prstGeom>
          <a:noFill/>
          <a:ln>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ZoneTexte 8">
            <a:extLst>
              <a:ext uri="{FF2B5EF4-FFF2-40B4-BE49-F238E27FC236}">
                <a16:creationId xmlns:a16="http://schemas.microsoft.com/office/drawing/2014/main" id="{17B5FAAA-8C10-26AC-1AC9-FDA56FE14FDE}"/>
              </a:ext>
            </a:extLst>
          </p:cNvPr>
          <p:cNvSpPr txBox="1"/>
          <p:nvPr/>
        </p:nvSpPr>
        <p:spPr>
          <a:xfrm>
            <a:off x="5697826" y="1276454"/>
            <a:ext cx="3194654" cy="2554545"/>
          </a:xfrm>
          <a:prstGeom prst="rect">
            <a:avLst/>
          </a:prstGeom>
          <a:noFill/>
        </p:spPr>
        <p:txBody>
          <a:bodyPr wrap="square">
            <a:spAutoFit/>
          </a:bodyPr>
          <a:lstStyle/>
          <a:p>
            <a:r>
              <a:rPr lang="fr-FR" sz="1000" dirty="0"/>
              <a:t>Les détecteurs de flamme détectent la lumière émise par les flammes au cours d’un incendie. </a:t>
            </a:r>
          </a:p>
          <a:p>
            <a:pPr marL="171450" indent="-171450">
              <a:buFont typeface="Wingdings" panose="05000000000000000000" pitchFamily="2" charset="2"/>
              <a:buChar char="§"/>
            </a:pPr>
            <a:endParaRPr lang="fr-FR" sz="1000" dirty="0"/>
          </a:p>
          <a:p>
            <a:r>
              <a:rPr lang="fr-FR" sz="1000" dirty="0"/>
              <a:t>L’émission de lumière dans le domaine ultraviolet, infrarouge ou toute combinaison peut être utilisée pour la détection d’une flamme. </a:t>
            </a:r>
          </a:p>
          <a:p>
            <a:pPr marL="171450" indent="-171450">
              <a:buFont typeface="Wingdings" panose="05000000000000000000" pitchFamily="2" charset="2"/>
              <a:buChar char="§"/>
            </a:pPr>
            <a:endParaRPr lang="fr-FR" sz="1000" dirty="0"/>
          </a:p>
          <a:p>
            <a:r>
              <a:rPr lang="fr-FR" sz="1000" dirty="0"/>
              <a:t>Les détecteurs de flamme sont équipés de filtres optiques qui leur permettent de surveiller une bande de longueur d’onde spécifique issue de l’émission spectrale d’une flamme lors d’une combustion. </a:t>
            </a:r>
          </a:p>
          <a:p>
            <a:pPr marL="171450" indent="-171450">
              <a:buFont typeface="Wingdings" panose="05000000000000000000" pitchFamily="2" charset="2"/>
              <a:buChar char="§"/>
            </a:pPr>
            <a:endParaRPr lang="fr-FR" sz="1000" dirty="0"/>
          </a:p>
          <a:p>
            <a:r>
              <a:rPr lang="fr-FR" sz="1000" dirty="0"/>
              <a:t>Pour certains matériaux (comme les matériaux non organiques), il peut être nécessaire de choisir des détecteurs de flamme en mesure de réagir à des parties spécifiques du spectre de longueurs d’onde.</a:t>
            </a:r>
          </a:p>
        </p:txBody>
      </p:sp>
      <p:grpSp>
        <p:nvGrpSpPr>
          <p:cNvPr id="11" name="Group 1035">
            <a:extLst>
              <a:ext uri="{FF2B5EF4-FFF2-40B4-BE49-F238E27FC236}">
                <a16:creationId xmlns:a16="http://schemas.microsoft.com/office/drawing/2014/main" id="{DDCD53AF-7D24-DA49-4C3F-416736501DF7}"/>
              </a:ext>
            </a:extLst>
          </p:cNvPr>
          <p:cNvGrpSpPr>
            <a:grpSpLocks noChangeAspect="1"/>
          </p:cNvGrpSpPr>
          <p:nvPr/>
        </p:nvGrpSpPr>
        <p:grpSpPr bwMode="auto">
          <a:xfrm>
            <a:off x="2685450" y="2619569"/>
            <a:ext cx="2882703" cy="1385195"/>
            <a:chOff x="1104" y="1872"/>
            <a:chExt cx="3696" cy="1776"/>
          </a:xfrm>
        </p:grpSpPr>
        <p:pic>
          <p:nvPicPr>
            <p:cNvPr id="13" name="Picture 1028">
              <a:extLst>
                <a:ext uri="{FF2B5EF4-FFF2-40B4-BE49-F238E27FC236}">
                  <a16:creationId xmlns:a16="http://schemas.microsoft.com/office/drawing/2014/main" id="{E31F3B54-854F-0157-F4DD-03B1413D0734}"/>
                </a:ext>
              </a:extLst>
            </p:cNvPr>
            <p:cNvPicPr>
              <a:picLocks noChangeArrowheads="1"/>
            </p:cNvPicPr>
            <p:nvPr/>
          </p:nvPicPr>
          <p:blipFill>
            <a:blip r:embed="rId13" cstate="print">
              <a:clrChange>
                <a:clrFrom>
                  <a:srgbClr val="FFFFFF"/>
                </a:clrFrom>
                <a:clrTo>
                  <a:srgbClr val="FFFFFF">
                    <a:alpha val="0"/>
                  </a:srgbClr>
                </a:clrTo>
              </a:clrChange>
            </a:blip>
            <a:srcRect/>
            <a:stretch>
              <a:fillRect/>
            </a:stretch>
          </p:blipFill>
          <p:spPr bwMode="auto">
            <a:xfrm>
              <a:off x="1104" y="1872"/>
              <a:ext cx="3696" cy="1776"/>
            </a:xfrm>
            <a:prstGeom prst="rect">
              <a:avLst/>
            </a:prstGeom>
            <a:noFill/>
            <a:ln w="9525">
              <a:noFill/>
              <a:miter lim="800000"/>
              <a:headEnd/>
              <a:tailEnd/>
            </a:ln>
          </p:spPr>
        </p:pic>
        <p:sp>
          <p:nvSpPr>
            <p:cNvPr id="14" name="Rectangle 1031">
              <a:extLst>
                <a:ext uri="{FF2B5EF4-FFF2-40B4-BE49-F238E27FC236}">
                  <a16:creationId xmlns:a16="http://schemas.microsoft.com/office/drawing/2014/main" id="{CA9C3191-D541-C10D-E1A5-4B678C7C0CAB}"/>
                </a:ext>
              </a:extLst>
            </p:cNvPr>
            <p:cNvSpPr>
              <a:spLocks noChangeArrowheads="1"/>
            </p:cNvSpPr>
            <p:nvPr/>
          </p:nvSpPr>
          <p:spPr bwMode="auto">
            <a:xfrm>
              <a:off x="3456" y="2064"/>
              <a:ext cx="240" cy="1248"/>
            </a:xfrm>
            <a:prstGeom prst="rect">
              <a:avLst/>
            </a:prstGeom>
            <a:solidFill>
              <a:schemeClr val="accent1">
                <a:lumMod val="60000"/>
                <a:lumOff val="40000"/>
                <a:alpha val="70000"/>
              </a:schemeClr>
            </a:solidFill>
            <a:ln w="9525">
              <a:noFill/>
              <a:miter lim="800000"/>
              <a:headEnd/>
              <a:tailEnd/>
            </a:ln>
          </p:spPr>
          <p:txBody>
            <a:bodyPr wrap="none" anchor="ctr"/>
            <a:lstStyle/>
            <a:p>
              <a:endParaRPr lang="en-US" sz="1534" dirty="0"/>
            </a:p>
          </p:txBody>
        </p:sp>
        <p:sp>
          <p:nvSpPr>
            <p:cNvPr id="15" name="Rectangle 1030">
              <a:extLst>
                <a:ext uri="{FF2B5EF4-FFF2-40B4-BE49-F238E27FC236}">
                  <a16:creationId xmlns:a16="http://schemas.microsoft.com/office/drawing/2014/main" id="{BF2E1C2E-D21B-CB2B-474A-2AD30BEFE574}"/>
                </a:ext>
              </a:extLst>
            </p:cNvPr>
            <p:cNvSpPr>
              <a:spLocks noChangeArrowheads="1"/>
            </p:cNvSpPr>
            <p:nvPr/>
          </p:nvSpPr>
          <p:spPr bwMode="auto">
            <a:xfrm>
              <a:off x="1824" y="2064"/>
              <a:ext cx="48" cy="1248"/>
            </a:xfrm>
            <a:prstGeom prst="rect">
              <a:avLst/>
            </a:prstGeom>
            <a:solidFill>
              <a:schemeClr val="accent6">
                <a:lumMod val="50000"/>
                <a:alpha val="70000"/>
              </a:schemeClr>
            </a:solidFill>
            <a:ln w="9525">
              <a:noFill/>
              <a:miter lim="800000"/>
              <a:headEnd/>
              <a:tailEnd/>
            </a:ln>
          </p:spPr>
          <p:txBody>
            <a:bodyPr wrap="none" anchor="ctr"/>
            <a:lstStyle/>
            <a:p>
              <a:endParaRPr lang="en-US" sz="1534"/>
            </a:p>
          </p:txBody>
        </p:sp>
      </p:grpSp>
      <p:sp>
        <p:nvSpPr>
          <p:cNvPr id="19" name="ZoneTexte 18">
            <a:extLst>
              <a:ext uri="{FF2B5EF4-FFF2-40B4-BE49-F238E27FC236}">
                <a16:creationId xmlns:a16="http://schemas.microsoft.com/office/drawing/2014/main" id="{AD3AFCEB-411E-6992-DFF5-0E2CE04274BF}"/>
              </a:ext>
            </a:extLst>
          </p:cNvPr>
          <p:cNvSpPr txBox="1"/>
          <p:nvPr/>
        </p:nvSpPr>
        <p:spPr>
          <a:xfrm>
            <a:off x="2807409" y="4037787"/>
            <a:ext cx="5610888" cy="553998"/>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fr-FR" sz="1000" b="0" i="0" u="none" strike="noStrike" kern="1200" cap="none" spc="0" normalizeH="0" baseline="0" noProof="0" dirty="0">
                <a:ln>
                  <a:noFill/>
                </a:ln>
                <a:solidFill>
                  <a:srgbClr val="002060"/>
                </a:solidFill>
                <a:effectLst/>
                <a:uLnTx/>
                <a:uFillTx/>
                <a:latin typeface="Arial" panose="020B0604020202020204"/>
                <a:ea typeface="+mn-ea"/>
                <a:cs typeface="+mn-cs"/>
              </a:rPr>
              <a:t>Mesure d’</a:t>
            </a:r>
            <a:r>
              <a:rPr kumimoji="0" lang="fr-FR" sz="1000" b="1" i="0" u="none" strike="noStrike" kern="1200" cap="none" spc="0" normalizeH="0" baseline="0" noProof="0" dirty="0">
                <a:ln>
                  <a:noFill/>
                </a:ln>
                <a:solidFill>
                  <a:srgbClr val="002060"/>
                </a:solidFill>
                <a:effectLst/>
                <a:uLnTx/>
                <a:uFillTx/>
                <a:latin typeface="Arial" panose="020B0604020202020204"/>
                <a:ea typeface="+mn-ea"/>
                <a:cs typeface="+mn-cs"/>
              </a:rPr>
              <a:t>émissions spectrales </a:t>
            </a:r>
            <a:r>
              <a:rPr kumimoji="0" lang="fr-FR" sz="1000" b="0" i="0" u="none" strike="noStrike" kern="1200" cap="none" spc="0" normalizeH="0" baseline="0" noProof="0" dirty="0">
                <a:ln>
                  <a:noFill/>
                </a:ln>
                <a:solidFill>
                  <a:srgbClr val="002060"/>
                </a:solidFill>
                <a:effectLst/>
                <a:uLnTx/>
                <a:uFillTx/>
                <a:latin typeface="Arial" panose="020B0604020202020204"/>
                <a:ea typeface="+mn-ea"/>
                <a:cs typeface="+mn-cs"/>
              </a:rPr>
              <a:t>dans les gammes d’onde</a:t>
            </a: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 </a:t>
            </a:r>
            <a:r>
              <a:rPr kumimoji="0" lang="fr-FR" sz="1000" b="1" i="0" u="none" strike="noStrike" kern="1200" cap="none" spc="0" normalizeH="0" baseline="0" noProof="0" dirty="0">
                <a:ln>
                  <a:noFill/>
                </a:ln>
                <a:solidFill>
                  <a:srgbClr val="1DB390">
                    <a:lumMod val="75000"/>
                  </a:srgbClr>
                </a:solidFill>
                <a:effectLst/>
                <a:uLnTx/>
                <a:uFillTx/>
                <a:latin typeface="Arial" panose="020B0604020202020204"/>
                <a:ea typeface="+mn-ea"/>
                <a:cs typeface="+mn-cs"/>
              </a:rPr>
              <a:t>ultraviolet</a:t>
            </a:r>
            <a:r>
              <a:rPr kumimoji="0" lang="fr-FR" sz="1000" b="0" i="0" u="none" strike="noStrike" kern="1200" cap="none" spc="0" normalizeH="0" baseline="0" noProof="0" dirty="0">
                <a:ln>
                  <a:noFill/>
                </a:ln>
                <a:solidFill>
                  <a:srgbClr val="1DB390">
                    <a:lumMod val="75000"/>
                  </a:srgbClr>
                </a:solidFill>
                <a:effectLst/>
                <a:uLnTx/>
                <a:uFillTx/>
                <a:latin typeface="Arial" panose="020B0604020202020204"/>
                <a:ea typeface="+mn-ea"/>
                <a:cs typeface="+mn-cs"/>
              </a:rPr>
              <a:t> (UV) </a:t>
            </a:r>
            <a:r>
              <a:rPr kumimoji="0" lang="fr-FR" sz="1000" b="0" i="0" u="none" strike="noStrike" kern="1200" cap="none" spc="0" normalizeH="0" baseline="0" noProof="0" dirty="0">
                <a:ln>
                  <a:noFill/>
                </a:ln>
                <a:solidFill>
                  <a:srgbClr val="002060"/>
                </a:solidFill>
                <a:effectLst/>
                <a:uLnTx/>
                <a:uFillTx/>
                <a:latin typeface="Arial" panose="020B0604020202020204"/>
                <a:ea typeface="+mn-ea"/>
                <a:cs typeface="+mn-cs"/>
              </a:rPr>
              <a:t>et </a:t>
            </a:r>
            <a:r>
              <a:rPr kumimoji="0" lang="fr-FR" sz="1000" b="1" i="0" u="none" strike="noStrike" kern="1200" cap="none" spc="0" normalizeH="0" baseline="0" noProof="0" dirty="0">
                <a:ln>
                  <a:noFill/>
                </a:ln>
                <a:solidFill>
                  <a:srgbClr val="0067B1">
                    <a:lumMod val="60000"/>
                    <a:lumOff val="40000"/>
                  </a:srgbClr>
                </a:solidFill>
                <a:effectLst/>
                <a:uLnTx/>
                <a:uFillTx/>
                <a:latin typeface="Arial" panose="020B0604020202020204"/>
                <a:ea typeface="+mn-ea"/>
                <a:cs typeface="+mn-cs"/>
              </a:rPr>
              <a:t>infrarouge</a:t>
            </a:r>
            <a:r>
              <a:rPr kumimoji="0" lang="fr-FR" sz="1000" b="0" i="0" u="none" strike="noStrike" kern="1200" cap="none" spc="0" normalizeH="0" baseline="0" noProof="0" dirty="0">
                <a:ln>
                  <a:noFill/>
                </a:ln>
                <a:solidFill>
                  <a:srgbClr val="0067B1">
                    <a:lumMod val="60000"/>
                    <a:lumOff val="40000"/>
                  </a:srgbClr>
                </a:solidFill>
                <a:effectLst/>
                <a:uLnTx/>
                <a:uFillTx/>
                <a:latin typeface="Arial" panose="020B0604020202020204"/>
                <a:ea typeface="+mn-ea"/>
                <a:cs typeface="+mn-cs"/>
              </a:rPr>
              <a:t> (IR)</a:t>
            </a:r>
          </a:p>
          <a:p>
            <a:pPr marR="0" lvl="0" algn="l" defTabSz="914400" rtl="0" eaLnBrk="1" fontAlgn="auto" latinLnBrk="0" hangingPunct="1">
              <a:lnSpc>
                <a:spcPct val="100000"/>
              </a:lnSpc>
              <a:spcBef>
                <a:spcPts val="0"/>
              </a:spcBef>
              <a:spcAft>
                <a:spcPts val="0"/>
              </a:spcAft>
              <a:buClrTx/>
              <a:buSzTx/>
              <a:tabLst/>
              <a:defRPr/>
            </a:pPr>
            <a:endParaRPr lang="fr-FR" sz="1000" dirty="0">
              <a:solidFill>
                <a:srgbClr val="000000"/>
              </a:solidFill>
              <a:latin typeface="Arial" panose="020B0604020202020204"/>
            </a:endParaRPr>
          </a:p>
          <a:p>
            <a:pPr marR="0" lvl="0" algn="l" defTabSz="914400" rtl="0" eaLnBrk="1" fontAlgn="auto" latinLnBrk="0" hangingPunct="1">
              <a:lnSpc>
                <a:spcPct val="100000"/>
              </a:lnSpc>
              <a:spcBef>
                <a:spcPts val="0"/>
              </a:spcBef>
              <a:spcAft>
                <a:spcPts val="0"/>
              </a:spcAft>
              <a:buClrTx/>
              <a:buSzTx/>
              <a:tabLst/>
              <a:defRPr/>
            </a:pPr>
            <a:r>
              <a:rPr kumimoji="0" lang="fr-FR" sz="1000" b="0" i="0" u="none" strike="noStrike" kern="1200" cap="none" spc="0" normalizeH="0" baseline="0" noProof="0" dirty="0">
                <a:ln>
                  <a:noFill/>
                </a:ln>
                <a:solidFill>
                  <a:srgbClr val="002060"/>
                </a:solidFill>
                <a:effectLst/>
                <a:uLnTx/>
                <a:uFillTx/>
                <a:latin typeface="Arial" panose="020B0604020202020204"/>
                <a:ea typeface="+mn-ea"/>
                <a:cs typeface="+mn-cs"/>
              </a:rPr>
              <a:t>Utilise les caractéristiques des émissions de flamme </a:t>
            </a: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a:t>
            </a:r>
            <a:r>
              <a:rPr kumimoji="0" lang="fr-FR" sz="1000" b="1" i="0" u="none" strike="noStrike" kern="1200" cap="none" spc="0" normalizeH="0" baseline="0" noProof="0" dirty="0">
                <a:ln>
                  <a:noFill/>
                </a:ln>
                <a:solidFill>
                  <a:srgbClr val="002060"/>
                </a:solidFill>
                <a:effectLst/>
                <a:uLnTx/>
                <a:uFillTx/>
                <a:latin typeface="Arial" panose="020B0604020202020204"/>
                <a:ea typeface="+mn-ea"/>
                <a:cs typeface="+mn-cs"/>
              </a:rPr>
              <a:t>mouvement et modulation</a:t>
            </a: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a:t>
            </a:r>
          </a:p>
        </p:txBody>
      </p:sp>
    </p:spTree>
    <p:extLst>
      <p:ext uri="{BB962C8B-B14F-4D97-AF65-F5344CB8AC3E}">
        <p14:creationId xmlns:p14="http://schemas.microsoft.com/office/powerpoint/2010/main" val="1367544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8"/>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p>
        </p:txBody>
      </p:sp>
      <p:pic>
        <p:nvPicPr>
          <p:cNvPr id="33797" name="Picture 7"/>
          <p:cNvPicPr>
            <a:picLocks noChangeArrowheads="1"/>
          </p:cNvPicPr>
          <p:nvPr/>
        </p:nvPicPr>
        <p:blipFill>
          <a:blip r:embed="rId2" cstate="print"/>
          <a:srcRect t="26613"/>
          <a:stretch>
            <a:fillRect/>
          </a:stretch>
        </p:blipFill>
        <p:spPr bwMode="auto">
          <a:xfrm rot="17835478">
            <a:off x="1193223" y="1915589"/>
            <a:ext cx="1528979" cy="1797203"/>
          </a:xfrm>
          <a:prstGeom prst="rect">
            <a:avLst/>
          </a:prstGeom>
          <a:noFill/>
          <a:ln w="9525">
            <a:noFill/>
            <a:miter lim="800000"/>
            <a:headEnd/>
            <a:tailEnd/>
          </a:ln>
        </p:spPr>
      </p:pic>
      <p:sp>
        <p:nvSpPr>
          <p:cNvPr id="33798" name="Line 5"/>
          <p:cNvSpPr>
            <a:spLocks noChangeShapeType="1"/>
          </p:cNvSpPr>
          <p:nvPr/>
        </p:nvSpPr>
        <p:spPr bwMode="auto">
          <a:xfrm>
            <a:off x="1167376" y="2415538"/>
            <a:ext cx="1740694" cy="873919"/>
          </a:xfrm>
          <a:prstGeom prst="line">
            <a:avLst/>
          </a:prstGeom>
          <a:noFill/>
          <a:ln w="76200">
            <a:solidFill>
              <a:srgbClr val="FF3300"/>
            </a:solidFill>
            <a:round/>
            <a:headEnd type="none" w="sm" len="sm"/>
            <a:tailEnd type="stealth" w="sm" len="sm"/>
          </a:ln>
        </p:spPr>
        <p:txBody>
          <a:bodyPr wrap="none" anchor="ctr"/>
          <a:lstStyle/>
          <a:p>
            <a:endParaRPr lang="en-US" sz="1350" dirty="0">
              <a:latin typeface="+mj-lt"/>
            </a:endParaRPr>
          </a:p>
        </p:txBody>
      </p:sp>
      <p:sp>
        <p:nvSpPr>
          <p:cNvPr id="33800" name="TextBox 8"/>
          <p:cNvSpPr txBox="1">
            <a:spLocks noChangeArrowheads="1"/>
          </p:cNvSpPr>
          <p:nvPr/>
        </p:nvSpPr>
        <p:spPr bwMode="auto">
          <a:xfrm>
            <a:off x="1092705" y="1861536"/>
            <a:ext cx="830677" cy="300082"/>
          </a:xfrm>
          <a:prstGeom prst="rect">
            <a:avLst/>
          </a:prstGeom>
          <a:noFill/>
          <a:ln w="9525">
            <a:noFill/>
            <a:miter lim="800000"/>
            <a:headEnd/>
            <a:tailEnd/>
          </a:ln>
        </p:spPr>
        <p:txBody>
          <a:bodyPr wrap="none">
            <a:spAutoFit/>
          </a:bodyPr>
          <a:lstStyle/>
          <a:p>
            <a:r>
              <a:rPr lang="fr-FR" sz="1350" dirty="0">
                <a:solidFill>
                  <a:schemeClr val="bg1">
                    <a:lumMod val="50000"/>
                  </a:schemeClr>
                </a:solidFill>
                <a:latin typeface="+mj-lt"/>
              </a:rPr>
              <a:t>30° haut</a:t>
            </a:r>
          </a:p>
        </p:txBody>
      </p:sp>
      <p:sp>
        <p:nvSpPr>
          <p:cNvPr id="33801" name="TextBox 9"/>
          <p:cNvSpPr txBox="1">
            <a:spLocks noChangeArrowheads="1"/>
          </p:cNvSpPr>
          <p:nvPr/>
        </p:nvSpPr>
        <p:spPr bwMode="auto">
          <a:xfrm>
            <a:off x="555945" y="3438996"/>
            <a:ext cx="772969" cy="300082"/>
          </a:xfrm>
          <a:prstGeom prst="rect">
            <a:avLst/>
          </a:prstGeom>
          <a:noFill/>
          <a:ln w="9525">
            <a:noFill/>
            <a:miter lim="800000"/>
            <a:headEnd/>
            <a:tailEnd/>
          </a:ln>
        </p:spPr>
        <p:txBody>
          <a:bodyPr wrap="none">
            <a:spAutoFit/>
          </a:bodyPr>
          <a:lstStyle/>
          <a:p>
            <a:r>
              <a:rPr lang="fr-FR" sz="1350" dirty="0">
                <a:solidFill>
                  <a:schemeClr val="bg1">
                    <a:lumMod val="50000"/>
                  </a:schemeClr>
                </a:solidFill>
                <a:latin typeface="+mj-lt"/>
              </a:rPr>
              <a:t>45° bas</a:t>
            </a:r>
          </a:p>
        </p:txBody>
      </p:sp>
      <p:sp>
        <p:nvSpPr>
          <p:cNvPr id="33802" name="TextBox 10"/>
          <p:cNvSpPr txBox="1">
            <a:spLocks noChangeArrowheads="1"/>
          </p:cNvSpPr>
          <p:nvPr/>
        </p:nvSpPr>
        <p:spPr bwMode="auto">
          <a:xfrm>
            <a:off x="2890256" y="2311205"/>
            <a:ext cx="1638590" cy="300082"/>
          </a:xfrm>
          <a:prstGeom prst="rect">
            <a:avLst/>
          </a:prstGeom>
          <a:noFill/>
          <a:ln w="9525">
            <a:noFill/>
            <a:miter lim="800000"/>
            <a:headEnd/>
            <a:tailEnd/>
          </a:ln>
        </p:spPr>
        <p:txBody>
          <a:bodyPr wrap="none">
            <a:spAutoFit/>
          </a:bodyPr>
          <a:lstStyle/>
          <a:p>
            <a:r>
              <a:rPr lang="fr-FR" sz="1350" dirty="0">
                <a:solidFill>
                  <a:schemeClr val="bg1">
                    <a:lumMod val="50000"/>
                  </a:schemeClr>
                </a:solidFill>
                <a:latin typeface="+mj-lt"/>
              </a:rPr>
              <a:t>45° gauche / droite</a:t>
            </a:r>
          </a:p>
        </p:txBody>
      </p:sp>
      <p:pic>
        <p:nvPicPr>
          <p:cNvPr id="268290" name="Picture 2" descr="W:\DEC Library - Graphics\Marcom Photo Library\JPEGs\Flame\X330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45262" y="2069646"/>
            <a:ext cx="616061" cy="397873"/>
          </a:xfrm>
          <a:prstGeom prst="rect">
            <a:avLst/>
          </a:prstGeom>
          <a:noFill/>
          <a:extLst>
            <a:ext uri="{909E8E84-426E-40DD-AFC4-6F175D3DCCD1}">
              <a14:hiddenFill xmlns:a14="http://schemas.microsoft.com/office/drawing/2010/main">
                <a:solidFill>
                  <a:srgbClr val="FFFFFF"/>
                </a:solidFill>
              </a14:hiddenFill>
            </a:ext>
          </a:extLst>
        </p:spPr>
      </p:pic>
      <p:sp>
        <p:nvSpPr>
          <p:cNvPr id="12" name="ZoneTexte 11">
            <a:extLst>
              <a:ext uri="{FF2B5EF4-FFF2-40B4-BE49-F238E27FC236}">
                <a16:creationId xmlns:a16="http://schemas.microsoft.com/office/drawing/2014/main" id="{3234B86A-B0AC-4B5E-8E82-3F843B9C4DD9}"/>
              </a:ext>
            </a:extLst>
          </p:cNvPr>
          <p:cNvSpPr txBox="1"/>
          <p:nvPr/>
        </p:nvSpPr>
        <p:spPr>
          <a:xfrm>
            <a:off x="4786236" y="1218119"/>
            <a:ext cx="4106243" cy="2708434"/>
          </a:xfrm>
          <a:prstGeom prst="rect">
            <a:avLst/>
          </a:prstGeom>
          <a:noFill/>
        </p:spPr>
        <p:txBody>
          <a:bodyPr wrap="square">
            <a:spAutoFit/>
          </a:bodyPr>
          <a:lstStyle/>
          <a:p>
            <a:r>
              <a:rPr lang="fr-FR" sz="1000" b="1" dirty="0">
                <a:solidFill>
                  <a:srgbClr val="00B050"/>
                </a:solidFill>
              </a:rPr>
              <a:t>Le cône de vision :</a:t>
            </a:r>
          </a:p>
          <a:p>
            <a:endParaRPr lang="fr-FR" sz="1000" dirty="0">
              <a:solidFill>
                <a:srgbClr val="00B050"/>
              </a:solidFill>
            </a:endParaRPr>
          </a:p>
          <a:p>
            <a:pPr marL="171450" indent="-171450">
              <a:buFont typeface="Wingdings" panose="05000000000000000000" pitchFamily="2" charset="2"/>
              <a:buChar char="§"/>
            </a:pPr>
            <a:r>
              <a:rPr lang="fr-FR" sz="1000" dirty="0">
                <a:solidFill>
                  <a:srgbClr val="002060"/>
                </a:solidFill>
              </a:rPr>
              <a:t>Est la plage de détection en forme de cône déterminée par la technologie et le type de feu;</a:t>
            </a:r>
          </a:p>
          <a:p>
            <a:pPr marL="171450" indent="-171450">
              <a:buFont typeface="Wingdings" panose="05000000000000000000" pitchFamily="2" charset="2"/>
              <a:buChar char="§"/>
            </a:pPr>
            <a:endParaRPr lang="fr-FR" sz="1000" dirty="0">
              <a:solidFill>
                <a:srgbClr val="002060"/>
              </a:solidFill>
            </a:endParaRPr>
          </a:p>
          <a:p>
            <a:pPr marL="171450" indent="-171450">
              <a:buFont typeface="Wingdings" panose="05000000000000000000" pitchFamily="2" charset="2"/>
              <a:buChar char="§"/>
            </a:pPr>
            <a:r>
              <a:rPr lang="fr-FR" sz="1000" dirty="0">
                <a:solidFill>
                  <a:srgbClr val="002060"/>
                </a:solidFill>
              </a:rPr>
              <a:t>Correspond aux performances listées par l’organisme de certification (FM pour Det-Tronics);</a:t>
            </a:r>
          </a:p>
          <a:p>
            <a:endParaRPr lang="fr-FR" sz="1000" dirty="0">
              <a:solidFill>
                <a:srgbClr val="00B050"/>
              </a:solidFill>
            </a:endParaRPr>
          </a:p>
          <a:p>
            <a:endParaRPr lang="fr-FR" sz="1000" dirty="0">
              <a:solidFill>
                <a:srgbClr val="00B050"/>
              </a:solidFill>
            </a:endParaRPr>
          </a:p>
          <a:p>
            <a:endParaRPr lang="fr-FR" sz="1000" dirty="0">
              <a:solidFill>
                <a:srgbClr val="00B050"/>
              </a:solidFill>
            </a:endParaRPr>
          </a:p>
          <a:p>
            <a:r>
              <a:rPr lang="fr-FR" sz="1000" b="1" dirty="0">
                <a:solidFill>
                  <a:srgbClr val="00B050"/>
                </a:solidFill>
              </a:rPr>
              <a:t>Le champ de vision</a:t>
            </a:r>
            <a:r>
              <a:rPr lang="fr-FR" sz="1000" dirty="0"/>
              <a:t> :</a:t>
            </a:r>
          </a:p>
          <a:p>
            <a:endParaRPr lang="fr-FR" sz="1000" dirty="0"/>
          </a:p>
          <a:p>
            <a:pPr marL="171450" indent="-171450">
              <a:buFont typeface="Wingdings" panose="05000000000000000000" pitchFamily="2" charset="2"/>
              <a:buChar char="§"/>
            </a:pPr>
            <a:r>
              <a:rPr lang="fr-FR" sz="1000" dirty="0">
                <a:solidFill>
                  <a:srgbClr val="002060"/>
                </a:solidFill>
              </a:rPr>
              <a:t>Est l’extension de la zone observable que l’on peut voir à n’importe quel moment donné, tel qu’installé; </a:t>
            </a:r>
          </a:p>
          <a:p>
            <a:pPr marL="171450" indent="-171450">
              <a:buFont typeface="Wingdings" panose="05000000000000000000" pitchFamily="2" charset="2"/>
              <a:buChar char="§"/>
            </a:pPr>
            <a:endParaRPr lang="fr-FR" sz="1000" dirty="0">
              <a:solidFill>
                <a:srgbClr val="002060"/>
              </a:solidFill>
            </a:endParaRPr>
          </a:p>
          <a:p>
            <a:pPr marL="171450" indent="-171450">
              <a:buFont typeface="Wingdings" panose="05000000000000000000" pitchFamily="2" charset="2"/>
              <a:buChar char="§"/>
            </a:pPr>
            <a:r>
              <a:rPr lang="fr-FR" sz="1000" dirty="0">
                <a:solidFill>
                  <a:srgbClr val="002060"/>
                </a:solidFill>
              </a:rPr>
              <a:t>Un design optimal ne laisse pas de trous dans le schéma du</a:t>
            </a:r>
            <a:r>
              <a:rPr lang="fr-FR" sz="1000" dirty="0">
                <a:solidFill>
                  <a:srgbClr val="00B050"/>
                </a:solidFill>
              </a:rPr>
              <a:t> Champ de Vision</a:t>
            </a:r>
            <a:endParaRPr lang="fr-FR" sz="1000" dirty="0"/>
          </a:p>
        </p:txBody>
      </p:sp>
      <p:sp>
        <p:nvSpPr>
          <p:cNvPr id="16" name="ZoneTexte 15">
            <a:extLst>
              <a:ext uri="{FF2B5EF4-FFF2-40B4-BE49-F238E27FC236}">
                <a16:creationId xmlns:a16="http://schemas.microsoft.com/office/drawing/2014/main" id="{63CC4A84-7CEF-41E1-93EE-915BEA2C9146}"/>
              </a:ext>
            </a:extLst>
          </p:cNvPr>
          <p:cNvSpPr txBox="1"/>
          <p:nvPr/>
        </p:nvSpPr>
        <p:spPr>
          <a:xfrm>
            <a:off x="555945" y="1155153"/>
            <a:ext cx="3872039" cy="335156"/>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fr-FR" sz="1200" b="1" i="0" u="none" strike="noStrike" kern="1200" cap="none" spc="0" normalizeH="0" baseline="0" noProof="0" dirty="0">
                <a:ln>
                  <a:noFill/>
                </a:ln>
                <a:solidFill>
                  <a:srgbClr val="1F497D"/>
                </a:solidFill>
                <a:effectLst/>
                <a:uLnTx/>
                <a:uFillTx/>
                <a:latin typeface="Arial"/>
                <a:ea typeface="+mn-ea"/>
                <a:cs typeface="+mn-cs"/>
              </a:rPr>
              <a:t>Cône et champs de vision</a:t>
            </a:r>
          </a:p>
        </p:txBody>
      </p:sp>
      <p:sp>
        <p:nvSpPr>
          <p:cNvPr id="3" name="Rectangle 2">
            <a:extLst>
              <a:ext uri="{FF2B5EF4-FFF2-40B4-BE49-F238E27FC236}">
                <a16:creationId xmlns:a16="http://schemas.microsoft.com/office/drawing/2014/main" id="{E49D4FD9-18F8-D72B-A0A8-90B1C0C87D1A}"/>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Détection de flamme – cône et champ de vision</a:t>
            </a:r>
          </a:p>
        </p:txBody>
      </p:sp>
      <p:sp>
        <p:nvSpPr>
          <p:cNvPr id="5" name="Rectangle 4">
            <a:extLst>
              <a:ext uri="{FF2B5EF4-FFF2-40B4-BE49-F238E27FC236}">
                <a16:creationId xmlns:a16="http://schemas.microsoft.com/office/drawing/2014/main" id="{3E1036E8-A105-7141-90EF-E9D5CE6F0D15}"/>
              </a:ext>
            </a:extLst>
          </p:cNvPr>
          <p:cNvSpPr/>
          <p:nvPr/>
        </p:nvSpPr>
        <p:spPr>
          <a:xfrm>
            <a:off x="4786236" y="1155153"/>
            <a:ext cx="4178251" cy="1456133"/>
          </a:xfrm>
          <a:prstGeom prst="rect">
            <a:avLst/>
          </a:prstGeom>
          <a:noFill/>
          <a:ln>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 name="Rectangle 5">
            <a:extLst>
              <a:ext uri="{FF2B5EF4-FFF2-40B4-BE49-F238E27FC236}">
                <a16:creationId xmlns:a16="http://schemas.microsoft.com/office/drawing/2014/main" id="{DE3F5CBB-9889-C486-A04E-4E71C60ECBA3}"/>
              </a:ext>
            </a:extLst>
          </p:cNvPr>
          <p:cNvSpPr/>
          <p:nvPr/>
        </p:nvSpPr>
        <p:spPr>
          <a:xfrm>
            <a:off x="4786235" y="2710929"/>
            <a:ext cx="4178251" cy="1456133"/>
          </a:xfrm>
          <a:prstGeom prst="rect">
            <a:avLst/>
          </a:prstGeom>
          <a:noFill/>
          <a:ln>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p:nvPr>
        </p:nvSpPr>
        <p:spPr/>
        <p:txBody>
          <a:bodyPr>
            <a:normAutofit/>
          </a:bodyPr>
          <a:lstStyle/>
          <a:p>
            <a:pPr marL="0" marR="0" lvl="0" indent="0" defTabSz="914400" rtl="0" eaLnBrk="1" fontAlgn="auto" latinLnBrk="0" hangingPunct="1">
              <a:lnSpc>
                <a:spcPct val="100000"/>
              </a:lnSpc>
              <a:spcBef>
                <a:spcPct val="20000"/>
              </a:spcBef>
              <a:spcAft>
                <a:spcPts val="0"/>
              </a:spcAft>
              <a:buClrTx/>
              <a:buSzTx/>
              <a:buFont typeface="Arial" pitchFamily="34" charset="0"/>
              <a:buNone/>
              <a:tabLst/>
              <a:defRPr/>
            </a:pPr>
            <a:r>
              <a:rPr lang="fr-FR" dirty="0"/>
              <a:t>détection automatique d’incendie</a:t>
            </a:r>
          </a:p>
        </p:txBody>
      </p:sp>
      <p:grpSp>
        <p:nvGrpSpPr>
          <p:cNvPr id="5" name="Groupe 4">
            <a:extLst>
              <a:ext uri="{FF2B5EF4-FFF2-40B4-BE49-F238E27FC236}">
                <a16:creationId xmlns:a16="http://schemas.microsoft.com/office/drawing/2014/main" id="{3F350A23-8AE0-7A33-BFE5-3DFD08441988}"/>
              </a:ext>
            </a:extLst>
          </p:cNvPr>
          <p:cNvGrpSpPr/>
          <p:nvPr/>
        </p:nvGrpSpPr>
        <p:grpSpPr>
          <a:xfrm>
            <a:off x="323528" y="1155153"/>
            <a:ext cx="8485551" cy="2951551"/>
            <a:chOff x="323528" y="1487772"/>
            <a:chExt cx="8485551" cy="2951551"/>
          </a:xfrm>
        </p:grpSpPr>
        <p:sp>
          <p:nvSpPr>
            <p:cNvPr id="14" name="ZoneTexte 13">
              <a:extLst>
                <a:ext uri="{FF2B5EF4-FFF2-40B4-BE49-F238E27FC236}">
                  <a16:creationId xmlns:a16="http://schemas.microsoft.com/office/drawing/2014/main" id="{B3837250-FFE5-4439-AA83-4B21569DA50C}"/>
                </a:ext>
              </a:extLst>
            </p:cNvPr>
            <p:cNvSpPr txBox="1"/>
            <p:nvPr/>
          </p:nvSpPr>
          <p:spPr>
            <a:xfrm>
              <a:off x="5763025" y="1487772"/>
              <a:ext cx="3046054" cy="2271391"/>
            </a:xfrm>
            <a:prstGeom prst="rect">
              <a:avLst/>
            </a:prstGeom>
            <a:noFill/>
          </p:spPr>
          <p:txBody>
            <a:bodyPr wrap="square">
              <a:spAutoFit/>
            </a:bodyPr>
            <a:lstStyle/>
            <a:p>
              <a:pPr marL="285750" marR="0" lvl="0"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fr-FR" sz="1200" b="0" i="0" u="none" strike="noStrike" kern="1200" cap="none" spc="0" normalizeH="0" baseline="0" noProof="0" dirty="0">
                  <a:ln>
                    <a:noFill/>
                  </a:ln>
                  <a:solidFill>
                    <a:srgbClr val="002060"/>
                  </a:solidFill>
                  <a:effectLst/>
                  <a:uLnTx/>
                  <a:uFillTx/>
                  <a:latin typeface="Arial"/>
                  <a:ea typeface="+mn-ea"/>
                  <a:cs typeface="+mn-cs"/>
                </a:rPr>
                <a:t>Détecte à distance</a:t>
              </a:r>
            </a:p>
            <a:p>
              <a:pPr marL="285750" marR="0" lvl="0"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endParaRPr lang="fr-FR" sz="1200" dirty="0">
                <a:solidFill>
                  <a:srgbClr val="002060"/>
                </a:solidFill>
                <a:latin typeface="Arial"/>
              </a:endParaRPr>
            </a:p>
            <a:p>
              <a:pPr marL="285750" marR="0" lvl="0"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endParaRPr kumimoji="0" lang="fr-FR" sz="1200" b="0" i="0" u="none" strike="noStrike" kern="1200" cap="none" spc="0" normalizeH="0" baseline="0" noProof="0" dirty="0">
                <a:ln>
                  <a:noFill/>
                </a:ln>
                <a:solidFill>
                  <a:srgbClr val="002060"/>
                </a:solidFill>
                <a:effectLst/>
                <a:uLnTx/>
                <a:uFillTx/>
                <a:latin typeface="Arial"/>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lang="fr-FR" sz="1200" dirty="0">
                <a:solidFill>
                  <a:srgbClr val="002060"/>
                </a:solidFill>
                <a:latin typeface="Arial"/>
              </a:endParaRPr>
            </a:p>
            <a:p>
              <a:pPr marL="285750" marR="0" lvl="0"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endParaRPr kumimoji="0" lang="fr-FR" sz="1200" b="0" i="0" u="none" strike="noStrike" kern="1200" cap="none" spc="0" normalizeH="0" baseline="0" noProof="0" dirty="0">
                <a:ln>
                  <a:noFill/>
                </a:ln>
                <a:solidFill>
                  <a:srgbClr val="002060"/>
                </a:solidFill>
                <a:effectLst/>
                <a:uLnTx/>
                <a:uFillTx/>
                <a:latin typeface="Arial"/>
                <a:ea typeface="+mn-ea"/>
                <a:cs typeface="+mn-cs"/>
              </a:endParaRPr>
            </a:p>
            <a:p>
              <a:pPr marL="285750" marR="0" lvl="0"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endParaRPr lang="fr-FR" sz="1200" dirty="0">
                <a:solidFill>
                  <a:srgbClr val="002060"/>
                </a:solidFill>
                <a:latin typeface="Arial"/>
              </a:endParaRPr>
            </a:p>
            <a:p>
              <a:pPr marL="285750" marR="0" lvl="0"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endParaRPr lang="fr-FR" sz="1200" dirty="0">
                <a:solidFill>
                  <a:srgbClr val="002060"/>
                </a:solidFill>
                <a:latin typeface="Arial"/>
              </a:endParaRPr>
            </a:p>
            <a:p>
              <a:pPr marL="285750" marR="0" lvl="0"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endParaRPr lang="fr-FR" sz="1200" dirty="0">
                <a:solidFill>
                  <a:srgbClr val="002060"/>
                </a:solidFill>
                <a:latin typeface="Arial"/>
              </a:endParaRPr>
            </a:p>
            <a:p>
              <a:pPr marL="285750" marR="0" lvl="0"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fr-FR" sz="1200" b="0" i="0" u="none" strike="noStrike" kern="1200" cap="none" spc="0" normalizeH="0" baseline="0" noProof="0" dirty="0">
                  <a:ln>
                    <a:noFill/>
                  </a:ln>
                  <a:solidFill>
                    <a:srgbClr val="002060"/>
                  </a:solidFill>
                  <a:effectLst/>
                  <a:uLnTx/>
                  <a:uFillTx/>
                  <a:latin typeface="Arial"/>
                  <a:ea typeface="+mn-ea"/>
                  <a:cs typeface="+mn-cs"/>
                </a:rPr>
                <a:t>Capacité d’autotest</a:t>
              </a:r>
            </a:p>
            <a:p>
              <a:pPr marL="285750" marR="0" lvl="0"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endParaRPr kumimoji="0" lang="fr-FR" sz="1200" b="0" i="0" u="none" strike="noStrike" kern="1200" cap="none" spc="0" normalizeH="0" baseline="0" noProof="0" dirty="0">
                <a:ln>
                  <a:noFill/>
                </a:ln>
                <a:solidFill>
                  <a:srgbClr val="002060"/>
                </a:solidFill>
                <a:effectLst/>
                <a:uLnTx/>
                <a:uFillTx/>
                <a:latin typeface="Arial"/>
                <a:ea typeface="+mn-ea"/>
                <a:cs typeface="+mn-cs"/>
              </a:endParaRPr>
            </a:p>
          </p:txBody>
        </p:sp>
        <p:sp>
          <p:nvSpPr>
            <p:cNvPr id="11" name="ZoneTexte 10">
              <a:extLst>
                <a:ext uri="{FF2B5EF4-FFF2-40B4-BE49-F238E27FC236}">
                  <a16:creationId xmlns:a16="http://schemas.microsoft.com/office/drawing/2014/main" id="{7BE2833E-ACB5-45B2-9579-37FFF2B6EDE5}"/>
                </a:ext>
              </a:extLst>
            </p:cNvPr>
            <p:cNvSpPr txBox="1"/>
            <p:nvPr/>
          </p:nvSpPr>
          <p:spPr>
            <a:xfrm>
              <a:off x="323528" y="1487772"/>
              <a:ext cx="4536504" cy="2677656"/>
            </a:xfrm>
            <a:prstGeom prst="rect">
              <a:avLst/>
            </a:prstGeom>
            <a:noFill/>
          </p:spPr>
          <p:txBody>
            <a:bodyPr wrap="square">
              <a:spAutoFit/>
            </a:bodyPr>
            <a:lstStyle/>
            <a:p>
              <a:pPr marL="285750" marR="0" lvl="0"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fr-FR" sz="1200" b="0" i="0" u="none" strike="noStrike" kern="1200" cap="none" spc="0" normalizeH="0" baseline="0" noProof="0" dirty="0">
                  <a:ln>
                    <a:noFill/>
                  </a:ln>
                  <a:solidFill>
                    <a:srgbClr val="002060"/>
                  </a:solidFill>
                  <a:effectLst/>
                  <a:uLnTx/>
                  <a:uFillTx/>
                  <a:latin typeface="Arial"/>
                  <a:ea typeface="+mn-ea"/>
                  <a:cs typeface="+mn-cs"/>
                </a:rPr>
                <a:t>Capacité de détection rapide</a:t>
              </a:r>
            </a:p>
            <a:p>
              <a:pPr marR="0" lvl="0" algn="l" defTabSz="914400" rtl="0" eaLnBrk="1" fontAlgn="auto" latinLnBrk="0" hangingPunct="1">
                <a:lnSpc>
                  <a:spcPct val="100000"/>
                </a:lnSpc>
                <a:spcBef>
                  <a:spcPct val="20000"/>
                </a:spcBef>
                <a:spcAft>
                  <a:spcPts val="0"/>
                </a:spcAft>
                <a:buClrTx/>
                <a:buSzTx/>
                <a:tabLst/>
                <a:defRPr/>
              </a:pPr>
              <a:endParaRPr kumimoji="0" lang="fr-FR" sz="1200" b="0" i="0" u="none" strike="noStrike" kern="1200" cap="none" spc="0" normalizeH="0" baseline="0" noProof="0" dirty="0">
                <a:ln>
                  <a:noFill/>
                </a:ln>
                <a:solidFill>
                  <a:srgbClr val="002060"/>
                </a:solidFill>
                <a:effectLst/>
                <a:uLnTx/>
                <a:uFillTx/>
                <a:latin typeface="Arial"/>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kumimoji="0" lang="fr-FR" sz="1200" b="0" i="0" u="none" strike="noStrike" kern="1200" cap="none" spc="0" normalizeH="0" baseline="0" noProof="0" dirty="0">
                <a:ln>
                  <a:noFill/>
                </a:ln>
                <a:solidFill>
                  <a:srgbClr val="002060"/>
                </a:solidFill>
                <a:effectLst/>
                <a:uLnTx/>
                <a:uFillTx/>
                <a:latin typeface="Arial"/>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kumimoji="0" lang="fr-FR" sz="1200" b="0" i="0" u="none" strike="noStrike" kern="1200" cap="none" spc="0" normalizeH="0" baseline="0" noProof="0" dirty="0">
                <a:ln>
                  <a:noFill/>
                </a:ln>
                <a:solidFill>
                  <a:srgbClr val="002060"/>
                </a:solidFill>
                <a:effectLst/>
                <a:uLnTx/>
                <a:uFillTx/>
                <a:latin typeface="Arial"/>
                <a:ea typeface="+mn-ea"/>
                <a:cs typeface="+mn-cs"/>
              </a:endParaRPr>
            </a:p>
            <a:p>
              <a:pPr marR="0" lvl="0" algn="l" defTabSz="914400" rtl="0" eaLnBrk="1" fontAlgn="auto" latinLnBrk="0" hangingPunct="1">
                <a:lnSpc>
                  <a:spcPct val="100000"/>
                </a:lnSpc>
                <a:spcBef>
                  <a:spcPct val="20000"/>
                </a:spcBef>
                <a:spcAft>
                  <a:spcPts val="0"/>
                </a:spcAft>
                <a:buClrTx/>
                <a:buSzTx/>
                <a:tabLst/>
                <a:defRPr/>
              </a:pPr>
              <a:endParaRPr lang="fr-FR" sz="1200" dirty="0">
                <a:solidFill>
                  <a:srgbClr val="002060"/>
                </a:solidFill>
                <a:latin typeface="Arial"/>
              </a:endParaRPr>
            </a:p>
            <a:p>
              <a:pPr marR="0" lvl="0" algn="l" defTabSz="914400" rtl="0" eaLnBrk="1" fontAlgn="auto" latinLnBrk="0" hangingPunct="1">
                <a:lnSpc>
                  <a:spcPct val="100000"/>
                </a:lnSpc>
                <a:spcBef>
                  <a:spcPct val="20000"/>
                </a:spcBef>
                <a:spcAft>
                  <a:spcPts val="0"/>
                </a:spcAft>
                <a:buClrTx/>
                <a:buSzTx/>
                <a:tabLst/>
                <a:defRPr/>
              </a:pPr>
              <a:endParaRPr lang="fr-FR" sz="1200" dirty="0">
                <a:solidFill>
                  <a:srgbClr val="002060"/>
                </a:solidFill>
                <a:latin typeface="Arial"/>
              </a:endParaRPr>
            </a:p>
            <a:p>
              <a:pPr marR="0" lvl="0" algn="l" defTabSz="914400" rtl="0" eaLnBrk="1" fontAlgn="auto" latinLnBrk="0" hangingPunct="1">
                <a:lnSpc>
                  <a:spcPct val="100000"/>
                </a:lnSpc>
                <a:spcBef>
                  <a:spcPct val="20000"/>
                </a:spcBef>
                <a:spcAft>
                  <a:spcPts val="0"/>
                </a:spcAft>
                <a:buClrTx/>
                <a:buSzTx/>
                <a:tabLst/>
                <a:defRPr/>
              </a:pPr>
              <a:endParaRPr lang="fr-FR" sz="1200" dirty="0">
                <a:solidFill>
                  <a:srgbClr val="002060"/>
                </a:solidFill>
                <a:latin typeface="Arial"/>
              </a:endParaRPr>
            </a:p>
            <a:p>
              <a:pPr marR="0" lvl="0" algn="l" defTabSz="914400" rtl="0" eaLnBrk="1" fontAlgn="auto" latinLnBrk="0" hangingPunct="1">
                <a:lnSpc>
                  <a:spcPct val="100000"/>
                </a:lnSpc>
                <a:spcBef>
                  <a:spcPct val="20000"/>
                </a:spcBef>
                <a:spcAft>
                  <a:spcPts val="0"/>
                </a:spcAft>
                <a:buClrTx/>
                <a:buSzTx/>
                <a:tabLst/>
                <a:defRPr/>
              </a:pPr>
              <a:endParaRPr lang="fr-FR" sz="1200" dirty="0">
                <a:solidFill>
                  <a:srgbClr val="002060"/>
                </a:solidFill>
                <a:latin typeface="Arial"/>
              </a:endParaRPr>
            </a:p>
            <a:p>
              <a:pPr marL="285750" marR="0" lvl="0"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r>
                <a:rPr kumimoji="0" lang="fr-FR" sz="1200" b="0" i="0" u="none" strike="noStrike" kern="1200" cap="none" spc="0" normalizeH="0" baseline="0" noProof="0" dirty="0">
                  <a:ln>
                    <a:noFill/>
                  </a:ln>
                  <a:solidFill>
                    <a:srgbClr val="002060"/>
                  </a:solidFill>
                  <a:effectLst/>
                  <a:uLnTx/>
                  <a:uFillTx/>
                  <a:latin typeface="Arial"/>
                  <a:ea typeface="+mn-ea"/>
                  <a:cs typeface="+mn-cs"/>
                </a:rPr>
                <a:t>Hautement résistante aux conditions environnementales (vent, froid, pluie, etc.)</a:t>
              </a:r>
            </a:p>
            <a:p>
              <a:pPr marL="285750" marR="0" lvl="0"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endParaRPr kumimoji="0" lang="fr-FR" sz="1200" b="0" i="0" u="none" strike="noStrike" kern="1200" cap="none" spc="0" normalizeH="0" baseline="0" noProof="0" dirty="0">
                <a:ln>
                  <a:noFill/>
                </a:ln>
                <a:solidFill>
                  <a:srgbClr val="002060"/>
                </a:solidFill>
                <a:effectLst/>
                <a:uLnTx/>
                <a:uFillTx/>
                <a:latin typeface="Arial"/>
                <a:ea typeface="+mn-ea"/>
                <a:cs typeface="+mn-cs"/>
              </a:endParaRPr>
            </a:p>
            <a:p>
              <a:pPr marL="285750" marR="0" lvl="0" indent="-285750" algn="l" defTabSz="914400" rtl="0" eaLnBrk="1" fontAlgn="auto" latinLnBrk="0" hangingPunct="1">
                <a:lnSpc>
                  <a:spcPct val="100000"/>
                </a:lnSpc>
                <a:spcBef>
                  <a:spcPct val="20000"/>
                </a:spcBef>
                <a:spcAft>
                  <a:spcPts val="0"/>
                </a:spcAft>
                <a:buClrTx/>
                <a:buSzTx/>
                <a:buFont typeface="Wingdings" panose="05000000000000000000" pitchFamily="2" charset="2"/>
                <a:buChar char="§"/>
                <a:tabLst/>
                <a:defRPr/>
              </a:pPr>
              <a:endParaRPr lang="fr-FR" sz="1200" dirty="0">
                <a:solidFill>
                  <a:srgbClr val="002060"/>
                </a:solidFill>
                <a:latin typeface="Arial"/>
              </a:endParaRPr>
            </a:p>
          </p:txBody>
        </p:sp>
        <p:pic>
          <p:nvPicPr>
            <p:cNvPr id="300041" name="Picture 9" descr="http://transmission-sanantonio.com/image/4742878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56176" y="3607430"/>
              <a:ext cx="917529" cy="831893"/>
            </a:xfrm>
            <a:prstGeom prst="rect">
              <a:avLst/>
            </a:prstGeom>
            <a:noFill/>
            <a:extLst>
              <a:ext uri="{909E8E84-426E-40DD-AFC4-6F175D3DCCD1}">
                <a14:hiddenFill xmlns:a14="http://schemas.microsoft.com/office/drawing/2010/main">
                  <a:solidFill>
                    <a:srgbClr val="FFFFFF"/>
                  </a:solidFill>
                </a14:hiddenFill>
              </a:ext>
            </a:extLst>
          </p:spPr>
        </p:pic>
      </p:grpSp>
      <p:pic>
        <p:nvPicPr>
          <p:cNvPr id="300043" name="Picture 11" descr="http://www.beautifulworld.com/images/africa/namib-desert/small/namib-desert.jpg"/>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b="47134"/>
          <a:stretch/>
        </p:blipFill>
        <p:spPr bwMode="auto">
          <a:xfrm>
            <a:off x="755576" y="3411001"/>
            <a:ext cx="983554" cy="695703"/>
          </a:xfrm>
          <a:prstGeom prst="rect">
            <a:avLst/>
          </a:prstGeom>
          <a:noFill/>
          <a:extLst>
            <a:ext uri="{909E8E84-426E-40DD-AFC4-6F175D3DCCD1}">
              <a14:hiddenFill xmlns:a14="http://schemas.microsoft.com/office/drawing/2010/main">
                <a:solidFill>
                  <a:srgbClr val="FFFFFF"/>
                </a:solidFill>
              </a14:hiddenFill>
            </a:ext>
          </a:extLst>
        </p:spPr>
      </p:pic>
      <p:pic>
        <p:nvPicPr>
          <p:cNvPr id="300045" name="Picture 13" descr="http://www.earthtimes.org/newsimage/arctic-sea-ice-loss-lets-pacific-sea-life-atlantic_266.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74020" y="3411001"/>
            <a:ext cx="959643" cy="695703"/>
          </a:xfrm>
          <a:prstGeom prst="rect">
            <a:avLst/>
          </a:prstGeom>
          <a:noFill/>
          <a:extLst>
            <a:ext uri="{909E8E84-426E-40DD-AFC4-6F175D3DCCD1}">
              <a14:hiddenFill xmlns:a14="http://schemas.microsoft.com/office/drawing/2010/main">
                <a:solidFill>
                  <a:srgbClr val="FFFFFF"/>
                </a:solidFill>
              </a14:hiddenFill>
            </a:ext>
          </a:extLst>
        </p:spPr>
      </p:pic>
      <p:pic>
        <p:nvPicPr>
          <p:cNvPr id="300047" name="Picture 15" descr="https://encrypted-tbn3.gstatic.com/images?q=tbn:ANd9GcR1KzhB5cuBVk4fomtXLaEOEQwinqVngo8KX6Ns0Qc7YyZx4etk"/>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768554" y="3409559"/>
            <a:ext cx="1047621" cy="69714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2" descr="http://g1site.com/wp-content/uploads/seo-slow-loading1.jp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55576" y="1491630"/>
            <a:ext cx="828205" cy="551649"/>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0621E16D-3CD4-4AFE-B265-E7BF76737BC9}"/>
              </a:ext>
            </a:extLst>
          </p:cNvPr>
          <p:cNvPicPr>
            <a:picLocks noChangeAspect="1"/>
          </p:cNvPicPr>
          <p:nvPr/>
        </p:nvPicPr>
        <p:blipFill>
          <a:blip r:embed="rId7"/>
          <a:stretch>
            <a:fillRect/>
          </a:stretch>
        </p:blipFill>
        <p:spPr>
          <a:xfrm>
            <a:off x="6133279" y="1452778"/>
            <a:ext cx="2448722" cy="1260402"/>
          </a:xfrm>
          <a:prstGeom prst="rect">
            <a:avLst/>
          </a:prstGeom>
        </p:spPr>
      </p:pic>
      <p:sp>
        <p:nvSpPr>
          <p:cNvPr id="4" name="Rectangle 3">
            <a:extLst>
              <a:ext uri="{FF2B5EF4-FFF2-40B4-BE49-F238E27FC236}">
                <a16:creationId xmlns:a16="http://schemas.microsoft.com/office/drawing/2014/main" id="{0CC9B5AE-BE4A-2A21-652D-2E575B6D0993}"/>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Détection de flamme – atouts </a:t>
            </a:r>
          </a:p>
        </p:txBody>
      </p:sp>
      <p:sp>
        <p:nvSpPr>
          <p:cNvPr id="6" name="Rectangle 5">
            <a:extLst>
              <a:ext uri="{FF2B5EF4-FFF2-40B4-BE49-F238E27FC236}">
                <a16:creationId xmlns:a16="http://schemas.microsoft.com/office/drawing/2014/main" id="{8FFC0913-D9C0-DE18-042D-92242EC1741A}"/>
              </a:ext>
            </a:extLst>
          </p:cNvPr>
          <p:cNvSpPr/>
          <p:nvPr/>
        </p:nvSpPr>
        <p:spPr>
          <a:xfrm>
            <a:off x="5763024" y="1155153"/>
            <a:ext cx="3201463" cy="3566588"/>
          </a:xfrm>
          <a:prstGeom prst="rect">
            <a:avLst/>
          </a:prstGeom>
          <a:noFill/>
          <a:ln>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7" name="Rectangle 6">
            <a:extLst>
              <a:ext uri="{FF2B5EF4-FFF2-40B4-BE49-F238E27FC236}">
                <a16:creationId xmlns:a16="http://schemas.microsoft.com/office/drawing/2014/main" id="{13B55BA4-0FA1-A58E-802F-F22FC2FDED8C}"/>
              </a:ext>
            </a:extLst>
          </p:cNvPr>
          <p:cNvSpPr/>
          <p:nvPr/>
        </p:nvSpPr>
        <p:spPr>
          <a:xfrm>
            <a:off x="334920" y="1147362"/>
            <a:ext cx="4669127" cy="1208364"/>
          </a:xfrm>
          <a:prstGeom prst="rect">
            <a:avLst/>
          </a:prstGeom>
          <a:noFill/>
          <a:ln>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a:extLst>
              <a:ext uri="{FF2B5EF4-FFF2-40B4-BE49-F238E27FC236}">
                <a16:creationId xmlns:a16="http://schemas.microsoft.com/office/drawing/2014/main" id="{006F04EC-7B8B-BA05-5B73-E13D0E5E0B86}"/>
              </a:ext>
            </a:extLst>
          </p:cNvPr>
          <p:cNvSpPr/>
          <p:nvPr/>
        </p:nvSpPr>
        <p:spPr>
          <a:xfrm>
            <a:off x="323527" y="2941577"/>
            <a:ext cx="4669127" cy="1780163"/>
          </a:xfrm>
          <a:prstGeom prst="rect">
            <a:avLst/>
          </a:prstGeom>
          <a:noFill/>
          <a:ln>
            <a:solidFill>
              <a:schemeClr val="tx2"/>
            </a:solidFill>
            <a:prstDash val="lg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normAutofit/>
          </a:bodyPr>
          <a:lstStyle/>
          <a:p>
            <a:pPr eaLnBrk="1" hangingPunct="1"/>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en-US" dirty="0"/>
          </a:p>
        </p:txBody>
      </p:sp>
      <p:grpSp>
        <p:nvGrpSpPr>
          <p:cNvPr id="4" name="Groupe 3">
            <a:extLst>
              <a:ext uri="{FF2B5EF4-FFF2-40B4-BE49-F238E27FC236}">
                <a16:creationId xmlns:a16="http://schemas.microsoft.com/office/drawing/2014/main" id="{212DC63C-E80B-7C18-B1F1-926DEB5E9E7C}"/>
              </a:ext>
            </a:extLst>
          </p:cNvPr>
          <p:cNvGrpSpPr/>
          <p:nvPr/>
        </p:nvGrpSpPr>
        <p:grpSpPr>
          <a:xfrm>
            <a:off x="1376868" y="1155153"/>
            <a:ext cx="6295118" cy="2856757"/>
            <a:chOff x="1376868" y="1551287"/>
            <a:chExt cx="6295118" cy="2856757"/>
          </a:xfrm>
        </p:grpSpPr>
        <p:pic>
          <p:nvPicPr>
            <p:cNvPr id="299010" name="Picture 2" descr="https://upload.wikimedia.org/wikipedia/commons/1/1e/Embers_01.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6868" y="3041722"/>
              <a:ext cx="2046793" cy="1366322"/>
            </a:xfrm>
            <a:prstGeom prst="rect">
              <a:avLst/>
            </a:prstGeom>
            <a:noFill/>
            <a:extLst>
              <a:ext uri="{909E8E84-426E-40DD-AFC4-6F175D3DCCD1}">
                <a14:hiddenFill xmlns:a14="http://schemas.microsoft.com/office/drawing/2010/main">
                  <a:solidFill>
                    <a:srgbClr val="FFFFFF"/>
                  </a:solidFill>
                </a14:hiddenFill>
              </a:ext>
            </a:extLst>
          </p:spPr>
        </p:pic>
        <p:pic>
          <p:nvPicPr>
            <p:cNvPr id="299016" name="Picture 8" descr="http://comps.canstockphoto.com/can-stock-photo_csp27013220.jpg"/>
            <p:cNvPicPr>
              <a:picLocks noChangeAspect="1" noChangeArrowheads="1"/>
            </p:cNvPicPr>
            <p:nvPr/>
          </p:nvPicPr>
          <p:blipFill rotWithShape="1">
            <a:blip r:embed="rId3">
              <a:extLst>
                <a:ext uri="{28A0092B-C50C-407E-A947-70E740481C1C}">
                  <a14:useLocalDpi xmlns:a14="http://schemas.microsoft.com/office/drawing/2010/main" val="0"/>
                </a:ext>
              </a:extLst>
            </a:blip>
            <a:srcRect b="10051"/>
            <a:stretch/>
          </p:blipFill>
          <p:spPr bwMode="auto">
            <a:xfrm>
              <a:off x="5625193" y="3074371"/>
              <a:ext cx="2046793" cy="1301022"/>
            </a:xfrm>
            <a:prstGeom prst="rect">
              <a:avLst/>
            </a:prstGeom>
            <a:noFill/>
            <a:extLst>
              <a:ext uri="{909E8E84-426E-40DD-AFC4-6F175D3DCCD1}">
                <a14:hiddenFill xmlns:a14="http://schemas.microsoft.com/office/drawing/2010/main">
                  <a:solidFill>
                    <a:srgbClr val="FFFFFF"/>
                  </a:solidFill>
                </a14:hiddenFill>
              </a:ext>
            </a:extLst>
          </p:spPr>
        </p:pic>
        <p:pic>
          <p:nvPicPr>
            <p:cNvPr id="299020" name="Picture 12" descr="http://www.holcombefinancial.com/wp-content/uploads/2014/02/cross-hair-650x400.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485696" y="3041721"/>
              <a:ext cx="2139497" cy="1366322"/>
            </a:xfrm>
            <a:prstGeom prst="rect">
              <a:avLst/>
            </a:prstGeom>
            <a:noFill/>
            <a:extLst>
              <a:ext uri="{909E8E84-426E-40DD-AFC4-6F175D3DCCD1}">
                <a14:hiddenFill xmlns:a14="http://schemas.microsoft.com/office/drawing/2010/main">
                  <a:solidFill>
                    <a:srgbClr val="FFFFFF"/>
                  </a:solidFill>
                </a14:hiddenFill>
              </a:ext>
            </a:extLst>
          </p:spPr>
        </p:pic>
        <p:sp>
          <p:nvSpPr>
            <p:cNvPr id="10" name="ZoneTexte 9">
              <a:extLst>
                <a:ext uri="{FF2B5EF4-FFF2-40B4-BE49-F238E27FC236}">
                  <a16:creationId xmlns:a16="http://schemas.microsoft.com/office/drawing/2014/main" id="{18A4E848-4C63-4F6D-B5BC-2BBBE8476C51}"/>
                </a:ext>
              </a:extLst>
            </p:cNvPr>
            <p:cNvSpPr txBox="1"/>
            <p:nvPr/>
          </p:nvSpPr>
          <p:spPr>
            <a:xfrm>
              <a:off x="1376868" y="1551287"/>
              <a:ext cx="6295118" cy="1107996"/>
            </a:xfrm>
            <a:prstGeom prst="rect">
              <a:avLst/>
            </a:prstGeom>
            <a:noFill/>
          </p:spPr>
          <p:txBody>
            <a:bodyPr wrap="square">
              <a:spAutoFit/>
            </a:bodyPr>
            <a:lstStyle/>
            <a:p>
              <a:pPr marL="342891" marR="0" lvl="0" indent="-342891" algn="l" defTabSz="914400" rtl="0" eaLnBrk="1" fontAlgn="base" latinLnBrk="0" hangingPunct="1">
                <a:lnSpc>
                  <a:spcPct val="100000"/>
                </a:lnSpc>
                <a:spcBef>
                  <a:spcPct val="50000"/>
                </a:spcBef>
                <a:spcAft>
                  <a:spcPct val="0"/>
                </a:spcAft>
                <a:buClr>
                  <a:srgbClr val="C90033"/>
                </a:buClr>
                <a:buSzPct val="80000"/>
                <a:buFont typeface="Arial" pitchFamily="34" charset="0"/>
                <a:buChar char="●"/>
                <a:tabLst/>
                <a:defRPr/>
              </a:pPr>
              <a:r>
                <a:rPr kumimoji="0" lang="fr-FR" sz="1200" b="0" i="0" u="none" strike="noStrike" kern="0" cap="none" spc="0" normalizeH="0" baseline="0" noProof="0" dirty="0">
                  <a:ln>
                    <a:noFill/>
                  </a:ln>
                  <a:solidFill>
                    <a:schemeClr val="accent5">
                      <a:lumMod val="50000"/>
                    </a:schemeClr>
                  </a:solidFill>
                  <a:effectLst/>
                  <a:uLnTx/>
                  <a:uFillTx/>
                  <a:latin typeface="Arial"/>
                  <a:ea typeface="ヒラギノ角ゴ Pro W3" pitchFamily="123" charset="-128"/>
                  <a:cs typeface="+mn-cs"/>
                </a:rPr>
                <a:t>Sans effet sur feu couvant</a:t>
              </a:r>
            </a:p>
            <a:p>
              <a:pPr marL="342891" marR="0" lvl="0" indent="-342891" algn="l" defTabSz="914400" rtl="0" eaLnBrk="1" fontAlgn="base" latinLnBrk="0" hangingPunct="1">
                <a:lnSpc>
                  <a:spcPct val="100000"/>
                </a:lnSpc>
                <a:spcBef>
                  <a:spcPct val="50000"/>
                </a:spcBef>
                <a:spcAft>
                  <a:spcPct val="0"/>
                </a:spcAft>
                <a:buClr>
                  <a:srgbClr val="C90033"/>
                </a:buClr>
                <a:buSzPct val="80000"/>
                <a:buFont typeface="Arial" pitchFamily="34" charset="0"/>
                <a:buChar char="●"/>
                <a:tabLst/>
                <a:defRPr/>
              </a:pPr>
              <a:r>
                <a:rPr kumimoji="0" lang="fr-FR" sz="1200" b="0" i="0" u="none" strike="noStrike" kern="0" cap="none" spc="0" normalizeH="0" baseline="0" noProof="0" dirty="0">
                  <a:ln>
                    <a:noFill/>
                  </a:ln>
                  <a:solidFill>
                    <a:schemeClr val="accent5">
                      <a:lumMod val="50000"/>
                    </a:schemeClr>
                  </a:solidFill>
                  <a:effectLst/>
                  <a:uLnTx/>
                  <a:uFillTx/>
                  <a:latin typeface="Arial"/>
                  <a:ea typeface="ヒラギノ角ゴ Pro W3" pitchFamily="123" charset="-128"/>
                  <a:cs typeface="+mn-cs"/>
                </a:rPr>
                <a:t>Requiert une “ligne de mire” </a:t>
              </a:r>
            </a:p>
            <a:p>
              <a:pPr marL="342891" marR="0" lvl="0" indent="-342891" algn="l" defTabSz="914400" rtl="0" eaLnBrk="1" fontAlgn="base" latinLnBrk="0" hangingPunct="1">
                <a:lnSpc>
                  <a:spcPct val="100000"/>
                </a:lnSpc>
                <a:spcBef>
                  <a:spcPct val="50000"/>
                </a:spcBef>
                <a:spcAft>
                  <a:spcPct val="0"/>
                </a:spcAft>
                <a:buClr>
                  <a:srgbClr val="C90033"/>
                </a:buClr>
                <a:buSzPct val="80000"/>
                <a:buFont typeface="Arial" pitchFamily="34" charset="0"/>
                <a:buChar char="●"/>
                <a:tabLst/>
                <a:defRPr/>
              </a:pPr>
              <a:r>
                <a:rPr kumimoji="0" lang="fr-FR" sz="1200" b="0" i="0" u="none" strike="noStrike" kern="0" cap="none" spc="0" normalizeH="0" baseline="0" noProof="0" dirty="0">
                  <a:ln>
                    <a:noFill/>
                  </a:ln>
                  <a:solidFill>
                    <a:schemeClr val="accent5">
                      <a:lumMod val="50000"/>
                    </a:schemeClr>
                  </a:solidFill>
                  <a:effectLst/>
                  <a:uLnTx/>
                  <a:uFillTx/>
                  <a:latin typeface="Arial"/>
                  <a:ea typeface="ヒラギノ角ゴ Pro W3" pitchFamily="123" charset="-128"/>
                  <a:cs typeface="+mn-cs"/>
                </a:rPr>
                <a:t>Requiert une expertise d’application/installation</a:t>
              </a:r>
            </a:p>
            <a:p>
              <a:pPr marL="342891" marR="0" lvl="0" indent="-342891" algn="l" defTabSz="914400" rtl="0" eaLnBrk="1" fontAlgn="base" latinLnBrk="0" hangingPunct="1">
                <a:lnSpc>
                  <a:spcPct val="100000"/>
                </a:lnSpc>
                <a:spcBef>
                  <a:spcPct val="50000"/>
                </a:spcBef>
                <a:spcAft>
                  <a:spcPct val="0"/>
                </a:spcAft>
                <a:buClr>
                  <a:srgbClr val="C90033"/>
                </a:buClr>
                <a:buSzPct val="80000"/>
                <a:buFont typeface="Arial" pitchFamily="34" charset="0"/>
                <a:buChar char="●"/>
                <a:tabLst/>
                <a:defRPr/>
              </a:pPr>
              <a:r>
                <a:rPr kumimoji="0" lang="fr-FR" sz="1200" b="0" i="0" u="none" strike="noStrike" kern="0" cap="none" spc="0" normalizeH="0" baseline="0" noProof="0" dirty="0">
                  <a:ln>
                    <a:noFill/>
                  </a:ln>
                  <a:solidFill>
                    <a:schemeClr val="accent5">
                      <a:lumMod val="50000"/>
                    </a:schemeClr>
                  </a:solidFill>
                  <a:effectLst/>
                  <a:uLnTx/>
                  <a:uFillTx/>
                  <a:latin typeface="Arial"/>
                  <a:ea typeface="ヒラギノ角ゴ Pro W3" pitchFamily="123" charset="-128"/>
                  <a:cs typeface="+mn-cs"/>
                </a:rPr>
                <a:t>Coût plus élevé</a:t>
              </a:r>
            </a:p>
          </p:txBody>
        </p:sp>
      </p:grpSp>
      <p:sp>
        <p:nvSpPr>
          <p:cNvPr id="3" name="Rectangle 2">
            <a:extLst>
              <a:ext uri="{FF2B5EF4-FFF2-40B4-BE49-F238E27FC236}">
                <a16:creationId xmlns:a16="http://schemas.microsoft.com/office/drawing/2014/main" id="{75FE866D-84A0-537B-E328-2F03EFD491C1}"/>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Détection de flamme - limites</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590C7C67-3B2D-F156-30CB-E8F4ECBEED63}"/>
              </a:ext>
            </a:extLst>
          </p:cNvPr>
          <p:cNvSpPr>
            <a:spLocks noGrp="1"/>
          </p:cNvSpPr>
          <p:nvPr>
            <p:ph type="title"/>
          </p:nvPr>
        </p:nvSpPr>
        <p:spPr/>
        <p:txBody>
          <a:bodyPr/>
          <a:lstStyle/>
          <a:p>
            <a:r>
              <a:rPr lang="fr-FR" dirty="0"/>
              <a:t>Détection automatique d’incendie</a:t>
            </a:r>
          </a:p>
        </p:txBody>
      </p:sp>
      <p:sp>
        <p:nvSpPr>
          <p:cNvPr id="4" name="Espace réservé du numéro de diapositive 3">
            <a:extLst>
              <a:ext uri="{FF2B5EF4-FFF2-40B4-BE49-F238E27FC236}">
                <a16:creationId xmlns:a16="http://schemas.microsoft.com/office/drawing/2014/main" id="{138F3CF3-0A8F-ED19-F5A4-7FFD124B7BCE}"/>
              </a:ext>
            </a:extLst>
          </p:cNvPr>
          <p:cNvSpPr>
            <a:spLocks noGrp="1"/>
          </p:cNvSpPr>
          <p:nvPr>
            <p:ph type="sldNum" sz="quarter" idx="4"/>
          </p:nvPr>
        </p:nvSpPr>
        <p:spPr>
          <a:prstGeom prst="rect">
            <a:avLst/>
          </a:prstGeom>
        </p:spPr>
        <p:txBody>
          <a:bodyPr vert="horz" lIns="0" tIns="0" rIns="0" bIns="0" rtlCol="0" anchor="b" anchorCtr="0">
            <a:noAutofit/>
          </a:bodyPr>
          <a:lstStyle>
            <a:defPPr>
              <a:defRPr lang="en-US"/>
            </a:defPPr>
            <a:lvl1pPr marL="0" algn="r" defTabSz="914378" rtl="0" eaLnBrk="1" latinLnBrk="0" hangingPunct="1">
              <a:defRPr sz="750" b="0" kern="1200" cap="none" baseline="0">
                <a:solidFill>
                  <a:schemeClr val="accent4"/>
                </a:solidFill>
                <a:latin typeface="+mn-lt"/>
                <a:ea typeface="+mn-ea"/>
                <a:cs typeface="+mn-cs"/>
              </a:defRPr>
            </a:lvl1pPr>
            <a:lvl2pPr marL="457189" algn="l" defTabSz="914378" rtl="0" eaLnBrk="1" latinLnBrk="0" hangingPunct="1">
              <a:defRPr sz="1800" kern="1200">
                <a:solidFill>
                  <a:schemeClr val="tx1"/>
                </a:solidFill>
                <a:latin typeface="+mn-lt"/>
                <a:ea typeface="+mn-ea"/>
                <a:cs typeface="+mn-cs"/>
              </a:defRPr>
            </a:lvl2pPr>
            <a:lvl3pPr marL="914378" algn="l" defTabSz="914378" rtl="0" eaLnBrk="1" latinLnBrk="0" hangingPunct="1">
              <a:defRPr sz="1800" kern="1200">
                <a:solidFill>
                  <a:schemeClr val="tx1"/>
                </a:solidFill>
                <a:latin typeface="+mn-lt"/>
                <a:ea typeface="+mn-ea"/>
                <a:cs typeface="+mn-cs"/>
              </a:defRPr>
            </a:lvl3pPr>
            <a:lvl4pPr marL="1371566" algn="l" defTabSz="914378" rtl="0" eaLnBrk="1" latinLnBrk="0" hangingPunct="1">
              <a:defRPr sz="1800" kern="1200">
                <a:solidFill>
                  <a:schemeClr val="tx1"/>
                </a:solidFill>
                <a:latin typeface="+mn-lt"/>
                <a:ea typeface="+mn-ea"/>
                <a:cs typeface="+mn-cs"/>
              </a:defRPr>
            </a:lvl4pPr>
            <a:lvl5pPr marL="1828754" algn="l" defTabSz="914378" rtl="0" eaLnBrk="1" latinLnBrk="0" hangingPunct="1">
              <a:defRPr sz="1800" kern="1200">
                <a:solidFill>
                  <a:schemeClr val="tx1"/>
                </a:solidFill>
                <a:latin typeface="+mn-lt"/>
                <a:ea typeface="+mn-ea"/>
                <a:cs typeface="+mn-cs"/>
              </a:defRPr>
            </a:lvl5pPr>
            <a:lvl6pPr marL="2285943" algn="l" defTabSz="914378" rtl="0" eaLnBrk="1" latinLnBrk="0" hangingPunct="1">
              <a:defRPr sz="1800" kern="1200">
                <a:solidFill>
                  <a:schemeClr val="tx1"/>
                </a:solidFill>
                <a:latin typeface="+mn-lt"/>
                <a:ea typeface="+mn-ea"/>
                <a:cs typeface="+mn-cs"/>
              </a:defRPr>
            </a:lvl6pPr>
            <a:lvl7pPr marL="2743132" algn="l" defTabSz="914378" rtl="0" eaLnBrk="1" latinLnBrk="0" hangingPunct="1">
              <a:defRPr sz="1800" kern="1200">
                <a:solidFill>
                  <a:schemeClr val="tx1"/>
                </a:solidFill>
                <a:latin typeface="+mn-lt"/>
                <a:ea typeface="+mn-ea"/>
                <a:cs typeface="+mn-cs"/>
              </a:defRPr>
            </a:lvl7pPr>
            <a:lvl8pPr marL="3200320" algn="l" defTabSz="914378" rtl="0" eaLnBrk="1" latinLnBrk="0" hangingPunct="1">
              <a:defRPr sz="1800" kern="1200">
                <a:solidFill>
                  <a:schemeClr val="tx1"/>
                </a:solidFill>
                <a:latin typeface="+mn-lt"/>
                <a:ea typeface="+mn-ea"/>
                <a:cs typeface="+mn-cs"/>
              </a:defRPr>
            </a:lvl8pPr>
            <a:lvl9pPr marL="3657509" algn="l" defTabSz="914378" rtl="0" eaLnBrk="1" latinLnBrk="0" hangingPunct="1">
              <a:defRPr sz="1800" kern="1200">
                <a:solidFill>
                  <a:schemeClr val="tx1"/>
                </a:solidFill>
                <a:latin typeface="+mn-lt"/>
                <a:ea typeface="+mn-ea"/>
                <a:cs typeface="+mn-cs"/>
              </a:defRPr>
            </a:lvl9pPr>
          </a:lstStyle>
          <a:p>
            <a:fld id="{BE375096-6367-4A46-9B35-1C341654C780}" type="slidenum">
              <a:rPr lang="en-US">
                <a:solidFill>
                  <a:srgbClr val="868686"/>
                </a:solidFill>
                <a:latin typeface="Arial" panose="020B0604020202020204"/>
              </a:rPr>
              <a:pPr/>
              <a:t>2</a:t>
            </a:fld>
            <a:endParaRPr lang="en-US" dirty="0">
              <a:solidFill>
                <a:srgbClr val="868686"/>
              </a:solidFill>
              <a:latin typeface="Arial" panose="020B0604020202020204"/>
            </a:endParaRPr>
          </a:p>
        </p:txBody>
      </p:sp>
      <p:sp>
        <p:nvSpPr>
          <p:cNvPr id="6" name="Rectangle 5">
            <a:extLst>
              <a:ext uri="{FF2B5EF4-FFF2-40B4-BE49-F238E27FC236}">
                <a16:creationId xmlns:a16="http://schemas.microsoft.com/office/drawing/2014/main" id="{56524F3E-2C21-0466-CA85-B63C24583514}"/>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Introduction : courbe d’évolution du feu et solutions: des nouveautés ? </a:t>
            </a:r>
          </a:p>
        </p:txBody>
      </p:sp>
      <p:sp>
        <p:nvSpPr>
          <p:cNvPr id="132" name="ZoneTexte 131">
            <a:extLst>
              <a:ext uri="{FF2B5EF4-FFF2-40B4-BE49-F238E27FC236}">
                <a16:creationId xmlns:a16="http://schemas.microsoft.com/office/drawing/2014/main" id="{99BCD1A5-1604-9510-F205-BC215161201B}"/>
              </a:ext>
            </a:extLst>
          </p:cNvPr>
          <p:cNvSpPr txBox="1"/>
          <p:nvPr/>
        </p:nvSpPr>
        <p:spPr>
          <a:xfrm>
            <a:off x="287417" y="2978766"/>
            <a:ext cx="702835" cy="1415772"/>
          </a:xfrm>
          <a:prstGeom prst="rect">
            <a:avLst/>
          </a:prstGeom>
          <a:noFill/>
          <a:ln>
            <a:noFill/>
          </a:ln>
        </p:spPr>
        <p:txBody>
          <a:bodyPr wrap="square">
            <a:spAutoFit/>
          </a:bodyPr>
          <a:lstStyle/>
          <a:p>
            <a:pPr algn="r" defTabSz="914378">
              <a:defRPr/>
            </a:pPr>
            <a:r>
              <a:rPr lang="fr-FR" sz="600" b="1" i="1" dirty="0">
                <a:solidFill>
                  <a:srgbClr val="97CDE1">
                    <a:lumMod val="50000"/>
                  </a:srgbClr>
                </a:solidFill>
                <a:latin typeface="Arial" panose="020B0604020202020204"/>
              </a:rPr>
              <a:t>EN 54-20, </a:t>
            </a:r>
          </a:p>
          <a:p>
            <a:pPr algn="r" defTabSz="914378">
              <a:defRPr/>
            </a:pPr>
            <a:r>
              <a:rPr lang="fr-FR" sz="600" b="1" i="1" dirty="0">
                <a:solidFill>
                  <a:srgbClr val="97CDE1">
                    <a:lumMod val="50000"/>
                  </a:srgbClr>
                </a:solidFill>
                <a:latin typeface="Arial" panose="020B0604020202020204"/>
              </a:rPr>
              <a:t>détecteur par aspiration : </a:t>
            </a:r>
          </a:p>
          <a:p>
            <a:pPr algn="r" defTabSz="914378">
              <a:defRPr/>
            </a:pPr>
            <a:endParaRPr lang="fr-FR" sz="600" b="1" i="1" dirty="0">
              <a:solidFill>
                <a:srgbClr val="97CDE1">
                  <a:lumMod val="50000"/>
                </a:srgbClr>
              </a:solidFill>
              <a:latin typeface="Arial" panose="020B0604020202020204"/>
            </a:endParaRPr>
          </a:p>
          <a:p>
            <a:pPr algn="r" defTabSz="914378">
              <a:defRPr/>
            </a:pPr>
            <a:r>
              <a:rPr lang="fr-FR" sz="600" b="1" i="1" dirty="0">
                <a:solidFill>
                  <a:srgbClr val="97CDE1">
                    <a:lumMod val="50000"/>
                  </a:srgbClr>
                </a:solidFill>
                <a:latin typeface="Arial" panose="020B0604020202020204"/>
              </a:rPr>
              <a:t>Classe A: </a:t>
            </a:r>
          </a:p>
          <a:p>
            <a:pPr algn="r" defTabSz="914378">
              <a:defRPr/>
            </a:pPr>
            <a:r>
              <a:rPr lang="fr-FR" sz="600" b="1" i="1" dirty="0">
                <a:solidFill>
                  <a:srgbClr val="97CDE1">
                    <a:lumMod val="50000"/>
                  </a:srgbClr>
                </a:solidFill>
                <a:latin typeface="Arial" panose="020B0604020202020204"/>
              </a:rPr>
              <a:t>très grande </a:t>
            </a:r>
          </a:p>
          <a:p>
            <a:pPr algn="r" defTabSz="914378">
              <a:defRPr/>
            </a:pPr>
            <a:r>
              <a:rPr lang="fr-FR" sz="600" b="1" i="1" dirty="0">
                <a:solidFill>
                  <a:srgbClr val="97CDE1">
                    <a:lumMod val="50000"/>
                  </a:srgbClr>
                </a:solidFill>
                <a:latin typeface="Arial" panose="020B0604020202020204"/>
              </a:rPr>
              <a:t>sensibilité; </a:t>
            </a:r>
          </a:p>
          <a:p>
            <a:pPr algn="r" defTabSz="914378">
              <a:defRPr/>
            </a:pPr>
            <a:endParaRPr lang="fr-FR" sz="400" b="1" i="1" dirty="0">
              <a:solidFill>
                <a:srgbClr val="97CDE1">
                  <a:lumMod val="50000"/>
                </a:srgbClr>
              </a:solidFill>
              <a:latin typeface="Arial" panose="020B0604020202020204"/>
            </a:endParaRPr>
          </a:p>
          <a:p>
            <a:pPr algn="r" defTabSz="914378">
              <a:defRPr/>
            </a:pPr>
            <a:r>
              <a:rPr lang="fr-FR" sz="600" b="1" i="1" dirty="0">
                <a:solidFill>
                  <a:srgbClr val="97CDE1">
                    <a:lumMod val="50000"/>
                  </a:srgbClr>
                </a:solidFill>
                <a:latin typeface="Arial" panose="020B0604020202020204"/>
              </a:rPr>
              <a:t>Classe B: </a:t>
            </a:r>
          </a:p>
          <a:p>
            <a:pPr algn="r" defTabSz="914378">
              <a:defRPr/>
            </a:pPr>
            <a:r>
              <a:rPr lang="fr-FR" sz="600" b="1" i="1" dirty="0">
                <a:solidFill>
                  <a:srgbClr val="97CDE1">
                    <a:lumMod val="50000"/>
                  </a:srgbClr>
                </a:solidFill>
                <a:latin typeface="Arial" panose="020B0604020202020204"/>
              </a:rPr>
              <a:t>sensibilité </a:t>
            </a:r>
          </a:p>
          <a:p>
            <a:pPr algn="r" defTabSz="914378">
              <a:defRPr/>
            </a:pPr>
            <a:r>
              <a:rPr lang="fr-FR" sz="600" b="1" i="1" dirty="0">
                <a:solidFill>
                  <a:srgbClr val="97CDE1">
                    <a:lumMod val="50000"/>
                  </a:srgbClr>
                </a:solidFill>
                <a:latin typeface="Arial" panose="020B0604020202020204"/>
              </a:rPr>
              <a:t>améliorée; </a:t>
            </a:r>
          </a:p>
          <a:p>
            <a:pPr algn="r" defTabSz="914378">
              <a:defRPr/>
            </a:pPr>
            <a:endParaRPr lang="fr-FR" sz="400" b="1" i="1" dirty="0">
              <a:solidFill>
                <a:srgbClr val="97CDE1">
                  <a:lumMod val="50000"/>
                </a:srgbClr>
              </a:solidFill>
              <a:latin typeface="Arial" panose="020B0604020202020204"/>
            </a:endParaRPr>
          </a:p>
          <a:p>
            <a:pPr algn="r" defTabSz="914378">
              <a:defRPr/>
            </a:pPr>
            <a:r>
              <a:rPr lang="fr-FR" sz="600" b="1" i="1" dirty="0">
                <a:solidFill>
                  <a:srgbClr val="97CDE1">
                    <a:lumMod val="50000"/>
                  </a:srgbClr>
                </a:solidFill>
                <a:latin typeface="Arial" panose="020B0604020202020204"/>
              </a:rPr>
              <a:t>Classe C: </a:t>
            </a:r>
          </a:p>
          <a:p>
            <a:pPr algn="r" defTabSz="914378">
              <a:defRPr/>
            </a:pPr>
            <a:r>
              <a:rPr lang="fr-FR" sz="600" b="1" i="1" dirty="0">
                <a:solidFill>
                  <a:srgbClr val="97CDE1">
                    <a:lumMod val="50000"/>
                  </a:srgbClr>
                </a:solidFill>
                <a:latin typeface="Arial" panose="020B0604020202020204"/>
              </a:rPr>
              <a:t>sensibilité </a:t>
            </a:r>
          </a:p>
          <a:p>
            <a:pPr algn="r" defTabSz="914378">
              <a:defRPr/>
            </a:pPr>
            <a:r>
              <a:rPr lang="fr-FR" sz="600" b="1" i="1" dirty="0">
                <a:solidFill>
                  <a:srgbClr val="97CDE1">
                    <a:lumMod val="50000"/>
                  </a:srgbClr>
                </a:solidFill>
                <a:latin typeface="Arial" panose="020B0604020202020204"/>
              </a:rPr>
              <a:t>normale.</a:t>
            </a:r>
          </a:p>
        </p:txBody>
      </p:sp>
      <p:grpSp>
        <p:nvGrpSpPr>
          <p:cNvPr id="23" name="Groupe 22">
            <a:extLst>
              <a:ext uri="{FF2B5EF4-FFF2-40B4-BE49-F238E27FC236}">
                <a16:creationId xmlns:a16="http://schemas.microsoft.com/office/drawing/2014/main" id="{8AF9412F-60FC-BA7D-0BAF-3768936F2FCB}"/>
              </a:ext>
            </a:extLst>
          </p:cNvPr>
          <p:cNvGrpSpPr/>
          <p:nvPr/>
        </p:nvGrpSpPr>
        <p:grpSpPr>
          <a:xfrm>
            <a:off x="1075360" y="1131590"/>
            <a:ext cx="6815493" cy="3675825"/>
            <a:chOff x="1075360" y="1131590"/>
            <a:chExt cx="6815493" cy="3675825"/>
          </a:xfrm>
        </p:grpSpPr>
        <p:sp>
          <p:nvSpPr>
            <p:cNvPr id="2" name="Forme libre : forme 1">
              <a:extLst>
                <a:ext uri="{FF2B5EF4-FFF2-40B4-BE49-F238E27FC236}">
                  <a16:creationId xmlns:a16="http://schemas.microsoft.com/office/drawing/2014/main" id="{A07B4F3B-9573-D0CB-7D14-DF8BC6B35A5F}"/>
                </a:ext>
              </a:extLst>
            </p:cNvPr>
            <p:cNvSpPr/>
            <p:nvPr/>
          </p:nvSpPr>
          <p:spPr>
            <a:xfrm>
              <a:off x="1475659" y="1740115"/>
              <a:ext cx="6408710" cy="2637488"/>
            </a:xfrm>
            <a:custGeom>
              <a:avLst/>
              <a:gdLst>
                <a:gd name="connsiteX0" fmla="*/ 0 w 6414247"/>
                <a:gd name="connsiteY0" fmla="*/ 2373406 h 2373406"/>
                <a:gd name="connsiteX1" fmla="*/ 2823882 w 6414247"/>
                <a:gd name="connsiteY1" fmla="*/ 2091018 h 2373406"/>
                <a:gd name="connsiteX2" fmla="*/ 5035924 w 6414247"/>
                <a:gd name="connsiteY2" fmla="*/ 1432112 h 2373406"/>
                <a:gd name="connsiteX3" fmla="*/ 6414247 w 6414247"/>
                <a:gd name="connsiteY3" fmla="*/ 0 h 2373406"/>
              </a:gdLst>
              <a:ahLst/>
              <a:cxnLst>
                <a:cxn ang="0">
                  <a:pos x="connsiteX0" y="connsiteY0"/>
                </a:cxn>
                <a:cxn ang="0">
                  <a:pos x="connsiteX1" y="connsiteY1"/>
                </a:cxn>
                <a:cxn ang="0">
                  <a:pos x="connsiteX2" y="connsiteY2"/>
                </a:cxn>
                <a:cxn ang="0">
                  <a:pos x="connsiteX3" y="connsiteY3"/>
                </a:cxn>
              </a:cxnLst>
              <a:rect l="l" t="t" r="r" b="b"/>
              <a:pathLst>
                <a:path w="6414247" h="2373406">
                  <a:moveTo>
                    <a:pt x="0" y="2373406"/>
                  </a:moveTo>
                  <a:cubicBezTo>
                    <a:pt x="992280" y="2310653"/>
                    <a:pt x="1984561" y="2247900"/>
                    <a:pt x="2823882" y="2091018"/>
                  </a:cubicBezTo>
                  <a:cubicBezTo>
                    <a:pt x="3663203" y="1934136"/>
                    <a:pt x="4437530" y="1780615"/>
                    <a:pt x="5035924" y="1432112"/>
                  </a:cubicBezTo>
                  <a:cubicBezTo>
                    <a:pt x="5634318" y="1083609"/>
                    <a:pt x="6024282" y="541804"/>
                    <a:pt x="6414247" y="0"/>
                  </a:cubicBezTo>
                </a:path>
              </a:pathLst>
            </a:custGeom>
            <a:solidFill>
              <a:schemeClr val="bg1"/>
            </a:solidFill>
            <a:ln>
              <a:solidFill>
                <a:schemeClr val="accent5">
                  <a:lumMod val="50000"/>
                </a:schemeClr>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dirty="0">
                <a:solidFill>
                  <a:srgbClr val="FFFFFF"/>
                </a:solidFill>
                <a:latin typeface="Arial" panose="020B0604020202020204"/>
              </a:endParaRPr>
            </a:p>
          </p:txBody>
        </p:sp>
        <p:grpSp>
          <p:nvGrpSpPr>
            <p:cNvPr id="3" name="Groupe 2">
              <a:extLst>
                <a:ext uri="{FF2B5EF4-FFF2-40B4-BE49-F238E27FC236}">
                  <a16:creationId xmlns:a16="http://schemas.microsoft.com/office/drawing/2014/main" id="{2843876A-EE58-C688-72F4-A07BD64D4AA0}"/>
                </a:ext>
              </a:extLst>
            </p:cNvPr>
            <p:cNvGrpSpPr/>
            <p:nvPr/>
          </p:nvGrpSpPr>
          <p:grpSpPr>
            <a:xfrm>
              <a:off x="1435400" y="1131591"/>
              <a:ext cx="1570155" cy="3246011"/>
              <a:chOff x="1913867" y="1508787"/>
              <a:chExt cx="2093540" cy="4328015"/>
            </a:xfrm>
          </p:grpSpPr>
          <p:sp>
            <p:nvSpPr>
              <p:cNvPr id="125" name="Rectangle 124">
                <a:extLst>
                  <a:ext uri="{FF2B5EF4-FFF2-40B4-BE49-F238E27FC236}">
                    <a16:creationId xmlns:a16="http://schemas.microsoft.com/office/drawing/2014/main" id="{7C5B5B0D-C871-B6BC-EB25-8F07B5B9D780}"/>
                  </a:ext>
                </a:extLst>
              </p:cNvPr>
              <p:cNvSpPr/>
              <p:nvPr/>
            </p:nvSpPr>
            <p:spPr>
              <a:xfrm>
                <a:off x="1990216" y="2220534"/>
                <a:ext cx="1727056" cy="3616268"/>
              </a:xfrm>
              <a:prstGeom prst="rect">
                <a:avLst/>
              </a:prstGeom>
              <a:solidFill>
                <a:schemeClr val="accent2">
                  <a:lumMod val="50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a:solidFill>
                    <a:srgbClr val="FFFFFF"/>
                  </a:solidFill>
                  <a:latin typeface="Arial" panose="020B0604020202020204"/>
                </a:endParaRPr>
              </a:p>
            </p:txBody>
          </p:sp>
          <p:cxnSp>
            <p:nvCxnSpPr>
              <p:cNvPr id="19" name="Connecteur droit 18">
                <a:extLst>
                  <a:ext uri="{FF2B5EF4-FFF2-40B4-BE49-F238E27FC236}">
                    <a16:creationId xmlns:a16="http://schemas.microsoft.com/office/drawing/2014/main" id="{F8F306F0-D60B-3BC4-D2F0-8E2F03444C27}"/>
                  </a:ext>
                </a:extLst>
              </p:cNvPr>
              <p:cNvCxnSpPr>
                <a:cxnSpLocks/>
              </p:cNvCxnSpPr>
              <p:nvPr/>
            </p:nvCxnSpPr>
            <p:spPr>
              <a:xfrm>
                <a:off x="1913867" y="2220533"/>
                <a:ext cx="0" cy="3552395"/>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9" name="ZoneTexte 8">
                <a:extLst>
                  <a:ext uri="{FF2B5EF4-FFF2-40B4-BE49-F238E27FC236}">
                    <a16:creationId xmlns:a16="http://schemas.microsoft.com/office/drawing/2014/main" id="{D7C80F96-56DB-EDC7-A3CA-CC08BF242C89}"/>
                  </a:ext>
                </a:extLst>
              </p:cNvPr>
              <p:cNvSpPr txBox="1"/>
              <p:nvPr/>
            </p:nvSpPr>
            <p:spPr>
              <a:xfrm>
                <a:off x="1979347" y="1508787"/>
                <a:ext cx="1737925" cy="266740"/>
              </a:xfrm>
              <a:prstGeom prst="rect">
                <a:avLst/>
              </a:prstGeom>
              <a:solidFill>
                <a:schemeClr val="accent2">
                  <a:lumMod val="75000"/>
                  <a:alpha val="44000"/>
                </a:schemeClr>
              </a:solidFill>
            </p:spPr>
            <p:txBody>
              <a:bodyPr wrap="square">
                <a:spAutoFit/>
              </a:bodyPr>
              <a:lstStyle/>
              <a:p>
                <a:pPr algn="ctr" defTabSz="914378">
                  <a:defRPr/>
                </a:pPr>
                <a:r>
                  <a:rPr lang="fr-FR" sz="700" b="1" cap="small" dirty="0">
                    <a:solidFill>
                      <a:srgbClr val="000000"/>
                    </a:solidFill>
                    <a:latin typeface="Arial" panose="020B0604020202020204"/>
                  </a:rPr>
                  <a:t>Phase latente</a:t>
                </a:r>
              </a:p>
            </p:txBody>
          </p:sp>
          <p:sp>
            <p:nvSpPr>
              <p:cNvPr id="75" name="ZoneTexte 74">
                <a:extLst>
                  <a:ext uri="{FF2B5EF4-FFF2-40B4-BE49-F238E27FC236}">
                    <a16:creationId xmlns:a16="http://schemas.microsoft.com/office/drawing/2014/main" id="{F4C84C62-6FCF-10F3-C847-5A081CBBAD1F}"/>
                  </a:ext>
                </a:extLst>
              </p:cNvPr>
              <p:cNvSpPr txBox="1"/>
              <p:nvPr/>
            </p:nvSpPr>
            <p:spPr>
              <a:xfrm>
                <a:off x="2002434" y="1796819"/>
                <a:ext cx="2004973" cy="266740"/>
              </a:xfrm>
              <a:prstGeom prst="rect">
                <a:avLst/>
              </a:prstGeom>
              <a:solidFill>
                <a:schemeClr val="bg1"/>
              </a:solidFill>
              <a:ln w="6350">
                <a:solidFill>
                  <a:schemeClr val="tx1">
                    <a:lumMod val="50000"/>
                    <a:lumOff val="50000"/>
                  </a:schemeClr>
                </a:solidFill>
                <a:prstDash val="sysDot"/>
              </a:ln>
            </p:spPr>
            <p:txBody>
              <a:bodyPr wrap="square">
                <a:spAutoFit/>
              </a:bodyPr>
              <a:lstStyle/>
              <a:p>
                <a:pPr defTabSz="914378">
                  <a:defRPr/>
                </a:pPr>
                <a:r>
                  <a:rPr lang="fr-FR" sz="700" i="1" dirty="0">
                    <a:solidFill>
                      <a:srgbClr val="000000">
                        <a:lumMod val="50000"/>
                        <a:lumOff val="50000"/>
                      </a:srgbClr>
                    </a:solidFill>
                    <a:latin typeface="Arial" panose="020B0604020202020204"/>
                  </a:rPr>
                  <a:t>Pas / peu de visibilité des fumées</a:t>
                </a:r>
              </a:p>
            </p:txBody>
          </p:sp>
        </p:grpSp>
        <p:sp>
          <p:nvSpPr>
            <p:cNvPr id="5" name="ZoneTexte 4">
              <a:extLst>
                <a:ext uri="{FF2B5EF4-FFF2-40B4-BE49-F238E27FC236}">
                  <a16:creationId xmlns:a16="http://schemas.microsoft.com/office/drawing/2014/main" id="{88245FC9-7BE4-7083-7C34-208EFA8C95F7}"/>
                </a:ext>
              </a:extLst>
            </p:cNvPr>
            <p:cNvSpPr txBox="1"/>
            <p:nvPr/>
          </p:nvSpPr>
          <p:spPr>
            <a:xfrm>
              <a:off x="1474082" y="4395077"/>
              <a:ext cx="6410286" cy="200055"/>
            </a:xfrm>
            <a:prstGeom prst="rect">
              <a:avLst/>
            </a:prstGeom>
            <a:noFill/>
            <a:effectLst/>
          </p:spPr>
          <p:txBody>
            <a:bodyPr vert="horz" wrap="square" anchor="ctr">
              <a:spAutoFit/>
            </a:bodyPr>
            <a:lstStyle/>
            <a:p>
              <a:pPr algn="r" defTabSz="914378">
                <a:defRPr/>
              </a:pPr>
              <a:r>
                <a:rPr lang="fr-FR" sz="700" b="1" cap="small" dirty="0">
                  <a:solidFill>
                    <a:srgbClr val="1DB390">
                      <a:lumMod val="50000"/>
                    </a:srgbClr>
                  </a:solidFill>
                  <a:latin typeface="Arial" panose="020B0604020202020204"/>
                </a:rPr>
                <a:t>C h r o n o l o g i e </a:t>
              </a:r>
              <a:endParaRPr lang="fr-FR" sz="700" b="1" dirty="0">
                <a:solidFill>
                  <a:srgbClr val="1DB390">
                    <a:lumMod val="50000"/>
                  </a:srgbClr>
                </a:solidFill>
                <a:latin typeface="Arial" panose="020B0604020202020204"/>
              </a:endParaRPr>
            </a:p>
          </p:txBody>
        </p:sp>
        <p:sp>
          <p:nvSpPr>
            <p:cNvPr id="11" name="ZoneTexte 10">
              <a:extLst>
                <a:ext uri="{FF2B5EF4-FFF2-40B4-BE49-F238E27FC236}">
                  <a16:creationId xmlns:a16="http://schemas.microsoft.com/office/drawing/2014/main" id="{E072A2AF-D9B7-7879-3582-CE41EC6DBC2D}"/>
                </a:ext>
              </a:extLst>
            </p:cNvPr>
            <p:cNvSpPr txBox="1"/>
            <p:nvPr/>
          </p:nvSpPr>
          <p:spPr>
            <a:xfrm>
              <a:off x="2055615" y="4649306"/>
              <a:ext cx="697676" cy="154692"/>
            </a:xfrm>
            <a:prstGeom prst="rect">
              <a:avLst/>
            </a:prstGeom>
            <a:solidFill>
              <a:schemeClr val="bg1">
                <a:lumMod val="75000"/>
                <a:alpha val="64000"/>
              </a:schemeClr>
            </a:solidFill>
          </p:spPr>
          <p:txBody>
            <a:bodyPr wrap="square" lIns="0" tIns="0" rIns="0" bIns="0" rtlCol="0" anchor="ctr">
              <a:noAutofit/>
            </a:bodyPr>
            <a:lstStyle/>
            <a:p>
              <a:pPr defTabSz="685800"/>
              <a:r>
                <a:rPr lang="fr-FR" sz="800" b="1" dirty="0">
                  <a:solidFill>
                    <a:srgbClr val="000000">
                      <a:lumMod val="50000"/>
                      <a:lumOff val="50000"/>
                    </a:srgbClr>
                  </a:solidFill>
                  <a:latin typeface="Arial" panose="020B0604020202020204"/>
                </a:rPr>
                <a:t> 0,15   à    0,3 </a:t>
              </a:r>
            </a:p>
          </p:txBody>
        </p:sp>
        <p:sp>
          <p:nvSpPr>
            <p:cNvPr id="12" name="ZoneTexte 11">
              <a:extLst>
                <a:ext uri="{FF2B5EF4-FFF2-40B4-BE49-F238E27FC236}">
                  <a16:creationId xmlns:a16="http://schemas.microsoft.com/office/drawing/2014/main" id="{931C6407-C101-0E71-E99A-A89799EB466A}"/>
                </a:ext>
              </a:extLst>
            </p:cNvPr>
            <p:cNvSpPr txBox="1"/>
            <p:nvPr/>
          </p:nvSpPr>
          <p:spPr>
            <a:xfrm>
              <a:off x="1474082" y="4649306"/>
              <a:ext cx="581533" cy="154692"/>
            </a:xfrm>
            <a:prstGeom prst="rect">
              <a:avLst/>
            </a:prstGeom>
            <a:solidFill>
              <a:schemeClr val="bg1">
                <a:lumMod val="85000"/>
                <a:alpha val="60000"/>
              </a:schemeClr>
            </a:solidFill>
          </p:spPr>
          <p:txBody>
            <a:bodyPr wrap="square" lIns="0" tIns="0" rIns="0" bIns="0" rtlCol="0" anchor="ctr">
              <a:noAutofit/>
            </a:bodyPr>
            <a:lstStyle/>
            <a:p>
              <a:pPr defTabSz="685800"/>
              <a:r>
                <a:rPr lang="fr-FR" sz="800" b="1" dirty="0">
                  <a:solidFill>
                    <a:srgbClr val="000000">
                      <a:lumMod val="50000"/>
                      <a:lumOff val="50000"/>
                    </a:srgbClr>
                  </a:solidFill>
                  <a:latin typeface="Arial" panose="020B0604020202020204"/>
                </a:rPr>
                <a:t>0,005 à 0,1 </a:t>
              </a:r>
            </a:p>
          </p:txBody>
        </p:sp>
        <p:sp>
          <p:nvSpPr>
            <p:cNvPr id="13" name="ZoneTexte 12">
              <a:extLst>
                <a:ext uri="{FF2B5EF4-FFF2-40B4-BE49-F238E27FC236}">
                  <a16:creationId xmlns:a16="http://schemas.microsoft.com/office/drawing/2014/main" id="{12FEDB88-DC3D-2286-048C-4867930EC426}"/>
                </a:ext>
              </a:extLst>
            </p:cNvPr>
            <p:cNvSpPr txBox="1"/>
            <p:nvPr/>
          </p:nvSpPr>
          <p:spPr>
            <a:xfrm>
              <a:off x="2753291" y="4652723"/>
              <a:ext cx="722765" cy="154692"/>
            </a:xfrm>
            <a:prstGeom prst="rect">
              <a:avLst/>
            </a:prstGeom>
            <a:solidFill>
              <a:srgbClr val="E5CFBF">
                <a:alpha val="60000"/>
              </a:srgbClr>
            </a:solidFill>
          </p:spPr>
          <p:txBody>
            <a:bodyPr wrap="square" lIns="0" tIns="0" rIns="0" bIns="0" rtlCol="0" anchor="ctr">
              <a:noAutofit/>
            </a:bodyPr>
            <a:lstStyle/>
            <a:p>
              <a:pPr defTabSz="685800"/>
              <a:r>
                <a:rPr lang="fr-FR" sz="800" b="1" dirty="0">
                  <a:solidFill>
                    <a:srgbClr val="000000">
                      <a:lumMod val="50000"/>
                      <a:lumOff val="50000"/>
                    </a:srgbClr>
                  </a:solidFill>
                  <a:latin typeface="Arial" panose="020B0604020202020204"/>
                </a:rPr>
                <a:t>    2</a:t>
              </a:r>
            </a:p>
          </p:txBody>
        </p:sp>
        <p:sp>
          <p:nvSpPr>
            <p:cNvPr id="15" name="ZoneTexte 14">
              <a:extLst>
                <a:ext uri="{FF2B5EF4-FFF2-40B4-BE49-F238E27FC236}">
                  <a16:creationId xmlns:a16="http://schemas.microsoft.com/office/drawing/2014/main" id="{4820ED0E-F07C-F85A-6878-1F218CA6274D}"/>
                </a:ext>
              </a:extLst>
            </p:cNvPr>
            <p:cNvSpPr txBox="1"/>
            <p:nvPr/>
          </p:nvSpPr>
          <p:spPr>
            <a:xfrm>
              <a:off x="3476055" y="4652723"/>
              <a:ext cx="622595" cy="154692"/>
            </a:xfrm>
            <a:prstGeom prst="rect">
              <a:avLst/>
            </a:prstGeom>
            <a:solidFill>
              <a:srgbClr val="E5CFBF">
                <a:alpha val="80000"/>
              </a:srgbClr>
            </a:solidFill>
          </p:spPr>
          <p:txBody>
            <a:bodyPr wrap="square" lIns="0" tIns="0" rIns="0" bIns="0" rtlCol="0" anchor="ctr">
              <a:noAutofit/>
            </a:bodyPr>
            <a:lstStyle/>
            <a:p>
              <a:pPr algn="ctr" defTabSz="685800"/>
              <a:r>
                <a:rPr lang="fr-FR" sz="800" b="1" dirty="0">
                  <a:solidFill>
                    <a:srgbClr val="000000">
                      <a:lumMod val="50000"/>
                      <a:lumOff val="50000"/>
                    </a:srgbClr>
                  </a:solidFill>
                  <a:latin typeface="Arial" panose="020B0604020202020204"/>
                </a:rPr>
                <a:t>3,5</a:t>
              </a:r>
            </a:p>
          </p:txBody>
        </p:sp>
        <p:sp>
          <p:nvSpPr>
            <p:cNvPr id="16" name="ZoneTexte 15">
              <a:extLst>
                <a:ext uri="{FF2B5EF4-FFF2-40B4-BE49-F238E27FC236}">
                  <a16:creationId xmlns:a16="http://schemas.microsoft.com/office/drawing/2014/main" id="{93BA5339-AFF6-FB03-82ED-7688EC3791EC}"/>
                </a:ext>
              </a:extLst>
            </p:cNvPr>
            <p:cNvSpPr txBox="1"/>
            <p:nvPr/>
          </p:nvSpPr>
          <p:spPr>
            <a:xfrm>
              <a:off x="4098650" y="4652723"/>
              <a:ext cx="419073" cy="154692"/>
            </a:xfrm>
            <a:prstGeom prst="rect">
              <a:avLst/>
            </a:prstGeom>
            <a:solidFill>
              <a:srgbClr val="E5CFBF"/>
            </a:solidFill>
          </p:spPr>
          <p:txBody>
            <a:bodyPr wrap="square" lIns="0" tIns="0" rIns="0" bIns="0" rtlCol="0" anchor="ctr">
              <a:noAutofit/>
            </a:bodyPr>
            <a:lstStyle/>
            <a:p>
              <a:pPr algn="ctr" defTabSz="685800"/>
              <a:r>
                <a:rPr lang="fr-FR" sz="800" b="1" dirty="0">
                  <a:solidFill>
                    <a:srgbClr val="000000">
                      <a:lumMod val="50000"/>
                      <a:lumOff val="50000"/>
                    </a:srgbClr>
                  </a:solidFill>
                  <a:latin typeface="Arial" panose="020B0604020202020204"/>
                </a:rPr>
                <a:t>15 à 30</a:t>
              </a:r>
            </a:p>
          </p:txBody>
        </p:sp>
        <p:sp>
          <p:nvSpPr>
            <p:cNvPr id="17" name="ZoneTexte 16">
              <a:extLst>
                <a:ext uri="{FF2B5EF4-FFF2-40B4-BE49-F238E27FC236}">
                  <a16:creationId xmlns:a16="http://schemas.microsoft.com/office/drawing/2014/main" id="{56D10DE8-BC35-9F76-4A6B-AEB2E76802DE}"/>
                </a:ext>
              </a:extLst>
            </p:cNvPr>
            <p:cNvSpPr txBox="1"/>
            <p:nvPr/>
          </p:nvSpPr>
          <p:spPr>
            <a:xfrm>
              <a:off x="4517724" y="4649306"/>
              <a:ext cx="3357482" cy="154692"/>
            </a:xfrm>
            <a:prstGeom prst="rect">
              <a:avLst/>
            </a:prstGeom>
            <a:gradFill flip="none" rotWithShape="1">
              <a:gsLst>
                <a:gs pos="36000">
                  <a:srgbClr val="CCA282"/>
                </a:gs>
                <a:gs pos="0">
                  <a:schemeClr val="tx1">
                    <a:lumMod val="50000"/>
                    <a:lumOff val="50000"/>
                  </a:schemeClr>
                </a:gs>
                <a:gs pos="58000">
                  <a:srgbClr val="CCA282"/>
                </a:gs>
              </a:gsLst>
              <a:lin ang="10800000" scaled="1"/>
              <a:tileRect/>
            </a:gradFill>
          </p:spPr>
          <p:txBody>
            <a:bodyPr wrap="square" lIns="0" tIns="0" rIns="0" bIns="0" rtlCol="0" anchor="ctr">
              <a:noAutofit/>
            </a:bodyPr>
            <a:lstStyle/>
            <a:p>
              <a:pPr algn="r" defTabSz="685800"/>
              <a:r>
                <a:rPr lang="fr-FR" sz="800" b="1" dirty="0">
                  <a:solidFill>
                    <a:srgbClr val="FFFFFF"/>
                  </a:solidFill>
                  <a:latin typeface="Arial" panose="020B0604020202020204"/>
                </a:rPr>
                <a:t>% d’obscurcissement (par mètre)</a:t>
              </a:r>
            </a:p>
          </p:txBody>
        </p:sp>
        <p:cxnSp>
          <p:nvCxnSpPr>
            <p:cNvPr id="18" name="Connecteur droit 17">
              <a:extLst>
                <a:ext uri="{FF2B5EF4-FFF2-40B4-BE49-F238E27FC236}">
                  <a16:creationId xmlns:a16="http://schemas.microsoft.com/office/drawing/2014/main" id="{671F9593-81F3-1E16-F145-7D607C37F95D}"/>
                </a:ext>
              </a:extLst>
            </p:cNvPr>
            <p:cNvCxnSpPr>
              <a:cxnSpLocks/>
            </p:cNvCxnSpPr>
            <p:nvPr/>
          </p:nvCxnSpPr>
          <p:spPr>
            <a:xfrm>
              <a:off x="1466493" y="4377602"/>
              <a:ext cx="6408712" cy="0"/>
            </a:xfrm>
            <a:prstGeom prst="line">
              <a:avLst/>
            </a:prstGeom>
            <a:ln w="12700">
              <a:solidFill>
                <a:schemeClr val="tx1">
                  <a:lumMod val="65000"/>
                  <a:lumOff val="35000"/>
                </a:schemeClr>
              </a:solidFill>
            </a:ln>
          </p:spPr>
          <p:style>
            <a:lnRef idx="1">
              <a:schemeClr val="accent1"/>
            </a:lnRef>
            <a:fillRef idx="0">
              <a:schemeClr val="accent1"/>
            </a:fillRef>
            <a:effectRef idx="0">
              <a:schemeClr val="accent1"/>
            </a:effectRef>
            <a:fontRef idx="minor">
              <a:schemeClr val="tx1"/>
            </a:fontRef>
          </p:style>
        </p:cxnSp>
        <p:sp>
          <p:nvSpPr>
            <p:cNvPr id="20" name="ZoneTexte 19">
              <a:extLst>
                <a:ext uri="{FF2B5EF4-FFF2-40B4-BE49-F238E27FC236}">
                  <a16:creationId xmlns:a16="http://schemas.microsoft.com/office/drawing/2014/main" id="{D093F92B-474A-7812-422E-37A955D37CF1}"/>
                </a:ext>
              </a:extLst>
            </p:cNvPr>
            <p:cNvSpPr txBox="1"/>
            <p:nvPr/>
          </p:nvSpPr>
          <p:spPr>
            <a:xfrm>
              <a:off x="1075360" y="1662650"/>
              <a:ext cx="301621" cy="2714952"/>
            </a:xfrm>
            <a:prstGeom prst="rect">
              <a:avLst/>
            </a:prstGeom>
            <a:gradFill>
              <a:gsLst>
                <a:gs pos="0">
                  <a:schemeClr val="accent5">
                    <a:lumMod val="50000"/>
                    <a:alpha val="38000"/>
                  </a:schemeClr>
                </a:gs>
                <a:gs pos="42000">
                  <a:schemeClr val="accent5">
                    <a:lumMod val="75000"/>
                    <a:alpha val="38000"/>
                  </a:schemeClr>
                </a:gs>
                <a:gs pos="65000">
                  <a:srgbClr val="FFC000"/>
                </a:gs>
                <a:gs pos="93000">
                  <a:schemeClr val="bg1">
                    <a:lumMod val="65000"/>
                  </a:schemeClr>
                </a:gs>
              </a:gsLst>
              <a:path path="circle">
                <a:fillToRect r="100000" b="100000"/>
              </a:path>
            </a:gradFill>
            <a:effectLst/>
          </p:spPr>
          <p:txBody>
            <a:bodyPr vert="wordArtVert" wrap="square">
              <a:spAutoFit/>
            </a:bodyPr>
            <a:lstStyle/>
            <a:p>
              <a:pPr defTabSz="914378">
                <a:defRPr/>
              </a:pPr>
              <a:r>
                <a:rPr lang="fr-FR" sz="700" b="1" cap="small" dirty="0">
                  <a:solidFill>
                    <a:srgbClr val="F92745">
                      <a:lumMod val="50000"/>
                    </a:srgbClr>
                  </a:solidFill>
                  <a:latin typeface="Arial" panose="020B0604020202020204"/>
                </a:rPr>
                <a:t>T</a:t>
              </a:r>
              <a:r>
                <a:rPr lang="fr-FR" sz="300" b="1" cap="small" dirty="0">
                  <a:solidFill>
                    <a:srgbClr val="F92745">
                      <a:lumMod val="50000"/>
                    </a:srgbClr>
                  </a:solidFill>
                  <a:latin typeface="Arial" panose="020B0604020202020204"/>
                </a:rPr>
                <a:t> </a:t>
              </a:r>
              <a:r>
                <a:rPr lang="fr-FR" sz="700" b="1" cap="small" dirty="0">
                  <a:solidFill>
                    <a:srgbClr val="F92745">
                      <a:lumMod val="50000"/>
                    </a:srgbClr>
                  </a:solidFill>
                  <a:latin typeface="Arial" panose="020B0604020202020204"/>
                </a:rPr>
                <a:t>e</a:t>
              </a:r>
              <a:r>
                <a:rPr lang="fr-FR" sz="300" b="1" cap="small" dirty="0">
                  <a:solidFill>
                    <a:srgbClr val="F92745">
                      <a:lumMod val="50000"/>
                    </a:srgbClr>
                  </a:solidFill>
                  <a:latin typeface="Arial" panose="020B0604020202020204"/>
                </a:rPr>
                <a:t> </a:t>
              </a:r>
              <a:r>
                <a:rPr lang="fr-FR" sz="700" b="1" cap="small" dirty="0">
                  <a:solidFill>
                    <a:srgbClr val="F92745">
                      <a:lumMod val="50000"/>
                    </a:srgbClr>
                  </a:solidFill>
                  <a:latin typeface="Arial" panose="020B0604020202020204"/>
                </a:rPr>
                <a:t>m</a:t>
              </a:r>
              <a:r>
                <a:rPr lang="fr-FR" sz="300" b="1" cap="small" dirty="0">
                  <a:solidFill>
                    <a:srgbClr val="F92745">
                      <a:lumMod val="50000"/>
                    </a:srgbClr>
                  </a:solidFill>
                  <a:latin typeface="Arial" panose="020B0604020202020204"/>
                </a:rPr>
                <a:t> </a:t>
              </a:r>
              <a:r>
                <a:rPr lang="fr-FR" sz="700" b="1" cap="small" dirty="0">
                  <a:solidFill>
                    <a:srgbClr val="F92745">
                      <a:lumMod val="50000"/>
                    </a:srgbClr>
                  </a:solidFill>
                  <a:latin typeface="Arial" panose="020B0604020202020204"/>
                </a:rPr>
                <a:t>p</a:t>
              </a:r>
              <a:r>
                <a:rPr lang="fr-FR" sz="300" b="1" cap="small" dirty="0">
                  <a:solidFill>
                    <a:srgbClr val="F92745">
                      <a:lumMod val="50000"/>
                    </a:srgbClr>
                  </a:solidFill>
                  <a:latin typeface="Arial" panose="020B0604020202020204"/>
                </a:rPr>
                <a:t> </a:t>
              </a:r>
              <a:r>
                <a:rPr lang="fr-FR" sz="700" b="1" cap="small" dirty="0">
                  <a:solidFill>
                    <a:srgbClr val="F92745">
                      <a:lumMod val="50000"/>
                    </a:srgbClr>
                  </a:solidFill>
                  <a:latin typeface="Arial" panose="020B0604020202020204"/>
                </a:rPr>
                <a:t>é</a:t>
              </a:r>
              <a:r>
                <a:rPr lang="fr-FR" sz="300" b="1" cap="small" dirty="0">
                  <a:solidFill>
                    <a:srgbClr val="F92745">
                      <a:lumMod val="50000"/>
                    </a:srgbClr>
                  </a:solidFill>
                  <a:latin typeface="Arial" panose="020B0604020202020204"/>
                </a:rPr>
                <a:t> </a:t>
              </a:r>
              <a:r>
                <a:rPr lang="fr-FR" sz="700" b="1" cap="small" dirty="0">
                  <a:solidFill>
                    <a:srgbClr val="F92745">
                      <a:lumMod val="50000"/>
                    </a:srgbClr>
                  </a:solidFill>
                  <a:latin typeface="Arial" panose="020B0604020202020204"/>
                </a:rPr>
                <a:t>r</a:t>
              </a:r>
              <a:r>
                <a:rPr lang="fr-FR" sz="300" b="1" cap="small" dirty="0">
                  <a:solidFill>
                    <a:srgbClr val="F92745">
                      <a:lumMod val="50000"/>
                    </a:srgbClr>
                  </a:solidFill>
                  <a:latin typeface="Arial" panose="020B0604020202020204"/>
                </a:rPr>
                <a:t> </a:t>
              </a:r>
              <a:r>
                <a:rPr lang="fr-FR" sz="700" b="1" cap="small" dirty="0">
                  <a:solidFill>
                    <a:srgbClr val="F92745">
                      <a:lumMod val="50000"/>
                    </a:srgbClr>
                  </a:solidFill>
                  <a:latin typeface="Arial" panose="020B0604020202020204"/>
                </a:rPr>
                <a:t>a</a:t>
              </a:r>
              <a:r>
                <a:rPr lang="fr-FR" sz="300" b="1" cap="small" dirty="0">
                  <a:solidFill>
                    <a:srgbClr val="F92745">
                      <a:lumMod val="50000"/>
                    </a:srgbClr>
                  </a:solidFill>
                  <a:latin typeface="Arial" panose="020B0604020202020204"/>
                </a:rPr>
                <a:t> </a:t>
              </a:r>
              <a:r>
                <a:rPr lang="fr-FR" sz="700" b="1" cap="small" dirty="0">
                  <a:solidFill>
                    <a:srgbClr val="F92745">
                      <a:lumMod val="50000"/>
                    </a:srgbClr>
                  </a:solidFill>
                  <a:latin typeface="Arial" panose="020B0604020202020204"/>
                </a:rPr>
                <a:t>t</a:t>
              </a:r>
              <a:r>
                <a:rPr lang="fr-FR" sz="300" b="1" cap="small" dirty="0">
                  <a:solidFill>
                    <a:srgbClr val="F92745">
                      <a:lumMod val="50000"/>
                    </a:srgbClr>
                  </a:solidFill>
                  <a:latin typeface="Arial" panose="020B0604020202020204"/>
                </a:rPr>
                <a:t> </a:t>
              </a:r>
              <a:r>
                <a:rPr lang="fr-FR" sz="700" b="1" cap="small" dirty="0">
                  <a:solidFill>
                    <a:srgbClr val="F92745">
                      <a:lumMod val="50000"/>
                    </a:srgbClr>
                  </a:solidFill>
                  <a:latin typeface="Arial" panose="020B0604020202020204"/>
                </a:rPr>
                <a:t>u</a:t>
              </a:r>
              <a:r>
                <a:rPr lang="fr-FR" sz="300" b="1" cap="small" dirty="0">
                  <a:solidFill>
                    <a:srgbClr val="F92745">
                      <a:lumMod val="50000"/>
                    </a:srgbClr>
                  </a:solidFill>
                  <a:latin typeface="Arial" panose="020B0604020202020204"/>
                </a:rPr>
                <a:t> </a:t>
              </a:r>
              <a:r>
                <a:rPr lang="fr-FR" sz="700" b="1" cap="small" dirty="0">
                  <a:solidFill>
                    <a:srgbClr val="F92745">
                      <a:lumMod val="50000"/>
                    </a:srgbClr>
                  </a:solidFill>
                  <a:latin typeface="Arial" panose="020B0604020202020204"/>
                </a:rPr>
                <a:t>r</a:t>
              </a:r>
              <a:r>
                <a:rPr lang="fr-FR" sz="300" b="1" cap="small" dirty="0">
                  <a:solidFill>
                    <a:srgbClr val="F92745">
                      <a:lumMod val="50000"/>
                    </a:srgbClr>
                  </a:solidFill>
                  <a:latin typeface="Arial" panose="020B0604020202020204"/>
                </a:rPr>
                <a:t> </a:t>
              </a:r>
              <a:r>
                <a:rPr lang="fr-FR" sz="700" b="1" cap="small" dirty="0">
                  <a:solidFill>
                    <a:srgbClr val="F92745">
                      <a:lumMod val="50000"/>
                    </a:srgbClr>
                  </a:solidFill>
                  <a:latin typeface="Arial" panose="020B0604020202020204"/>
                </a:rPr>
                <a:t>e </a:t>
              </a:r>
              <a:r>
                <a:rPr lang="fr-FR" sz="700" b="1" dirty="0">
                  <a:solidFill>
                    <a:srgbClr val="F92745">
                      <a:lumMod val="50000"/>
                    </a:srgbClr>
                  </a:solidFill>
                  <a:latin typeface="Arial" panose="020B0604020202020204"/>
                </a:rPr>
                <a:t> </a:t>
              </a:r>
            </a:p>
          </p:txBody>
        </p:sp>
        <p:cxnSp>
          <p:nvCxnSpPr>
            <p:cNvPr id="34" name="Connecteur droit avec flèche 33">
              <a:extLst>
                <a:ext uri="{FF2B5EF4-FFF2-40B4-BE49-F238E27FC236}">
                  <a16:creationId xmlns:a16="http://schemas.microsoft.com/office/drawing/2014/main" id="{A09242CA-4C47-DCB4-83CF-78513D1BF719}"/>
                </a:ext>
              </a:extLst>
            </p:cNvPr>
            <p:cNvCxnSpPr>
              <a:cxnSpLocks/>
            </p:cNvCxnSpPr>
            <p:nvPr/>
          </p:nvCxnSpPr>
          <p:spPr>
            <a:xfrm flipV="1">
              <a:off x="1075360" y="1563638"/>
              <a:ext cx="0" cy="2813964"/>
            </a:xfrm>
            <a:prstGeom prst="straightConnector1">
              <a:avLst/>
            </a:prstGeom>
            <a:ln>
              <a:solidFill>
                <a:schemeClr val="accent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cxnSp>
          <p:nvCxnSpPr>
            <p:cNvPr id="93" name="Connecteur droit avec flèche 92">
              <a:extLst>
                <a:ext uri="{FF2B5EF4-FFF2-40B4-BE49-F238E27FC236}">
                  <a16:creationId xmlns:a16="http://schemas.microsoft.com/office/drawing/2014/main" id="{D7B7FB40-8CBE-418E-A1C5-8DB0F3FBEA98}"/>
                </a:ext>
              </a:extLst>
            </p:cNvPr>
            <p:cNvCxnSpPr>
              <a:cxnSpLocks/>
            </p:cNvCxnSpPr>
            <p:nvPr/>
          </p:nvCxnSpPr>
          <p:spPr>
            <a:xfrm>
              <a:off x="1480567" y="4592380"/>
              <a:ext cx="6410286" cy="0"/>
            </a:xfrm>
            <a:prstGeom prst="straightConnector1">
              <a:avLst/>
            </a:prstGeom>
            <a:ln>
              <a:solidFill>
                <a:schemeClr val="accent2">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nvGrpSpPr>
            <p:cNvPr id="14" name="Groupe 13">
              <a:extLst>
                <a:ext uri="{FF2B5EF4-FFF2-40B4-BE49-F238E27FC236}">
                  <a16:creationId xmlns:a16="http://schemas.microsoft.com/office/drawing/2014/main" id="{FE1D6C69-BFF1-7CAE-9DB4-B2E6F7C371D5}"/>
                </a:ext>
              </a:extLst>
            </p:cNvPr>
            <p:cNvGrpSpPr/>
            <p:nvPr/>
          </p:nvGrpSpPr>
          <p:grpSpPr>
            <a:xfrm>
              <a:off x="2623636" y="1131590"/>
              <a:ext cx="1861691" cy="3243261"/>
              <a:chOff x="3498181" y="1508787"/>
              <a:chExt cx="2482255" cy="4324348"/>
            </a:xfrm>
          </p:grpSpPr>
          <p:sp>
            <p:nvSpPr>
              <p:cNvPr id="127" name="Rectangle 126">
                <a:extLst>
                  <a:ext uri="{FF2B5EF4-FFF2-40B4-BE49-F238E27FC236}">
                    <a16:creationId xmlns:a16="http://schemas.microsoft.com/office/drawing/2014/main" id="{52317D45-9657-407C-B6BF-8C6361F3BD6B}"/>
                  </a:ext>
                </a:extLst>
              </p:cNvPr>
              <p:cNvSpPr/>
              <p:nvPr/>
            </p:nvSpPr>
            <p:spPr>
              <a:xfrm>
                <a:off x="3812254" y="2216867"/>
                <a:ext cx="2166134" cy="3616268"/>
              </a:xfrm>
              <a:prstGeom prst="rect">
                <a:avLst/>
              </a:prstGeom>
              <a:solidFill>
                <a:srgbClr val="F6CB46">
                  <a:alpha val="4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a:solidFill>
                    <a:srgbClr val="FFFFFF"/>
                  </a:solidFill>
                  <a:latin typeface="Arial" panose="020B0604020202020204"/>
                </a:endParaRPr>
              </a:p>
            </p:txBody>
          </p:sp>
          <p:sp>
            <p:nvSpPr>
              <p:cNvPr id="10" name="ZoneTexte 9">
                <a:extLst>
                  <a:ext uri="{FF2B5EF4-FFF2-40B4-BE49-F238E27FC236}">
                    <a16:creationId xmlns:a16="http://schemas.microsoft.com/office/drawing/2014/main" id="{9EA7860C-4747-351A-B1E1-5B7FD564BC24}"/>
                  </a:ext>
                </a:extLst>
              </p:cNvPr>
              <p:cNvSpPr txBox="1"/>
              <p:nvPr/>
            </p:nvSpPr>
            <p:spPr>
              <a:xfrm>
                <a:off x="3832346" y="1508787"/>
                <a:ext cx="2148090" cy="266740"/>
              </a:xfrm>
              <a:prstGeom prst="rect">
                <a:avLst/>
              </a:prstGeom>
              <a:solidFill>
                <a:srgbClr val="FFC000">
                  <a:alpha val="44000"/>
                </a:srgbClr>
              </a:solidFill>
            </p:spPr>
            <p:txBody>
              <a:bodyPr wrap="square">
                <a:spAutoFit/>
              </a:bodyPr>
              <a:lstStyle/>
              <a:p>
                <a:pPr algn="ctr" defTabSz="914378">
                  <a:defRPr/>
                </a:pPr>
                <a:r>
                  <a:rPr lang="fr-FR" sz="700" b="1" cap="small" dirty="0">
                    <a:solidFill>
                      <a:srgbClr val="000000"/>
                    </a:solidFill>
                    <a:latin typeface="Arial" panose="020B0604020202020204"/>
                  </a:rPr>
                  <a:t>Démarrage</a:t>
                </a:r>
              </a:p>
            </p:txBody>
          </p:sp>
          <p:sp>
            <p:nvSpPr>
              <p:cNvPr id="76" name="ZoneTexte 75">
                <a:extLst>
                  <a:ext uri="{FF2B5EF4-FFF2-40B4-BE49-F238E27FC236}">
                    <a16:creationId xmlns:a16="http://schemas.microsoft.com/office/drawing/2014/main" id="{22CCC6C5-27DF-5B49-2E77-66193418E292}"/>
                  </a:ext>
                </a:extLst>
              </p:cNvPr>
              <p:cNvSpPr txBox="1"/>
              <p:nvPr/>
            </p:nvSpPr>
            <p:spPr>
              <a:xfrm>
                <a:off x="3498181" y="2035748"/>
                <a:ext cx="2465295" cy="266740"/>
              </a:xfrm>
              <a:prstGeom prst="rect">
                <a:avLst/>
              </a:prstGeom>
              <a:solidFill>
                <a:schemeClr val="bg1">
                  <a:alpha val="70000"/>
                </a:schemeClr>
              </a:solidFill>
              <a:ln w="6350">
                <a:solidFill>
                  <a:schemeClr val="tx1">
                    <a:lumMod val="50000"/>
                    <a:lumOff val="50000"/>
                  </a:schemeClr>
                </a:solidFill>
                <a:prstDash val="sysDot"/>
              </a:ln>
            </p:spPr>
            <p:txBody>
              <a:bodyPr wrap="square">
                <a:spAutoFit/>
              </a:bodyPr>
              <a:lstStyle/>
              <a:p>
                <a:pPr algn="ctr" defTabSz="914378">
                  <a:defRPr/>
                </a:pPr>
                <a:r>
                  <a:rPr lang="fr-FR" sz="700" i="1" dirty="0">
                    <a:solidFill>
                      <a:srgbClr val="000000">
                        <a:lumMod val="50000"/>
                        <a:lumOff val="50000"/>
                      </a:srgbClr>
                    </a:solidFill>
                    <a:latin typeface="Arial" panose="020B0604020202020204"/>
                  </a:rPr>
                  <a:t>Fumées visibles</a:t>
                </a:r>
              </a:p>
            </p:txBody>
          </p:sp>
        </p:grpSp>
        <p:grpSp>
          <p:nvGrpSpPr>
            <p:cNvPr id="21" name="Groupe 20">
              <a:extLst>
                <a:ext uri="{FF2B5EF4-FFF2-40B4-BE49-F238E27FC236}">
                  <a16:creationId xmlns:a16="http://schemas.microsoft.com/office/drawing/2014/main" id="{4D4E804F-0AC3-2363-BE9B-2894F58B8714}"/>
                </a:ext>
              </a:extLst>
            </p:cNvPr>
            <p:cNvGrpSpPr/>
            <p:nvPr/>
          </p:nvGrpSpPr>
          <p:grpSpPr>
            <a:xfrm>
              <a:off x="4551464" y="1131590"/>
              <a:ext cx="3327813" cy="3248544"/>
              <a:chOff x="6068618" y="1508787"/>
              <a:chExt cx="4437084" cy="4331392"/>
            </a:xfrm>
          </p:grpSpPr>
          <p:sp>
            <p:nvSpPr>
              <p:cNvPr id="8" name="ZoneTexte 7">
                <a:extLst>
                  <a:ext uri="{FF2B5EF4-FFF2-40B4-BE49-F238E27FC236}">
                    <a16:creationId xmlns:a16="http://schemas.microsoft.com/office/drawing/2014/main" id="{640594DE-FA6B-A8DF-09E8-74F373F715B6}"/>
                  </a:ext>
                </a:extLst>
              </p:cNvPr>
              <p:cNvSpPr txBox="1"/>
              <p:nvPr/>
            </p:nvSpPr>
            <p:spPr>
              <a:xfrm>
                <a:off x="6068618" y="1508787"/>
                <a:ext cx="4426215" cy="266740"/>
              </a:xfrm>
              <a:prstGeom prst="rect">
                <a:avLst/>
              </a:prstGeom>
              <a:solidFill>
                <a:schemeClr val="accent5">
                  <a:lumMod val="75000"/>
                  <a:alpha val="38000"/>
                </a:schemeClr>
              </a:solidFill>
            </p:spPr>
            <p:txBody>
              <a:bodyPr wrap="square">
                <a:spAutoFit/>
              </a:bodyPr>
              <a:lstStyle/>
              <a:p>
                <a:pPr algn="ctr" defTabSz="914378">
                  <a:defRPr/>
                </a:pPr>
                <a:r>
                  <a:rPr lang="fr-FR" sz="700" b="1" cap="small" dirty="0">
                    <a:solidFill>
                      <a:srgbClr val="000000"/>
                    </a:solidFill>
                    <a:latin typeface="Arial" panose="020B0604020202020204"/>
                  </a:rPr>
                  <a:t>Développement</a:t>
                </a:r>
              </a:p>
            </p:txBody>
          </p:sp>
          <p:sp>
            <p:nvSpPr>
              <p:cNvPr id="73" name="ZoneTexte 72">
                <a:extLst>
                  <a:ext uri="{FF2B5EF4-FFF2-40B4-BE49-F238E27FC236}">
                    <a16:creationId xmlns:a16="http://schemas.microsoft.com/office/drawing/2014/main" id="{EE78F737-DF22-68DC-A920-E912A3CC346C}"/>
                  </a:ext>
                </a:extLst>
              </p:cNvPr>
              <p:cNvSpPr txBox="1"/>
              <p:nvPr/>
            </p:nvSpPr>
            <p:spPr>
              <a:xfrm>
                <a:off x="6095322" y="1796819"/>
                <a:ext cx="4399511" cy="266740"/>
              </a:xfrm>
              <a:prstGeom prst="rect">
                <a:avLst/>
              </a:prstGeom>
              <a:solidFill>
                <a:schemeClr val="bg1"/>
              </a:solidFill>
              <a:ln w="6350">
                <a:solidFill>
                  <a:schemeClr val="tx1">
                    <a:lumMod val="50000"/>
                    <a:lumOff val="50000"/>
                  </a:schemeClr>
                </a:solidFill>
                <a:prstDash val="sysDot"/>
              </a:ln>
            </p:spPr>
            <p:txBody>
              <a:bodyPr wrap="square">
                <a:spAutoFit/>
              </a:bodyPr>
              <a:lstStyle/>
              <a:p>
                <a:pPr algn="ctr" defTabSz="914378">
                  <a:defRPr/>
                </a:pPr>
                <a:r>
                  <a:rPr lang="fr-FR" sz="700" i="1" dirty="0">
                    <a:solidFill>
                      <a:srgbClr val="000000">
                        <a:lumMod val="50000"/>
                        <a:lumOff val="50000"/>
                      </a:srgbClr>
                    </a:solidFill>
                    <a:latin typeface="Arial" panose="020B0604020202020204"/>
                  </a:rPr>
                  <a:t>Température </a:t>
                </a:r>
              </a:p>
            </p:txBody>
          </p:sp>
          <p:sp>
            <p:nvSpPr>
              <p:cNvPr id="74" name="ZoneTexte 73">
                <a:extLst>
                  <a:ext uri="{FF2B5EF4-FFF2-40B4-BE49-F238E27FC236}">
                    <a16:creationId xmlns:a16="http://schemas.microsoft.com/office/drawing/2014/main" id="{CAADCBEE-E927-F9CD-6C05-76A5FAD63C77}"/>
                  </a:ext>
                </a:extLst>
              </p:cNvPr>
              <p:cNvSpPr txBox="1"/>
              <p:nvPr/>
            </p:nvSpPr>
            <p:spPr>
              <a:xfrm>
                <a:off x="6095322" y="2035750"/>
                <a:ext cx="1416541" cy="266740"/>
              </a:xfrm>
              <a:prstGeom prst="rect">
                <a:avLst/>
              </a:prstGeom>
              <a:solidFill>
                <a:schemeClr val="bg1">
                  <a:alpha val="70000"/>
                </a:schemeClr>
              </a:solidFill>
              <a:ln w="6350">
                <a:solidFill>
                  <a:schemeClr val="tx1">
                    <a:lumMod val="50000"/>
                    <a:lumOff val="50000"/>
                  </a:schemeClr>
                </a:solidFill>
                <a:prstDash val="sysDot"/>
              </a:ln>
            </p:spPr>
            <p:txBody>
              <a:bodyPr wrap="square">
                <a:spAutoFit/>
              </a:bodyPr>
              <a:lstStyle/>
              <a:p>
                <a:pPr algn="ctr" defTabSz="914378">
                  <a:defRPr/>
                </a:pPr>
                <a:r>
                  <a:rPr lang="fr-FR" sz="700" i="1" dirty="0">
                    <a:solidFill>
                      <a:srgbClr val="000000">
                        <a:lumMod val="50000"/>
                        <a:lumOff val="50000"/>
                      </a:srgbClr>
                    </a:solidFill>
                    <a:latin typeface="Arial" panose="020B0604020202020204"/>
                  </a:rPr>
                  <a:t>Flammes visibles</a:t>
                </a:r>
              </a:p>
            </p:txBody>
          </p:sp>
          <p:sp>
            <p:nvSpPr>
              <p:cNvPr id="88" name="Rectangle 87">
                <a:extLst>
                  <a:ext uri="{FF2B5EF4-FFF2-40B4-BE49-F238E27FC236}">
                    <a16:creationId xmlns:a16="http://schemas.microsoft.com/office/drawing/2014/main" id="{9D8DE78D-C743-0F74-DB87-368E7D8DB0B9}"/>
                  </a:ext>
                </a:extLst>
              </p:cNvPr>
              <p:cNvSpPr/>
              <p:nvPr/>
            </p:nvSpPr>
            <p:spPr>
              <a:xfrm>
                <a:off x="6071207" y="2223911"/>
                <a:ext cx="4434495" cy="3616268"/>
              </a:xfrm>
              <a:prstGeom prst="rect">
                <a:avLst/>
              </a:prstGeom>
              <a:solidFill>
                <a:schemeClr val="accent5">
                  <a:lumMod val="75000"/>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a:solidFill>
                    <a:srgbClr val="000000">
                      <a:lumMod val="75000"/>
                      <a:lumOff val="25000"/>
                    </a:srgbClr>
                  </a:solidFill>
                  <a:latin typeface="Arial" panose="020B0604020202020204"/>
                </a:endParaRPr>
              </a:p>
            </p:txBody>
          </p:sp>
        </p:grpSp>
        <p:grpSp>
          <p:nvGrpSpPr>
            <p:cNvPr id="27" name="Groupe 26">
              <a:extLst>
                <a:ext uri="{FF2B5EF4-FFF2-40B4-BE49-F238E27FC236}">
                  <a16:creationId xmlns:a16="http://schemas.microsoft.com/office/drawing/2014/main" id="{35305EDB-F63D-66C0-4D93-1A07E5C608D3}"/>
                </a:ext>
              </a:extLst>
            </p:cNvPr>
            <p:cNvGrpSpPr/>
            <p:nvPr/>
          </p:nvGrpSpPr>
          <p:grpSpPr>
            <a:xfrm>
              <a:off x="2107447" y="2952770"/>
              <a:ext cx="829707" cy="338554"/>
              <a:chOff x="2107446" y="2907582"/>
              <a:chExt cx="829707" cy="338517"/>
            </a:xfrm>
          </p:grpSpPr>
          <p:sp>
            <p:nvSpPr>
              <p:cNvPr id="32" name="ZoneTexte 31">
                <a:extLst>
                  <a:ext uri="{FF2B5EF4-FFF2-40B4-BE49-F238E27FC236}">
                    <a16:creationId xmlns:a16="http://schemas.microsoft.com/office/drawing/2014/main" id="{BCE2BF16-497F-7A13-C788-88F79FCBCCC1}"/>
                  </a:ext>
                </a:extLst>
              </p:cNvPr>
              <p:cNvSpPr txBox="1"/>
              <p:nvPr/>
            </p:nvSpPr>
            <p:spPr>
              <a:xfrm>
                <a:off x="2205934" y="2907582"/>
                <a:ext cx="656009" cy="338517"/>
              </a:xfrm>
              <a:prstGeom prst="rect">
                <a:avLst/>
              </a:prstGeom>
              <a:noFill/>
            </p:spPr>
            <p:txBody>
              <a:bodyPr wrap="square">
                <a:spAutoFit/>
              </a:bodyPr>
              <a:lstStyle/>
              <a:p>
                <a:pPr algn="ctr" defTabSz="914378">
                  <a:defRPr/>
                </a:pPr>
                <a:r>
                  <a:rPr lang="fr-FR" sz="600" b="1" i="1" dirty="0">
                    <a:solidFill>
                      <a:srgbClr val="97CDE1">
                        <a:lumMod val="50000"/>
                      </a:srgbClr>
                    </a:solidFill>
                    <a:latin typeface="Arial" panose="020B0604020202020204"/>
                  </a:rPr>
                  <a:t>Pré-alarme</a:t>
                </a:r>
              </a:p>
              <a:p>
                <a:pPr algn="ctr" defTabSz="914378">
                  <a:defRPr/>
                </a:pPr>
                <a:endParaRPr lang="fr-FR" sz="400" b="1" i="1" dirty="0">
                  <a:solidFill>
                    <a:srgbClr val="97CDE1">
                      <a:lumMod val="50000"/>
                    </a:srgbClr>
                  </a:solidFill>
                  <a:latin typeface="Arial" panose="020B0604020202020204"/>
                </a:endParaRPr>
              </a:p>
              <a:p>
                <a:pPr algn="ctr" defTabSz="914378">
                  <a:defRPr/>
                </a:pPr>
                <a:r>
                  <a:rPr lang="fr-FR" sz="600" b="1" i="1" dirty="0">
                    <a:solidFill>
                      <a:srgbClr val="97CDE1">
                        <a:lumMod val="50000"/>
                      </a:srgbClr>
                    </a:solidFill>
                    <a:latin typeface="Arial" panose="020B0604020202020204"/>
                  </a:rPr>
                  <a:t>furtive</a:t>
                </a:r>
              </a:p>
            </p:txBody>
          </p:sp>
          <p:cxnSp>
            <p:nvCxnSpPr>
              <p:cNvPr id="38" name="Connecteur droit avec flèche 37">
                <a:extLst>
                  <a:ext uri="{FF2B5EF4-FFF2-40B4-BE49-F238E27FC236}">
                    <a16:creationId xmlns:a16="http://schemas.microsoft.com/office/drawing/2014/main" id="{EF464AA4-72B4-2A6C-81C7-D90B3277D122}"/>
                  </a:ext>
                </a:extLst>
              </p:cNvPr>
              <p:cNvCxnSpPr>
                <a:cxnSpLocks/>
              </p:cNvCxnSpPr>
              <p:nvPr/>
            </p:nvCxnSpPr>
            <p:spPr>
              <a:xfrm flipH="1" flipV="1">
                <a:off x="2107446" y="3068454"/>
                <a:ext cx="829707" cy="2288"/>
              </a:xfrm>
              <a:prstGeom prst="straightConnector1">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grpSp>
        <p:grpSp>
          <p:nvGrpSpPr>
            <p:cNvPr id="39" name="Groupe 38">
              <a:extLst>
                <a:ext uri="{FF2B5EF4-FFF2-40B4-BE49-F238E27FC236}">
                  <a16:creationId xmlns:a16="http://schemas.microsoft.com/office/drawing/2014/main" id="{0307285D-6051-AF51-1712-6A00567B22C5}"/>
                </a:ext>
              </a:extLst>
            </p:cNvPr>
            <p:cNvGrpSpPr/>
            <p:nvPr/>
          </p:nvGrpSpPr>
          <p:grpSpPr>
            <a:xfrm>
              <a:off x="2963611" y="2179142"/>
              <a:ext cx="1362343" cy="1162086"/>
              <a:chOff x="3951482" y="2922614"/>
              <a:chExt cx="1816458" cy="1549448"/>
            </a:xfrm>
          </p:grpSpPr>
          <p:grpSp>
            <p:nvGrpSpPr>
              <p:cNvPr id="41" name="Groupe 40">
                <a:extLst>
                  <a:ext uri="{FF2B5EF4-FFF2-40B4-BE49-F238E27FC236}">
                    <a16:creationId xmlns:a16="http://schemas.microsoft.com/office/drawing/2014/main" id="{082E4768-2BA9-7BB0-A144-57BA216A9E51}"/>
                  </a:ext>
                </a:extLst>
              </p:cNvPr>
              <p:cNvGrpSpPr/>
              <p:nvPr/>
            </p:nvGrpSpPr>
            <p:grpSpPr>
              <a:xfrm>
                <a:off x="3951482" y="2922614"/>
                <a:ext cx="1592096" cy="480000"/>
                <a:chOff x="3951482" y="2922614"/>
                <a:chExt cx="1592096" cy="480000"/>
              </a:xfrm>
            </p:grpSpPr>
            <p:cxnSp>
              <p:nvCxnSpPr>
                <p:cNvPr id="79" name="Connecteur droit avec flèche 78">
                  <a:extLst>
                    <a:ext uri="{FF2B5EF4-FFF2-40B4-BE49-F238E27FC236}">
                      <a16:creationId xmlns:a16="http://schemas.microsoft.com/office/drawing/2014/main" id="{75360713-D8B0-D673-6002-F3C595652F21}"/>
                    </a:ext>
                  </a:extLst>
                </p:cNvPr>
                <p:cNvCxnSpPr>
                  <a:cxnSpLocks/>
                </p:cNvCxnSpPr>
                <p:nvPr/>
              </p:nvCxnSpPr>
              <p:spPr>
                <a:xfrm flipH="1">
                  <a:off x="3951482" y="3172728"/>
                  <a:ext cx="1592096" cy="0"/>
                </a:xfrm>
                <a:prstGeom prst="straightConnector1">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81" name="Image 80" descr="Une image contenant texte, hache, clipart&#10;&#10;Description générée automatiquement">
                  <a:extLst>
                    <a:ext uri="{FF2B5EF4-FFF2-40B4-BE49-F238E27FC236}">
                      <a16:creationId xmlns:a16="http://schemas.microsoft.com/office/drawing/2014/main" id="{EF41AD11-C280-1B58-B7EE-1A29D282A7D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13569" y="2922614"/>
                  <a:ext cx="480000" cy="480000"/>
                </a:xfrm>
                <a:prstGeom prst="rect">
                  <a:avLst/>
                </a:prstGeom>
              </p:spPr>
            </p:pic>
          </p:grpSp>
          <p:grpSp>
            <p:nvGrpSpPr>
              <p:cNvPr id="42" name="Groupe 41">
                <a:extLst>
                  <a:ext uri="{FF2B5EF4-FFF2-40B4-BE49-F238E27FC236}">
                    <a16:creationId xmlns:a16="http://schemas.microsoft.com/office/drawing/2014/main" id="{680A5B5C-48CB-92E6-4A50-8A218376EBFC}"/>
                  </a:ext>
                </a:extLst>
              </p:cNvPr>
              <p:cNvGrpSpPr/>
              <p:nvPr/>
            </p:nvGrpSpPr>
            <p:grpSpPr>
              <a:xfrm>
                <a:off x="3951482" y="3992062"/>
                <a:ext cx="1412695" cy="480000"/>
                <a:chOff x="3951482" y="3992062"/>
                <a:chExt cx="1412695" cy="480000"/>
              </a:xfrm>
            </p:grpSpPr>
            <p:cxnSp>
              <p:nvCxnSpPr>
                <p:cNvPr id="56" name="Connecteur droit avec flèche 55">
                  <a:extLst>
                    <a:ext uri="{FF2B5EF4-FFF2-40B4-BE49-F238E27FC236}">
                      <a16:creationId xmlns:a16="http://schemas.microsoft.com/office/drawing/2014/main" id="{04566273-3663-9C3F-84C9-E1B8AF36C520}"/>
                    </a:ext>
                  </a:extLst>
                </p:cNvPr>
                <p:cNvCxnSpPr>
                  <a:cxnSpLocks/>
                </p:cNvCxnSpPr>
                <p:nvPr/>
              </p:nvCxnSpPr>
              <p:spPr>
                <a:xfrm flipH="1">
                  <a:off x="3951482" y="4171689"/>
                  <a:ext cx="1412695" cy="515"/>
                </a:xfrm>
                <a:prstGeom prst="straightConnector1">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7" name="Image 56">
                  <a:extLst>
                    <a:ext uri="{FF2B5EF4-FFF2-40B4-BE49-F238E27FC236}">
                      <a16:creationId xmlns:a16="http://schemas.microsoft.com/office/drawing/2014/main" id="{64D43FD9-D1AA-D651-B580-44DB4966831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15086" y="3992062"/>
                  <a:ext cx="480000" cy="480000"/>
                </a:xfrm>
                <a:prstGeom prst="rect">
                  <a:avLst/>
                </a:prstGeom>
              </p:spPr>
            </p:pic>
          </p:grpSp>
          <p:grpSp>
            <p:nvGrpSpPr>
              <p:cNvPr id="46" name="Groupe 45">
                <a:extLst>
                  <a:ext uri="{FF2B5EF4-FFF2-40B4-BE49-F238E27FC236}">
                    <a16:creationId xmlns:a16="http://schemas.microsoft.com/office/drawing/2014/main" id="{1B99BE1F-4B42-DBAA-0207-94962A1AA0CC}"/>
                  </a:ext>
                </a:extLst>
              </p:cNvPr>
              <p:cNvGrpSpPr/>
              <p:nvPr/>
            </p:nvGrpSpPr>
            <p:grpSpPr>
              <a:xfrm>
                <a:off x="3951482" y="3458322"/>
                <a:ext cx="1467360" cy="480000"/>
                <a:chOff x="3951482" y="3458322"/>
                <a:chExt cx="1467360" cy="480000"/>
              </a:xfrm>
            </p:grpSpPr>
            <p:cxnSp>
              <p:nvCxnSpPr>
                <p:cNvPr id="54" name="Connecteur droit avec flèche 53">
                  <a:extLst>
                    <a:ext uri="{FF2B5EF4-FFF2-40B4-BE49-F238E27FC236}">
                      <a16:creationId xmlns:a16="http://schemas.microsoft.com/office/drawing/2014/main" id="{57E9D982-CD6D-6A88-B159-5FB3C1E2393A}"/>
                    </a:ext>
                  </a:extLst>
                </p:cNvPr>
                <p:cNvCxnSpPr>
                  <a:cxnSpLocks/>
                </p:cNvCxnSpPr>
                <p:nvPr/>
              </p:nvCxnSpPr>
              <p:spPr>
                <a:xfrm flipH="1">
                  <a:off x="3951482" y="3717167"/>
                  <a:ext cx="1467360" cy="0"/>
                </a:xfrm>
                <a:prstGeom prst="straightConnector1">
                  <a:avLst/>
                </a:prstGeom>
                <a:ln>
                  <a:solidFill>
                    <a:schemeClr val="bg1">
                      <a:lumMod val="50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pic>
              <p:nvPicPr>
                <p:cNvPr id="55" name="Image 54">
                  <a:extLst>
                    <a:ext uri="{FF2B5EF4-FFF2-40B4-BE49-F238E27FC236}">
                      <a16:creationId xmlns:a16="http://schemas.microsoft.com/office/drawing/2014/main" id="{74BD92F1-D308-A61A-D12F-53D9EFCD0C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0873" y="3458322"/>
                  <a:ext cx="480000" cy="480000"/>
                </a:xfrm>
                <a:prstGeom prst="rect">
                  <a:avLst/>
                </a:prstGeom>
              </p:spPr>
            </p:pic>
          </p:grpSp>
          <p:sp>
            <p:nvSpPr>
              <p:cNvPr id="53" name="ZoneTexte 52">
                <a:extLst>
                  <a:ext uri="{FF2B5EF4-FFF2-40B4-BE49-F238E27FC236}">
                    <a16:creationId xmlns:a16="http://schemas.microsoft.com/office/drawing/2014/main" id="{9333E99F-8102-8D2D-C1E6-2CA0F3A26103}"/>
                  </a:ext>
                </a:extLst>
              </p:cNvPr>
              <p:cNvSpPr txBox="1"/>
              <p:nvPr/>
            </p:nvSpPr>
            <p:spPr>
              <a:xfrm>
                <a:off x="5085856" y="3103271"/>
                <a:ext cx="682084" cy="1231107"/>
              </a:xfrm>
              <a:prstGeom prst="rect">
                <a:avLst/>
              </a:prstGeom>
              <a:solidFill>
                <a:schemeClr val="bg1">
                  <a:alpha val="38000"/>
                </a:schemeClr>
              </a:solidFill>
            </p:spPr>
            <p:txBody>
              <a:bodyPr vert="horz" wrap="square" anchor="ctr">
                <a:spAutoFit/>
              </a:bodyPr>
              <a:lstStyle/>
              <a:p>
                <a:pPr algn="ctr" defTabSz="914378">
                  <a:defRPr/>
                </a:pPr>
                <a:endParaRPr lang="fr-FR" sz="600" b="1" i="1" dirty="0">
                  <a:solidFill>
                    <a:srgbClr val="000000">
                      <a:lumMod val="65000"/>
                      <a:lumOff val="35000"/>
                    </a:srgbClr>
                  </a:solidFill>
                  <a:latin typeface="Arial" panose="020B0604020202020204"/>
                </a:endParaRPr>
              </a:p>
              <a:p>
                <a:pPr algn="ctr" defTabSz="914378">
                  <a:defRPr/>
                </a:pPr>
                <a:r>
                  <a:rPr lang="fr-FR" sz="600" b="1" i="1" dirty="0">
                    <a:solidFill>
                      <a:srgbClr val="000000">
                        <a:lumMod val="65000"/>
                        <a:lumOff val="35000"/>
                      </a:srgbClr>
                    </a:solidFill>
                    <a:latin typeface="Arial" panose="020B0604020202020204"/>
                  </a:rPr>
                  <a:t>Réglage </a:t>
                </a:r>
              </a:p>
              <a:p>
                <a:pPr algn="ctr" defTabSz="914378">
                  <a:defRPr/>
                </a:pPr>
                <a:endParaRPr lang="fr-FR" sz="600" b="1" i="1" dirty="0">
                  <a:solidFill>
                    <a:srgbClr val="000000">
                      <a:lumMod val="65000"/>
                      <a:lumOff val="35000"/>
                    </a:srgbClr>
                  </a:solidFill>
                  <a:latin typeface="Arial" panose="020B0604020202020204"/>
                </a:endParaRPr>
              </a:p>
              <a:p>
                <a:pPr algn="ctr" defTabSz="914378">
                  <a:defRPr/>
                </a:pPr>
                <a:endParaRPr lang="fr-FR" sz="600" b="1" i="1" dirty="0">
                  <a:solidFill>
                    <a:srgbClr val="000000">
                      <a:lumMod val="65000"/>
                      <a:lumOff val="35000"/>
                    </a:srgbClr>
                  </a:solidFill>
                  <a:latin typeface="Arial" panose="020B0604020202020204"/>
                </a:endParaRPr>
              </a:p>
              <a:p>
                <a:pPr algn="ctr" defTabSz="914378">
                  <a:defRPr/>
                </a:pPr>
                <a:r>
                  <a:rPr lang="fr-FR" sz="600" b="1" i="1" dirty="0">
                    <a:solidFill>
                      <a:srgbClr val="000000">
                        <a:lumMod val="65000"/>
                        <a:lumOff val="35000"/>
                      </a:srgbClr>
                    </a:solidFill>
                    <a:latin typeface="Arial" panose="020B0604020202020204"/>
                  </a:rPr>
                  <a:t>des </a:t>
                </a:r>
              </a:p>
              <a:p>
                <a:pPr algn="ctr" defTabSz="914378">
                  <a:defRPr/>
                </a:pPr>
                <a:endParaRPr lang="fr-FR" sz="600" b="1" i="1" dirty="0">
                  <a:solidFill>
                    <a:srgbClr val="000000">
                      <a:lumMod val="65000"/>
                      <a:lumOff val="35000"/>
                    </a:srgbClr>
                  </a:solidFill>
                  <a:latin typeface="Arial" panose="020B0604020202020204"/>
                </a:endParaRPr>
              </a:p>
              <a:p>
                <a:pPr algn="ctr" defTabSz="914378">
                  <a:defRPr/>
                </a:pPr>
                <a:endParaRPr lang="fr-FR" sz="600" b="1" i="1" dirty="0">
                  <a:solidFill>
                    <a:srgbClr val="000000">
                      <a:lumMod val="65000"/>
                      <a:lumOff val="35000"/>
                    </a:srgbClr>
                  </a:solidFill>
                  <a:latin typeface="Arial" panose="020B0604020202020204"/>
                </a:endParaRPr>
              </a:p>
              <a:p>
                <a:pPr algn="ctr" defTabSz="914378">
                  <a:defRPr/>
                </a:pPr>
                <a:r>
                  <a:rPr lang="fr-FR" sz="600" b="1" i="1" dirty="0">
                    <a:solidFill>
                      <a:srgbClr val="000000">
                        <a:lumMod val="65000"/>
                        <a:lumOff val="35000"/>
                      </a:srgbClr>
                    </a:solidFill>
                    <a:latin typeface="Arial" panose="020B0604020202020204"/>
                  </a:rPr>
                  <a:t>seuils</a:t>
                </a:r>
              </a:p>
              <a:p>
                <a:pPr algn="ctr" defTabSz="914378">
                  <a:defRPr/>
                </a:pPr>
                <a:endParaRPr lang="fr-FR" sz="600" b="1" i="1" dirty="0">
                  <a:solidFill>
                    <a:srgbClr val="000000">
                      <a:lumMod val="65000"/>
                      <a:lumOff val="35000"/>
                    </a:srgbClr>
                  </a:solidFill>
                  <a:latin typeface="Arial" panose="020B0604020202020204"/>
                </a:endParaRPr>
              </a:p>
            </p:txBody>
          </p:sp>
        </p:grpSp>
        <p:grpSp>
          <p:nvGrpSpPr>
            <p:cNvPr id="82" name="Groupe 81">
              <a:extLst>
                <a:ext uri="{FF2B5EF4-FFF2-40B4-BE49-F238E27FC236}">
                  <a16:creationId xmlns:a16="http://schemas.microsoft.com/office/drawing/2014/main" id="{7D207AAB-CFE2-0C4C-3547-6E99BA956D0C}"/>
                </a:ext>
              </a:extLst>
            </p:cNvPr>
            <p:cNvGrpSpPr/>
            <p:nvPr/>
          </p:nvGrpSpPr>
          <p:grpSpPr>
            <a:xfrm>
              <a:off x="4693921" y="2591824"/>
              <a:ext cx="3138932" cy="1663474"/>
              <a:chOff x="6258560" y="3455765"/>
              <a:chExt cx="4185243" cy="2217965"/>
            </a:xfrm>
          </p:grpSpPr>
          <p:grpSp>
            <p:nvGrpSpPr>
              <p:cNvPr id="83" name="Groupe 82">
                <a:extLst>
                  <a:ext uri="{FF2B5EF4-FFF2-40B4-BE49-F238E27FC236}">
                    <a16:creationId xmlns:a16="http://schemas.microsoft.com/office/drawing/2014/main" id="{2C9F8B4C-A2CA-25A9-822E-304472CA8BE6}"/>
                  </a:ext>
                </a:extLst>
              </p:cNvPr>
              <p:cNvGrpSpPr/>
              <p:nvPr/>
            </p:nvGrpSpPr>
            <p:grpSpPr>
              <a:xfrm>
                <a:off x="7707525" y="4827598"/>
                <a:ext cx="846132" cy="846132"/>
                <a:chOff x="6395107" y="3632422"/>
                <a:chExt cx="634599" cy="634599"/>
              </a:xfrm>
            </p:grpSpPr>
            <p:pic>
              <p:nvPicPr>
                <p:cNvPr id="108" name="Image 107" descr="Une image contenant logo&#10;&#10;Description générée automatiquement">
                  <a:extLst>
                    <a:ext uri="{FF2B5EF4-FFF2-40B4-BE49-F238E27FC236}">
                      <a16:creationId xmlns:a16="http://schemas.microsoft.com/office/drawing/2014/main" id="{9FB79DF7-713D-E698-278A-D820C054540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95107" y="3632422"/>
                  <a:ext cx="634599" cy="634599"/>
                </a:xfrm>
                <a:prstGeom prst="rect">
                  <a:avLst/>
                </a:prstGeom>
                <a:effectLst>
                  <a:softEdge rad="127000"/>
                </a:effectLst>
              </p:spPr>
            </p:pic>
            <p:pic>
              <p:nvPicPr>
                <p:cNvPr id="109" name="Image 108" descr="Une image contenant texte, clipart&#10;&#10;Description générée automatiquement">
                  <a:extLst>
                    <a:ext uri="{FF2B5EF4-FFF2-40B4-BE49-F238E27FC236}">
                      <a16:creationId xmlns:a16="http://schemas.microsoft.com/office/drawing/2014/main" id="{2E49136F-DE90-6377-44A2-CDF756D38535}"/>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64752" t="37650"/>
                <a:stretch/>
              </p:blipFill>
              <p:spPr>
                <a:xfrm>
                  <a:off x="6619001" y="3784497"/>
                  <a:ext cx="186810" cy="330448"/>
                </a:xfrm>
                <a:prstGeom prst="rect">
                  <a:avLst/>
                </a:prstGeom>
              </p:spPr>
            </p:pic>
          </p:grpSp>
          <p:grpSp>
            <p:nvGrpSpPr>
              <p:cNvPr id="84" name="Groupe 83">
                <a:extLst>
                  <a:ext uri="{FF2B5EF4-FFF2-40B4-BE49-F238E27FC236}">
                    <a16:creationId xmlns:a16="http://schemas.microsoft.com/office/drawing/2014/main" id="{F287B73F-F97E-B268-DF1B-DE7865F3FD40}"/>
                  </a:ext>
                </a:extLst>
              </p:cNvPr>
              <p:cNvGrpSpPr/>
              <p:nvPr/>
            </p:nvGrpSpPr>
            <p:grpSpPr>
              <a:xfrm>
                <a:off x="8693051" y="4301897"/>
                <a:ext cx="846132" cy="846132"/>
                <a:chOff x="6809818" y="3243348"/>
                <a:chExt cx="634599" cy="634599"/>
              </a:xfrm>
            </p:grpSpPr>
            <p:pic>
              <p:nvPicPr>
                <p:cNvPr id="102" name="Image 101" descr="Une image contenant logo&#10;&#10;Description générée automatiquement">
                  <a:extLst>
                    <a:ext uri="{FF2B5EF4-FFF2-40B4-BE49-F238E27FC236}">
                      <a16:creationId xmlns:a16="http://schemas.microsoft.com/office/drawing/2014/main" id="{19BF4AD7-E4BB-8570-2C39-1A91292EA27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809818" y="3243348"/>
                  <a:ext cx="634599" cy="634599"/>
                </a:xfrm>
                <a:prstGeom prst="rect">
                  <a:avLst/>
                </a:prstGeom>
                <a:effectLst>
                  <a:softEdge rad="127000"/>
                </a:effectLst>
              </p:spPr>
            </p:pic>
            <p:grpSp>
              <p:nvGrpSpPr>
                <p:cNvPr id="104" name="Groupe 103">
                  <a:extLst>
                    <a:ext uri="{FF2B5EF4-FFF2-40B4-BE49-F238E27FC236}">
                      <a16:creationId xmlns:a16="http://schemas.microsoft.com/office/drawing/2014/main" id="{E669F466-18A5-EE82-51A4-A748EC849D8A}"/>
                    </a:ext>
                  </a:extLst>
                </p:cNvPr>
                <p:cNvGrpSpPr/>
                <p:nvPr/>
              </p:nvGrpSpPr>
              <p:grpSpPr>
                <a:xfrm>
                  <a:off x="6974978" y="3395423"/>
                  <a:ext cx="304279" cy="330449"/>
                  <a:chOff x="7276727" y="3219615"/>
                  <a:chExt cx="304279" cy="330449"/>
                </a:xfrm>
              </p:grpSpPr>
              <p:pic>
                <p:nvPicPr>
                  <p:cNvPr id="106" name="Image 105" descr="Une image contenant texte, clipart&#10;&#10;Description générée automatiquement">
                    <a:extLst>
                      <a:ext uri="{FF2B5EF4-FFF2-40B4-BE49-F238E27FC236}">
                        <a16:creationId xmlns:a16="http://schemas.microsoft.com/office/drawing/2014/main" id="{BB7F49B2-7104-0A71-3BE2-EDBFEB94D1E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64752" t="37650"/>
                  <a:stretch/>
                </p:blipFill>
                <p:spPr>
                  <a:xfrm>
                    <a:off x="7276727" y="3219616"/>
                    <a:ext cx="186810" cy="330448"/>
                  </a:xfrm>
                  <a:prstGeom prst="rect">
                    <a:avLst/>
                  </a:prstGeom>
                </p:spPr>
              </p:pic>
              <p:pic>
                <p:nvPicPr>
                  <p:cNvPr id="107" name="Image 106" descr="Une image contenant texte, clipart&#10;&#10;Description générée automatiquement">
                    <a:extLst>
                      <a:ext uri="{FF2B5EF4-FFF2-40B4-BE49-F238E27FC236}">
                        <a16:creationId xmlns:a16="http://schemas.microsoft.com/office/drawing/2014/main" id="{186D9788-7324-F5A3-CF6D-6E218C1AC41D}"/>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64752" t="37650"/>
                  <a:stretch/>
                </p:blipFill>
                <p:spPr>
                  <a:xfrm>
                    <a:off x="7394196" y="3219615"/>
                    <a:ext cx="186810" cy="330448"/>
                  </a:xfrm>
                  <a:prstGeom prst="rect">
                    <a:avLst/>
                  </a:prstGeom>
                </p:spPr>
              </p:pic>
            </p:grpSp>
          </p:grpSp>
          <p:grpSp>
            <p:nvGrpSpPr>
              <p:cNvPr id="85" name="Groupe 84">
                <a:extLst>
                  <a:ext uri="{FF2B5EF4-FFF2-40B4-BE49-F238E27FC236}">
                    <a16:creationId xmlns:a16="http://schemas.microsoft.com/office/drawing/2014/main" id="{B45FA8ED-FB65-B1E4-4BE3-A18D8D1CE876}"/>
                  </a:ext>
                </a:extLst>
              </p:cNvPr>
              <p:cNvGrpSpPr/>
              <p:nvPr/>
            </p:nvGrpSpPr>
            <p:grpSpPr>
              <a:xfrm>
                <a:off x="9597671" y="3455765"/>
                <a:ext cx="846132" cy="846132"/>
                <a:chOff x="7224528" y="2791183"/>
                <a:chExt cx="634599" cy="634599"/>
              </a:xfrm>
            </p:grpSpPr>
            <p:pic>
              <p:nvPicPr>
                <p:cNvPr id="96" name="Image 95" descr="Une image contenant logo&#10;&#10;Description générée automatiquement">
                  <a:extLst>
                    <a:ext uri="{FF2B5EF4-FFF2-40B4-BE49-F238E27FC236}">
                      <a16:creationId xmlns:a16="http://schemas.microsoft.com/office/drawing/2014/main" id="{CD9537CA-3AFA-EEE8-3BFA-25C755270C1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24528" y="2791183"/>
                  <a:ext cx="634599" cy="634599"/>
                </a:xfrm>
                <a:prstGeom prst="rect">
                  <a:avLst/>
                </a:prstGeom>
                <a:effectLst>
                  <a:softEdge rad="127000"/>
                </a:effectLst>
              </p:spPr>
            </p:pic>
            <p:grpSp>
              <p:nvGrpSpPr>
                <p:cNvPr id="97" name="Groupe 96">
                  <a:extLst>
                    <a:ext uri="{FF2B5EF4-FFF2-40B4-BE49-F238E27FC236}">
                      <a16:creationId xmlns:a16="http://schemas.microsoft.com/office/drawing/2014/main" id="{2BFF17CD-C1A6-9E14-A785-BAEFFFBE4441}"/>
                    </a:ext>
                  </a:extLst>
                </p:cNvPr>
                <p:cNvGrpSpPr/>
                <p:nvPr/>
              </p:nvGrpSpPr>
              <p:grpSpPr>
                <a:xfrm>
                  <a:off x="7296022" y="2946115"/>
                  <a:ext cx="491610" cy="330448"/>
                  <a:chOff x="7363633" y="2946115"/>
                  <a:chExt cx="491610" cy="330448"/>
                </a:xfrm>
              </p:grpSpPr>
              <p:pic>
                <p:nvPicPr>
                  <p:cNvPr id="98" name="Image 97" descr="Une image contenant texte, clipart&#10;&#10;Description générée automatiquement">
                    <a:extLst>
                      <a:ext uri="{FF2B5EF4-FFF2-40B4-BE49-F238E27FC236}">
                        <a16:creationId xmlns:a16="http://schemas.microsoft.com/office/drawing/2014/main" id="{9011FC4B-25BB-AB97-49CF-069F6BEB57C1}"/>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64752" t="37650"/>
                  <a:stretch/>
                </p:blipFill>
                <p:spPr>
                  <a:xfrm>
                    <a:off x="7363633" y="2946115"/>
                    <a:ext cx="186810" cy="330448"/>
                  </a:xfrm>
                  <a:prstGeom prst="rect">
                    <a:avLst/>
                  </a:prstGeom>
                </p:spPr>
              </p:pic>
              <p:pic>
                <p:nvPicPr>
                  <p:cNvPr id="99" name="Image 98" descr="Une image contenant texte, clipart&#10;&#10;Description générée automatiquement">
                    <a:extLst>
                      <a:ext uri="{FF2B5EF4-FFF2-40B4-BE49-F238E27FC236}">
                        <a16:creationId xmlns:a16="http://schemas.microsoft.com/office/drawing/2014/main" id="{E29AE4C5-8131-7DA8-393A-52250BC192A6}"/>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64752" t="37650"/>
                  <a:stretch/>
                </p:blipFill>
                <p:spPr>
                  <a:xfrm>
                    <a:off x="7516033" y="2946115"/>
                    <a:ext cx="186810" cy="330448"/>
                  </a:xfrm>
                  <a:prstGeom prst="rect">
                    <a:avLst/>
                  </a:prstGeom>
                </p:spPr>
              </p:pic>
              <p:pic>
                <p:nvPicPr>
                  <p:cNvPr id="100" name="Image 99" descr="Une image contenant texte, clipart&#10;&#10;Description générée automatiquement">
                    <a:extLst>
                      <a:ext uri="{FF2B5EF4-FFF2-40B4-BE49-F238E27FC236}">
                        <a16:creationId xmlns:a16="http://schemas.microsoft.com/office/drawing/2014/main" id="{2F9A6033-B18A-92E7-F4C5-9BBD3EB8D28D}"/>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64752" t="37650"/>
                  <a:stretch/>
                </p:blipFill>
                <p:spPr>
                  <a:xfrm>
                    <a:off x="7668433" y="2946115"/>
                    <a:ext cx="186810" cy="330448"/>
                  </a:xfrm>
                  <a:prstGeom prst="rect">
                    <a:avLst/>
                  </a:prstGeom>
                </p:spPr>
              </p:pic>
            </p:grpSp>
          </p:grpSp>
          <p:pic>
            <p:nvPicPr>
              <p:cNvPr id="86" name="Image 85">
                <a:extLst>
                  <a:ext uri="{FF2B5EF4-FFF2-40B4-BE49-F238E27FC236}">
                    <a16:creationId xmlns:a16="http://schemas.microsoft.com/office/drawing/2014/main" id="{5E39535E-C3E1-C139-BA6C-F0A988261381}"/>
                  </a:ext>
                </a:extLst>
              </p:cNvPr>
              <p:cNvPicPr>
                <a:picLocks noChangeAspect="1"/>
              </p:cNvPicPr>
              <p:nvPr/>
            </p:nvPicPr>
            <p:blipFill>
              <a:blip r:embed="rId7">
                <a:clrChange>
                  <a:clrFrom>
                    <a:srgbClr val="7BCCCD"/>
                  </a:clrFrom>
                  <a:clrTo>
                    <a:srgbClr val="7BCCCD">
                      <a:alpha val="0"/>
                    </a:srgbClr>
                  </a:clrTo>
                </a:clrChange>
              </a:blip>
              <a:stretch>
                <a:fillRect/>
              </a:stretch>
            </p:blipFill>
            <p:spPr>
              <a:xfrm>
                <a:off x="8544083" y="3611695"/>
                <a:ext cx="458236" cy="510308"/>
              </a:xfrm>
              <a:prstGeom prst="rect">
                <a:avLst/>
              </a:prstGeom>
            </p:spPr>
          </p:pic>
          <p:pic>
            <p:nvPicPr>
              <p:cNvPr id="87" name="Image 86">
                <a:extLst>
                  <a:ext uri="{FF2B5EF4-FFF2-40B4-BE49-F238E27FC236}">
                    <a16:creationId xmlns:a16="http://schemas.microsoft.com/office/drawing/2014/main" id="{1483AF74-BD3C-52F1-8C58-23E25BA8FC92}"/>
                  </a:ext>
                </a:extLst>
              </p:cNvPr>
              <p:cNvPicPr>
                <a:picLocks noChangeAspect="1"/>
              </p:cNvPicPr>
              <p:nvPr/>
            </p:nvPicPr>
            <p:blipFill>
              <a:blip r:embed="rId8">
                <a:clrChange>
                  <a:clrFrom>
                    <a:srgbClr val="00A9A5"/>
                  </a:clrFrom>
                  <a:clrTo>
                    <a:srgbClr val="00A9A5">
                      <a:alpha val="0"/>
                    </a:srgbClr>
                  </a:clrTo>
                </a:clrChange>
              </a:blip>
              <a:stretch>
                <a:fillRect/>
              </a:stretch>
            </p:blipFill>
            <p:spPr>
              <a:xfrm>
                <a:off x="7520335" y="4166831"/>
                <a:ext cx="462715" cy="510308"/>
              </a:xfrm>
              <a:prstGeom prst="rect">
                <a:avLst/>
              </a:prstGeom>
            </p:spPr>
          </p:pic>
          <p:grpSp>
            <p:nvGrpSpPr>
              <p:cNvPr id="89" name="Groupe 88">
                <a:extLst>
                  <a:ext uri="{FF2B5EF4-FFF2-40B4-BE49-F238E27FC236}">
                    <a16:creationId xmlns:a16="http://schemas.microsoft.com/office/drawing/2014/main" id="{04AA8D6F-A9FE-306E-CDEF-47836F632C9D}"/>
                  </a:ext>
                </a:extLst>
              </p:cNvPr>
              <p:cNvGrpSpPr/>
              <p:nvPr/>
            </p:nvGrpSpPr>
            <p:grpSpPr>
              <a:xfrm>
                <a:off x="6258560" y="4581093"/>
                <a:ext cx="700741" cy="610276"/>
                <a:chOff x="4693920" y="3435819"/>
                <a:chExt cx="525556" cy="457707"/>
              </a:xfrm>
            </p:grpSpPr>
            <p:pic>
              <p:nvPicPr>
                <p:cNvPr id="90" name="Image 89" descr="Une image contenant symbole, Graphique, clipart, illustration&#10;&#10;Description générée automatiquement">
                  <a:extLst>
                    <a:ext uri="{FF2B5EF4-FFF2-40B4-BE49-F238E27FC236}">
                      <a16:creationId xmlns:a16="http://schemas.microsoft.com/office/drawing/2014/main" id="{57274F6D-B618-A798-EF12-14BE67654AFD}"/>
                    </a:ext>
                  </a:extLst>
                </p:cNvPr>
                <p:cNvPicPr>
                  <a:picLocks noChangeAspect="1"/>
                </p:cNvPicPr>
                <p:nvPr/>
              </p:nvPicPr>
              <p:blipFill rotWithShape="1">
                <a:blip r:embed="rId9"/>
                <a:srcRect t="1" r="5764" b="65850"/>
                <a:stretch/>
              </p:blipFill>
              <p:spPr>
                <a:xfrm>
                  <a:off x="4693920" y="3435819"/>
                  <a:ext cx="498065" cy="180486"/>
                </a:xfrm>
                <a:prstGeom prst="rect">
                  <a:avLst/>
                </a:prstGeom>
              </p:spPr>
            </p:pic>
            <p:pic>
              <p:nvPicPr>
                <p:cNvPr id="91" name="Image 90" descr="Une image contenant texte, clipart&#10;&#10;Description générée automatiquement">
                  <a:extLst>
                    <a:ext uri="{FF2B5EF4-FFF2-40B4-BE49-F238E27FC236}">
                      <a16:creationId xmlns:a16="http://schemas.microsoft.com/office/drawing/2014/main" id="{9E79E28B-AC41-47E1-53F1-9371D3ED26DF}"/>
                    </a:ext>
                  </a:extLst>
                </p:cNvPr>
                <p:cNvPicPr>
                  <a:picLocks noChangeAspect="1"/>
                </p:cNvPicPr>
                <p:nvPr/>
              </p:nvPicPr>
              <p:blipFill rotWithShape="1">
                <a:blip r:embed="rId6" cstate="print">
                  <a:extLst>
                    <a:ext uri="{28A0092B-C50C-407E-A947-70E740481C1C}">
                      <a14:useLocalDpi xmlns:a14="http://schemas.microsoft.com/office/drawing/2010/main"/>
                    </a:ext>
                  </a:extLst>
                </a:blip>
                <a:srcRect l="64752" t="37650"/>
                <a:stretch/>
              </p:blipFill>
              <p:spPr>
                <a:xfrm>
                  <a:off x="5066796" y="3623450"/>
                  <a:ext cx="152680" cy="270076"/>
                </a:xfrm>
                <a:prstGeom prst="rect">
                  <a:avLst/>
                </a:prstGeom>
              </p:spPr>
            </p:pic>
            <p:cxnSp>
              <p:nvCxnSpPr>
                <p:cNvPr id="92" name="Connecteur droit 91">
                  <a:extLst>
                    <a:ext uri="{FF2B5EF4-FFF2-40B4-BE49-F238E27FC236}">
                      <a16:creationId xmlns:a16="http://schemas.microsoft.com/office/drawing/2014/main" id="{72B09109-2E9B-984F-B270-97E59E52B414}"/>
                    </a:ext>
                  </a:extLst>
                </p:cNvPr>
                <p:cNvCxnSpPr>
                  <a:cxnSpLocks/>
                </p:cNvCxnSpPr>
                <p:nvPr/>
              </p:nvCxnSpPr>
              <p:spPr>
                <a:xfrm flipV="1">
                  <a:off x="4704226" y="3653084"/>
                  <a:ext cx="156503" cy="185489"/>
                </a:xfrm>
                <a:prstGeom prst="line">
                  <a:avLst/>
                </a:prstGeom>
                <a:ln w="15875">
                  <a:solidFill>
                    <a:srgbClr val="CC0000"/>
                  </a:solidFill>
                </a:ln>
              </p:spPr>
              <p:style>
                <a:lnRef idx="1">
                  <a:schemeClr val="accent1"/>
                </a:lnRef>
                <a:fillRef idx="0">
                  <a:schemeClr val="accent1"/>
                </a:fillRef>
                <a:effectRef idx="0">
                  <a:schemeClr val="accent1"/>
                </a:effectRef>
                <a:fontRef idx="minor">
                  <a:schemeClr val="tx1"/>
                </a:fontRef>
              </p:style>
            </p:cxnSp>
            <p:pic>
              <p:nvPicPr>
                <p:cNvPr id="95" name="Image 94">
                  <a:extLst>
                    <a:ext uri="{FF2B5EF4-FFF2-40B4-BE49-F238E27FC236}">
                      <a16:creationId xmlns:a16="http://schemas.microsoft.com/office/drawing/2014/main" id="{85D098C4-B3F6-3CFE-E4B4-41A337BCA419}"/>
                    </a:ext>
                  </a:extLst>
                </p:cNvPr>
                <p:cNvPicPr>
                  <a:picLocks noChangeAspect="1"/>
                </p:cNvPicPr>
                <p:nvPr/>
              </p:nvPicPr>
              <p:blipFill>
                <a:blip r:embed="rId10">
                  <a:clrChange>
                    <a:clrFrom>
                      <a:srgbClr val="FFFFFF"/>
                    </a:clrFrom>
                    <a:clrTo>
                      <a:srgbClr val="FFFFFF">
                        <a:alpha val="0"/>
                      </a:srgbClr>
                    </a:clrTo>
                  </a:clrChange>
                </a:blip>
                <a:stretch>
                  <a:fillRect/>
                </a:stretch>
              </p:blipFill>
              <p:spPr>
                <a:xfrm>
                  <a:off x="4886953" y="3638972"/>
                  <a:ext cx="125479" cy="185490"/>
                </a:xfrm>
                <a:prstGeom prst="rect">
                  <a:avLst/>
                </a:prstGeom>
              </p:spPr>
            </p:pic>
          </p:grpSp>
        </p:grpSp>
        <p:sp>
          <p:nvSpPr>
            <p:cNvPr id="149" name="Rectangle : coins arrondis 148">
              <a:extLst>
                <a:ext uri="{FF2B5EF4-FFF2-40B4-BE49-F238E27FC236}">
                  <a16:creationId xmlns:a16="http://schemas.microsoft.com/office/drawing/2014/main" id="{42E7469D-88FB-AF77-08B4-88D1DE9BD401}"/>
                </a:ext>
              </a:extLst>
            </p:cNvPr>
            <p:cNvSpPr/>
            <p:nvPr/>
          </p:nvSpPr>
          <p:spPr>
            <a:xfrm>
              <a:off x="1511360" y="3452327"/>
              <a:ext cx="2759417" cy="798397"/>
            </a:xfrm>
            <a:prstGeom prst="roundRect">
              <a:avLst>
                <a:gd name="adj" fmla="val 6108"/>
              </a:avLst>
            </a:prstGeom>
            <a:solidFill>
              <a:schemeClr val="bg1">
                <a:alpha val="52000"/>
              </a:schemeClr>
            </a:solidFill>
            <a:ln w="635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a:solidFill>
                  <a:srgbClr val="FFFFFF"/>
                </a:solidFill>
                <a:latin typeface="Arial" panose="020B0604020202020204"/>
              </a:endParaRPr>
            </a:p>
          </p:txBody>
        </p:sp>
        <p:sp>
          <p:nvSpPr>
            <p:cNvPr id="133" name="Cercle : creux 132">
              <a:extLst>
                <a:ext uri="{FF2B5EF4-FFF2-40B4-BE49-F238E27FC236}">
                  <a16:creationId xmlns:a16="http://schemas.microsoft.com/office/drawing/2014/main" id="{71B37A9B-EEFE-3F54-A029-E375722B5D7B}"/>
                </a:ext>
              </a:extLst>
            </p:cNvPr>
            <p:cNvSpPr>
              <a:spLocks noChangeAspect="1"/>
            </p:cNvSpPr>
            <p:nvPr/>
          </p:nvSpPr>
          <p:spPr>
            <a:xfrm>
              <a:off x="1537528" y="3954740"/>
              <a:ext cx="180000" cy="180000"/>
            </a:xfrm>
            <a:prstGeom prst="donu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800" b="1" dirty="0">
                <a:solidFill>
                  <a:srgbClr val="000000">
                    <a:lumMod val="65000"/>
                    <a:lumOff val="35000"/>
                  </a:srgbClr>
                </a:solidFill>
                <a:latin typeface="Arial" panose="020B0604020202020204"/>
              </a:endParaRPr>
            </a:p>
          </p:txBody>
        </p:sp>
        <p:sp>
          <p:nvSpPr>
            <p:cNvPr id="134" name="Cercle : creux 133">
              <a:extLst>
                <a:ext uri="{FF2B5EF4-FFF2-40B4-BE49-F238E27FC236}">
                  <a16:creationId xmlns:a16="http://schemas.microsoft.com/office/drawing/2014/main" id="{B90CDDA0-8F86-C763-3B6F-D412E3214632}"/>
                </a:ext>
              </a:extLst>
            </p:cNvPr>
            <p:cNvSpPr>
              <a:spLocks noChangeAspect="1"/>
            </p:cNvSpPr>
            <p:nvPr/>
          </p:nvSpPr>
          <p:spPr>
            <a:xfrm>
              <a:off x="2159161" y="3954740"/>
              <a:ext cx="180000" cy="180000"/>
            </a:xfrm>
            <a:prstGeom prst="donu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800" b="1" dirty="0">
                <a:solidFill>
                  <a:srgbClr val="000000">
                    <a:lumMod val="65000"/>
                    <a:lumOff val="35000"/>
                  </a:srgbClr>
                </a:solidFill>
                <a:latin typeface="Arial" panose="020B0604020202020204"/>
              </a:endParaRPr>
            </a:p>
          </p:txBody>
        </p:sp>
        <p:sp>
          <p:nvSpPr>
            <p:cNvPr id="139" name="Cercle : creux 138">
              <a:extLst>
                <a:ext uri="{FF2B5EF4-FFF2-40B4-BE49-F238E27FC236}">
                  <a16:creationId xmlns:a16="http://schemas.microsoft.com/office/drawing/2014/main" id="{D5C3CF6A-9468-7EBD-FA6A-887BC22F86AD}"/>
                </a:ext>
              </a:extLst>
            </p:cNvPr>
            <p:cNvSpPr>
              <a:spLocks noChangeAspect="1"/>
            </p:cNvSpPr>
            <p:nvPr/>
          </p:nvSpPr>
          <p:spPr>
            <a:xfrm>
              <a:off x="2672651" y="3955127"/>
              <a:ext cx="180000" cy="180000"/>
            </a:xfrm>
            <a:prstGeom prst="donu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800" b="1" dirty="0">
                <a:solidFill>
                  <a:srgbClr val="000000">
                    <a:lumMod val="65000"/>
                    <a:lumOff val="35000"/>
                  </a:srgbClr>
                </a:solidFill>
                <a:latin typeface="Arial" panose="020B0604020202020204"/>
              </a:endParaRPr>
            </a:p>
          </p:txBody>
        </p:sp>
        <p:sp>
          <p:nvSpPr>
            <p:cNvPr id="140" name="ZoneTexte 139">
              <a:extLst>
                <a:ext uri="{FF2B5EF4-FFF2-40B4-BE49-F238E27FC236}">
                  <a16:creationId xmlns:a16="http://schemas.microsoft.com/office/drawing/2014/main" id="{53D659A8-C872-1C56-55A2-6BB0558CDE90}"/>
                </a:ext>
              </a:extLst>
            </p:cNvPr>
            <p:cNvSpPr txBox="1"/>
            <p:nvPr/>
          </p:nvSpPr>
          <p:spPr>
            <a:xfrm>
              <a:off x="1655434" y="3887658"/>
              <a:ext cx="565820" cy="307777"/>
            </a:xfrm>
            <a:prstGeom prst="rect">
              <a:avLst/>
            </a:prstGeom>
            <a:noFill/>
          </p:spPr>
          <p:txBody>
            <a:bodyPr wrap="square">
              <a:spAutoFit/>
            </a:bodyPr>
            <a:lstStyle/>
            <a:p>
              <a:pPr algn="ctr" defTabSz="685800"/>
              <a:r>
                <a:rPr lang="fr-FR" sz="700" dirty="0">
                  <a:solidFill>
                    <a:srgbClr val="000000">
                      <a:lumMod val="75000"/>
                      <a:lumOff val="25000"/>
                    </a:srgbClr>
                  </a:solidFill>
                  <a:latin typeface="Arial" panose="020B0604020202020204"/>
                </a:rPr>
                <a:t>Classe </a:t>
              </a:r>
            </a:p>
            <a:p>
              <a:pPr algn="ctr" defTabSz="685800"/>
              <a:r>
                <a:rPr lang="fr-FR" sz="700" dirty="0">
                  <a:solidFill>
                    <a:srgbClr val="000000">
                      <a:lumMod val="75000"/>
                      <a:lumOff val="25000"/>
                    </a:srgbClr>
                  </a:solidFill>
                  <a:latin typeface="Arial" panose="020B0604020202020204"/>
                </a:rPr>
                <a:t>A</a:t>
              </a:r>
              <a:endParaRPr lang="fr-FR" dirty="0">
                <a:solidFill>
                  <a:srgbClr val="000000">
                    <a:lumMod val="75000"/>
                    <a:lumOff val="25000"/>
                  </a:srgbClr>
                </a:solidFill>
                <a:latin typeface="Arial" panose="020B0604020202020204"/>
              </a:endParaRPr>
            </a:p>
          </p:txBody>
        </p:sp>
        <p:sp>
          <p:nvSpPr>
            <p:cNvPr id="141" name="ZoneTexte 140">
              <a:extLst>
                <a:ext uri="{FF2B5EF4-FFF2-40B4-BE49-F238E27FC236}">
                  <a16:creationId xmlns:a16="http://schemas.microsoft.com/office/drawing/2014/main" id="{AD68C703-FA67-08EA-B897-AF616AD909A3}"/>
                </a:ext>
              </a:extLst>
            </p:cNvPr>
            <p:cNvSpPr txBox="1"/>
            <p:nvPr/>
          </p:nvSpPr>
          <p:spPr>
            <a:xfrm>
              <a:off x="2236832" y="3887657"/>
              <a:ext cx="538147" cy="307777"/>
            </a:xfrm>
            <a:prstGeom prst="rect">
              <a:avLst/>
            </a:prstGeom>
            <a:noFill/>
          </p:spPr>
          <p:txBody>
            <a:bodyPr wrap="square">
              <a:spAutoFit/>
            </a:bodyPr>
            <a:lstStyle/>
            <a:p>
              <a:pPr algn="ctr" defTabSz="685800"/>
              <a:r>
                <a:rPr lang="fr-FR" sz="700" dirty="0">
                  <a:solidFill>
                    <a:srgbClr val="000000">
                      <a:lumMod val="75000"/>
                      <a:lumOff val="25000"/>
                    </a:srgbClr>
                  </a:solidFill>
                  <a:latin typeface="Arial" panose="020B0604020202020204"/>
                </a:rPr>
                <a:t>Classe </a:t>
              </a:r>
            </a:p>
            <a:p>
              <a:pPr algn="ctr" defTabSz="685800"/>
              <a:r>
                <a:rPr lang="fr-FR" sz="700" dirty="0">
                  <a:solidFill>
                    <a:srgbClr val="000000">
                      <a:lumMod val="75000"/>
                      <a:lumOff val="25000"/>
                    </a:srgbClr>
                  </a:solidFill>
                  <a:latin typeface="Arial" panose="020B0604020202020204"/>
                </a:rPr>
                <a:t>B</a:t>
              </a:r>
              <a:endParaRPr lang="fr-FR" dirty="0">
                <a:solidFill>
                  <a:srgbClr val="000000">
                    <a:lumMod val="75000"/>
                    <a:lumOff val="25000"/>
                  </a:srgbClr>
                </a:solidFill>
                <a:latin typeface="Arial" panose="020B0604020202020204"/>
              </a:endParaRPr>
            </a:p>
          </p:txBody>
        </p:sp>
        <p:cxnSp>
          <p:nvCxnSpPr>
            <p:cNvPr id="142" name="Connecteur droit 141">
              <a:extLst>
                <a:ext uri="{FF2B5EF4-FFF2-40B4-BE49-F238E27FC236}">
                  <a16:creationId xmlns:a16="http://schemas.microsoft.com/office/drawing/2014/main" id="{9DA373C8-9BCE-D1E8-3206-86456FAACBBD}"/>
                </a:ext>
              </a:extLst>
            </p:cNvPr>
            <p:cNvCxnSpPr/>
            <p:nvPr/>
          </p:nvCxnSpPr>
          <p:spPr>
            <a:xfrm>
              <a:off x="1717528" y="4044740"/>
              <a:ext cx="441632"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43" name="Connecteur droit 142">
              <a:extLst>
                <a:ext uri="{FF2B5EF4-FFF2-40B4-BE49-F238E27FC236}">
                  <a16:creationId xmlns:a16="http://schemas.microsoft.com/office/drawing/2014/main" id="{CC80B2D8-F4BF-2287-D253-BBC03CA28B56}"/>
                </a:ext>
              </a:extLst>
            </p:cNvPr>
            <p:cNvCxnSpPr>
              <a:cxnSpLocks/>
            </p:cNvCxnSpPr>
            <p:nvPr/>
          </p:nvCxnSpPr>
          <p:spPr>
            <a:xfrm>
              <a:off x="2339161" y="4044740"/>
              <a:ext cx="333490" cy="387"/>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sp>
          <p:nvSpPr>
            <p:cNvPr id="144" name="ZoneTexte 143">
              <a:extLst>
                <a:ext uri="{FF2B5EF4-FFF2-40B4-BE49-F238E27FC236}">
                  <a16:creationId xmlns:a16="http://schemas.microsoft.com/office/drawing/2014/main" id="{470EABAA-DE09-99BC-1A9A-14DF859CD2A8}"/>
                </a:ext>
              </a:extLst>
            </p:cNvPr>
            <p:cNvSpPr txBox="1"/>
            <p:nvPr/>
          </p:nvSpPr>
          <p:spPr>
            <a:xfrm>
              <a:off x="2880371" y="3887658"/>
              <a:ext cx="612625" cy="307777"/>
            </a:xfrm>
            <a:prstGeom prst="rect">
              <a:avLst/>
            </a:prstGeom>
            <a:noFill/>
          </p:spPr>
          <p:txBody>
            <a:bodyPr wrap="square">
              <a:spAutoFit/>
            </a:bodyPr>
            <a:lstStyle/>
            <a:p>
              <a:pPr algn="ctr" defTabSz="685800"/>
              <a:r>
                <a:rPr lang="fr-FR" sz="700" dirty="0">
                  <a:solidFill>
                    <a:srgbClr val="000000">
                      <a:lumMod val="75000"/>
                      <a:lumOff val="25000"/>
                    </a:srgbClr>
                  </a:solidFill>
                  <a:latin typeface="Arial" panose="020B0604020202020204"/>
                </a:rPr>
                <a:t>Classe </a:t>
              </a:r>
            </a:p>
            <a:p>
              <a:pPr algn="ctr" defTabSz="685800"/>
              <a:r>
                <a:rPr lang="fr-FR" sz="700" dirty="0">
                  <a:solidFill>
                    <a:srgbClr val="000000">
                      <a:lumMod val="75000"/>
                      <a:lumOff val="25000"/>
                    </a:srgbClr>
                  </a:solidFill>
                  <a:latin typeface="Arial" panose="020B0604020202020204"/>
                </a:rPr>
                <a:t>C</a:t>
              </a:r>
              <a:endParaRPr lang="fr-FR" dirty="0">
                <a:solidFill>
                  <a:srgbClr val="000000">
                    <a:lumMod val="75000"/>
                    <a:lumOff val="25000"/>
                  </a:srgbClr>
                </a:solidFill>
                <a:latin typeface="Arial" panose="020B0604020202020204"/>
              </a:endParaRPr>
            </a:p>
          </p:txBody>
        </p:sp>
        <p:sp>
          <p:nvSpPr>
            <p:cNvPr id="145" name="Cercle : creux 144">
              <a:extLst>
                <a:ext uri="{FF2B5EF4-FFF2-40B4-BE49-F238E27FC236}">
                  <a16:creationId xmlns:a16="http://schemas.microsoft.com/office/drawing/2014/main" id="{22CED655-E258-6B13-1C47-A9987841CB0E}"/>
                </a:ext>
              </a:extLst>
            </p:cNvPr>
            <p:cNvSpPr>
              <a:spLocks noChangeAspect="1"/>
            </p:cNvSpPr>
            <p:nvPr/>
          </p:nvSpPr>
          <p:spPr>
            <a:xfrm>
              <a:off x="3520715" y="3955127"/>
              <a:ext cx="180000" cy="180000"/>
            </a:xfrm>
            <a:prstGeom prst="donu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800" b="1" dirty="0">
                <a:solidFill>
                  <a:srgbClr val="000000">
                    <a:lumMod val="65000"/>
                    <a:lumOff val="35000"/>
                  </a:srgbClr>
                </a:solidFill>
                <a:latin typeface="Arial" panose="020B0604020202020204"/>
              </a:endParaRPr>
            </a:p>
          </p:txBody>
        </p:sp>
        <p:cxnSp>
          <p:nvCxnSpPr>
            <p:cNvPr id="147" name="Connecteur droit 146">
              <a:extLst>
                <a:ext uri="{FF2B5EF4-FFF2-40B4-BE49-F238E27FC236}">
                  <a16:creationId xmlns:a16="http://schemas.microsoft.com/office/drawing/2014/main" id="{AF89E83A-EEC7-71C6-6DB0-99F64046736B}"/>
                </a:ext>
              </a:extLst>
            </p:cNvPr>
            <p:cNvCxnSpPr>
              <a:cxnSpLocks/>
            </p:cNvCxnSpPr>
            <p:nvPr/>
          </p:nvCxnSpPr>
          <p:spPr>
            <a:xfrm>
              <a:off x="2852651" y="4045127"/>
              <a:ext cx="668064" cy="0"/>
            </a:xfrm>
            <a:prstGeom prst="line">
              <a:avLst/>
            </a:prstGeom>
            <a:ln>
              <a:solidFill>
                <a:schemeClr val="tx1">
                  <a:lumMod val="75000"/>
                  <a:lumOff val="25000"/>
                </a:schemeClr>
              </a:solidFill>
              <a:prstDash val="dash"/>
            </a:ln>
          </p:spPr>
          <p:style>
            <a:lnRef idx="1">
              <a:schemeClr val="accent1"/>
            </a:lnRef>
            <a:fillRef idx="0">
              <a:schemeClr val="accent1"/>
            </a:fillRef>
            <a:effectRef idx="0">
              <a:schemeClr val="accent1"/>
            </a:effectRef>
            <a:fontRef idx="minor">
              <a:schemeClr val="tx1"/>
            </a:fontRef>
          </p:style>
        </p:cxnSp>
        <p:grpSp>
          <p:nvGrpSpPr>
            <p:cNvPr id="148" name="Groupe 147">
              <a:extLst>
                <a:ext uri="{FF2B5EF4-FFF2-40B4-BE49-F238E27FC236}">
                  <a16:creationId xmlns:a16="http://schemas.microsoft.com/office/drawing/2014/main" id="{C34C8B78-02BC-15A2-5DC1-E3FFCB783BB6}"/>
                </a:ext>
              </a:extLst>
            </p:cNvPr>
            <p:cNvGrpSpPr/>
            <p:nvPr/>
          </p:nvGrpSpPr>
          <p:grpSpPr>
            <a:xfrm>
              <a:off x="1529377" y="3599319"/>
              <a:ext cx="2741400" cy="173247"/>
              <a:chOff x="1501596" y="3455301"/>
              <a:chExt cx="2741400" cy="173247"/>
            </a:xfrm>
          </p:grpSpPr>
          <p:cxnSp>
            <p:nvCxnSpPr>
              <p:cNvPr id="151" name="Connecteur droit avec flèche 150">
                <a:extLst>
                  <a:ext uri="{FF2B5EF4-FFF2-40B4-BE49-F238E27FC236}">
                    <a16:creationId xmlns:a16="http://schemas.microsoft.com/office/drawing/2014/main" id="{E563DDF2-B409-8436-68A1-AC037A34EC5E}"/>
                  </a:ext>
                </a:extLst>
              </p:cNvPr>
              <p:cNvCxnSpPr>
                <a:cxnSpLocks/>
              </p:cNvCxnSpPr>
              <p:nvPr/>
            </p:nvCxnSpPr>
            <p:spPr>
              <a:xfrm>
                <a:off x="1501596" y="3541634"/>
                <a:ext cx="2741400" cy="0"/>
              </a:xfrm>
              <a:prstGeom prst="straightConnector1">
                <a:avLst/>
              </a:prstGeom>
              <a:ln>
                <a:solidFill>
                  <a:schemeClr val="tx1">
                    <a:lumMod val="75000"/>
                    <a:lumOff val="25000"/>
                  </a:schemeClr>
                </a:solidFill>
                <a:prstDash val="sysDash"/>
                <a:headEnd type="triangle"/>
                <a:tailEnd type="triangle"/>
              </a:ln>
            </p:spPr>
            <p:style>
              <a:lnRef idx="1">
                <a:schemeClr val="accent1"/>
              </a:lnRef>
              <a:fillRef idx="0">
                <a:schemeClr val="accent1"/>
              </a:fillRef>
              <a:effectRef idx="0">
                <a:schemeClr val="accent1"/>
              </a:effectRef>
              <a:fontRef idx="minor">
                <a:schemeClr val="tx1"/>
              </a:fontRef>
            </p:style>
          </p:cxnSp>
          <p:sp>
            <p:nvSpPr>
              <p:cNvPr id="152" name="Rectangle 151">
                <a:extLst>
                  <a:ext uri="{FF2B5EF4-FFF2-40B4-BE49-F238E27FC236}">
                    <a16:creationId xmlns:a16="http://schemas.microsoft.com/office/drawing/2014/main" id="{FD26BBCC-BE76-F064-81B6-F56A8CF3CD3B}"/>
                  </a:ext>
                </a:extLst>
              </p:cNvPr>
              <p:cNvSpPr/>
              <p:nvPr/>
            </p:nvSpPr>
            <p:spPr>
              <a:xfrm>
                <a:off x="2467907" y="3455301"/>
                <a:ext cx="914512" cy="173247"/>
              </a:xfrm>
              <a:prstGeom prst="rect">
                <a:avLst/>
              </a:prstGeom>
              <a:solidFill>
                <a:schemeClr val="bg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r>
                  <a:rPr lang="fr-FR" sz="600" b="1" dirty="0">
                    <a:solidFill>
                      <a:srgbClr val="000000">
                        <a:lumMod val="75000"/>
                        <a:lumOff val="25000"/>
                      </a:srgbClr>
                    </a:solidFill>
                    <a:latin typeface="Arial" panose="020B0604020202020204"/>
                  </a:rPr>
                  <a:t>Réglage des seuils</a:t>
                </a:r>
              </a:p>
            </p:txBody>
          </p:sp>
        </p:grpSp>
        <p:pic>
          <p:nvPicPr>
            <p:cNvPr id="150" name="Image 149">
              <a:extLst>
                <a:ext uri="{FF2B5EF4-FFF2-40B4-BE49-F238E27FC236}">
                  <a16:creationId xmlns:a16="http://schemas.microsoft.com/office/drawing/2014/main" id="{7695C6B5-FDEC-98F8-F252-14AF948895A4}"/>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800242" y="3541418"/>
              <a:ext cx="329723" cy="329723"/>
            </a:xfrm>
            <a:prstGeom prst="rect">
              <a:avLst/>
            </a:prstGeom>
          </p:spPr>
        </p:pic>
        <p:grpSp>
          <p:nvGrpSpPr>
            <p:cNvPr id="30" name="Groupe 29">
              <a:extLst>
                <a:ext uri="{FF2B5EF4-FFF2-40B4-BE49-F238E27FC236}">
                  <a16:creationId xmlns:a16="http://schemas.microsoft.com/office/drawing/2014/main" id="{C0E16B10-5655-5D47-CDAB-C0D83346D35B}"/>
                </a:ext>
              </a:extLst>
            </p:cNvPr>
            <p:cNvGrpSpPr/>
            <p:nvPr/>
          </p:nvGrpSpPr>
          <p:grpSpPr>
            <a:xfrm>
              <a:off x="4601260" y="2171874"/>
              <a:ext cx="1273607" cy="2272085"/>
              <a:chOff x="6135013" y="2895831"/>
              <a:chExt cx="1698142" cy="3029447"/>
            </a:xfrm>
          </p:grpSpPr>
          <p:pic>
            <p:nvPicPr>
              <p:cNvPr id="113" name="Image 112" descr="Une image contenant logo&#10;&#10;Description générée automatiquement">
                <a:extLst>
                  <a:ext uri="{FF2B5EF4-FFF2-40B4-BE49-F238E27FC236}">
                    <a16:creationId xmlns:a16="http://schemas.microsoft.com/office/drawing/2014/main" id="{D86D4851-E1AC-1D6F-EC78-7FA4E9EAC3A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721345" y="5078493"/>
                <a:ext cx="846785" cy="846785"/>
              </a:xfrm>
              <a:prstGeom prst="rect">
                <a:avLst/>
              </a:prstGeom>
              <a:effectLst>
                <a:softEdge rad="127000"/>
              </a:effectLst>
            </p:spPr>
          </p:pic>
          <p:sp>
            <p:nvSpPr>
              <p:cNvPr id="116" name="ZoneTexte 115">
                <a:extLst>
                  <a:ext uri="{FF2B5EF4-FFF2-40B4-BE49-F238E27FC236}">
                    <a16:creationId xmlns:a16="http://schemas.microsoft.com/office/drawing/2014/main" id="{75D9069F-48AA-0AE8-2999-A627598AAE31}"/>
                  </a:ext>
                </a:extLst>
              </p:cNvPr>
              <p:cNvSpPr txBox="1"/>
              <p:nvPr/>
            </p:nvSpPr>
            <p:spPr>
              <a:xfrm>
                <a:off x="6848274" y="2895831"/>
                <a:ext cx="984881" cy="738664"/>
              </a:xfrm>
              <a:prstGeom prst="rect">
                <a:avLst/>
              </a:prstGeom>
              <a:noFill/>
              <a:ln>
                <a:noFill/>
              </a:ln>
            </p:spPr>
            <p:txBody>
              <a:bodyPr wrap="square">
                <a:spAutoFit/>
              </a:bodyPr>
              <a:lstStyle/>
              <a:p>
                <a:pPr defTabSz="914378">
                  <a:defRPr/>
                </a:pPr>
                <a:r>
                  <a:rPr lang="fr-FR" sz="600" b="1" i="1" dirty="0">
                    <a:solidFill>
                      <a:srgbClr val="000000">
                        <a:lumMod val="75000"/>
                        <a:lumOff val="25000"/>
                      </a:srgbClr>
                    </a:solidFill>
                    <a:latin typeface="Arial" panose="020B0604020202020204"/>
                  </a:rPr>
                  <a:t>IR /  UV : </a:t>
                </a:r>
              </a:p>
              <a:p>
                <a:pPr defTabSz="914378">
                  <a:defRPr/>
                </a:pPr>
                <a:r>
                  <a:rPr lang="fr-FR" sz="600" b="1" i="1" dirty="0">
                    <a:solidFill>
                      <a:srgbClr val="000000">
                        <a:lumMod val="75000"/>
                        <a:lumOff val="25000"/>
                      </a:srgbClr>
                    </a:solidFill>
                    <a:latin typeface="Arial" panose="020B0604020202020204"/>
                  </a:rPr>
                  <a:t>En fonction des </a:t>
                </a:r>
              </a:p>
              <a:p>
                <a:pPr defTabSz="914378">
                  <a:defRPr/>
                </a:pPr>
                <a:r>
                  <a:rPr lang="fr-FR" sz="600" b="1" i="1" dirty="0">
                    <a:solidFill>
                      <a:srgbClr val="000000">
                        <a:lumMod val="75000"/>
                        <a:lumOff val="25000"/>
                      </a:srgbClr>
                    </a:solidFill>
                    <a:latin typeface="Arial" panose="020B0604020202020204"/>
                  </a:rPr>
                  <a:t>risques à couvrir</a:t>
                </a:r>
              </a:p>
            </p:txBody>
          </p:sp>
          <p:cxnSp>
            <p:nvCxnSpPr>
              <p:cNvPr id="117" name="Connecteur : en angle 116">
                <a:extLst>
                  <a:ext uri="{FF2B5EF4-FFF2-40B4-BE49-F238E27FC236}">
                    <a16:creationId xmlns:a16="http://schemas.microsoft.com/office/drawing/2014/main" id="{E8D69F0E-EB6B-367D-FE05-2962756A9200}"/>
                  </a:ext>
                </a:extLst>
              </p:cNvPr>
              <p:cNvCxnSpPr>
                <a:cxnSpLocks/>
                <a:stCxn id="116" idx="1"/>
                <a:endCxn id="25" idx="0"/>
              </p:cNvCxnSpPr>
              <p:nvPr/>
            </p:nvCxnSpPr>
            <p:spPr>
              <a:xfrm rot="10800000" flipV="1">
                <a:off x="6707541" y="3265163"/>
                <a:ext cx="140735" cy="323432"/>
              </a:xfrm>
              <a:prstGeom prst="bentConnector2">
                <a:avLst/>
              </a:prstGeom>
              <a:ln>
                <a:solidFill>
                  <a:schemeClr val="tx1">
                    <a:alpha val="93000"/>
                  </a:schemeClr>
                </a:solidFill>
                <a:prstDash val="sysDash"/>
              </a:ln>
            </p:spPr>
            <p:style>
              <a:lnRef idx="1">
                <a:schemeClr val="accent1"/>
              </a:lnRef>
              <a:fillRef idx="0">
                <a:schemeClr val="accent1"/>
              </a:fillRef>
              <a:effectRef idx="0">
                <a:schemeClr val="accent1"/>
              </a:effectRef>
              <a:fontRef idx="minor">
                <a:schemeClr val="tx1"/>
              </a:fontRef>
            </p:style>
          </p:cxnSp>
          <p:grpSp>
            <p:nvGrpSpPr>
              <p:cNvPr id="29" name="Groupe 28">
                <a:extLst>
                  <a:ext uri="{FF2B5EF4-FFF2-40B4-BE49-F238E27FC236}">
                    <a16:creationId xmlns:a16="http://schemas.microsoft.com/office/drawing/2014/main" id="{EBCB2232-9F2D-608D-DA4A-9C45022F298B}"/>
                  </a:ext>
                </a:extLst>
              </p:cNvPr>
              <p:cNvGrpSpPr>
                <a:grpSpLocks noChangeAspect="1"/>
              </p:cNvGrpSpPr>
              <p:nvPr/>
            </p:nvGrpSpPr>
            <p:grpSpPr>
              <a:xfrm>
                <a:off x="6256929" y="3691287"/>
                <a:ext cx="981003" cy="541693"/>
                <a:chOff x="6169860" y="3671020"/>
                <a:chExt cx="1080347" cy="596549"/>
              </a:xfrm>
            </p:grpSpPr>
            <p:pic>
              <p:nvPicPr>
                <p:cNvPr id="114" name="Image 113">
                  <a:extLst>
                    <a:ext uri="{FF2B5EF4-FFF2-40B4-BE49-F238E27FC236}">
                      <a16:creationId xmlns:a16="http://schemas.microsoft.com/office/drawing/2014/main" id="{B5C7AF5F-FAB9-330C-C538-E23F2D39AF9B}"/>
                    </a:ext>
                  </a:extLst>
                </p:cNvPr>
                <p:cNvPicPr>
                  <a:picLocks noChangeAspect="1"/>
                </p:cNvPicPr>
                <p:nvPr/>
              </p:nvPicPr>
              <p:blipFill rotWithShape="1">
                <a:blip r:embed="rId12">
                  <a:clrChange>
                    <a:clrFrom>
                      <a:srgbClr val="E4D8BE"/>
                    </a:clrFrom>
                    <a:clrTo>
                      <a:srgbClr val="E4D8BE">
                        <a:alpha val="0"/>
                      </a:srgbClr>
                    </a:clrTo>
                  </a:clrChange>
                </a:blip>
                <a:srcRect t="24405" r="54919"/>
                <a:stretch/>
              </p:blipFill>
              <p:spPr>
                <a:xfrm>
                  <a:off x="6169860" y="3671020"/>
                  <a:ext cx="569821" cy="596549"/>
                </a:xfrm>
                <a:prstGeom prst="rect">
                  <a:avLst/>
                </a:prstGeom>
                <a:ln>
                  <a:noFill/>
                  <a:prstDash val="sysDash"/>
                </a:ln>
              </p:spPr>
            </p:pic>
            <p:pic>
              <p:nvPicPr>
                <p:cNvPr id="24" name="Image 23" descr="Une image contenant cercle, clipart, Graphique, conception&#10;&#10;Description générée automatiquement">
                  <a:extLst>
                    <a:ext uri="{FF2B5EF4-FFF2-40B4-BE49-F238E27FC236}">
                      <a16:creationId xmlns:a16="http://schemas.microsoft.com/office/drawing/2014/main" id="{EE0B2069-C0B3-5007-8D34-5D7D38086908}"/>
                    </a:ext>
                  </a:extLst>
                </p:cNvPr>
                <p:cNvPicPr>
                  <a:picLocks noChangeAspect="1"/>
                </p:cNvPicPr>
                <p:nvPr/>
              </p:nvPicPr>
              <p:blipFill>
                <a:blip r:embed="rId13">
                  <a:clrChange>
                    <a:clrFrom>
                      <a:srgbClr val="FFFFFF"/>
                    </a:clrFrom>
                    <a:clrTo>
                      <a:srgbClr val="FFFFFF">
                        <a:alpha val="0"/>
                      </a:srgbClr>
                    </a:clrTo>
                  </a:clrChange>
                </a:blip>
                <a:stretch>
                  <a:fillRect/>
                </a:stretch>
              </p:blipFill>
              <p:spPr>
                <a:xfrm>
                  <a:off x="6739681" y="3671020"/>
                  <a:ext cx="510526" cy="510526"/>
                </a:xfrm>
                <a:prstGeom prst="rect">
                  <a:avLst/>
                </a:prstGeom>
              </p:spPr>
            </p:pic>
          </p:grpSp>
          <p:sp>
            <p:nvSpPr>
              <p:cNvPr id="25" name="Rectangle : coins arrondis 24">
                <a:extLst>
                  <a:ext uri="{FF2B5EF4-FFF2-40B4-BE49-F238E27FC236}">
                    <a16:creationId xmlns:a16="http://schemas.microsoft.com/office/drawing/2014/main" id="{380196A4-67C5-9F1E-6457-34A5FC43A646}"/>
                  </a:ext>
                </a:extLst>
              </p:cNvPr>
              <p:cNvSpPr/>
              <p:nvPr/>
            </p:nvSpPr>
            <p:spPr>
              <a:xfrm>
                <a:off x="6135013" y="3588595"/>
                <a:ext cx="1145053" cy="704501"/>
              </a:xfrm>
              <a:prstGeom prst="roundRect">
                <a:avLst>
                  <a:gd name="adj" fmla="val 6108"/>
                </a:avLst>
              </a:prstGeom>
              <a:noFill/>
              <a:ln w="6350">
                <a:solidFill>
                  <a:schemeClr val="tx1">
                    <a:lumMod val="75000"/>
                    <a:lumOff val="25000"/>
                  </a:schemeClr>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endParaRPr lang="fr-FR" sz="1350">
                  <a:solidFill>
                    <a:srgbClr val="FFFFFF"/>
                  </a:solidFill>
                  <a:latin typeface="Arial" panose="020B0604020202020204"/>
                </a:endParaRPr>
              </a:p>
            </p:txBody>
          </p:sp>
        </p:grpSp>
        <p:grpSp>
          <p:nvGrpSpPr>
            <p:cNvPr id="47" name="Groupe 46">
              <a:extLst>
                <a:ext uri="{FF2B5EF4-FFF2-40B4-BE49-F238E27FC236}">
                  <a16:creationId xmlns:a16="http://schemas.microsoft.com/office/drawing/2014/main" id="{7C727E44-5BFA-5E56-EA2E-F523AE38AAA8}"/>
                </a:ext>
              </a:extLst>
            </p:cNvPr>
            <p:cNvGrpSpPr/>
            <p:nvPr/>
          </p:nvGrpSpPr>
          <p:grpSpPr>
            <a:xfrm>
              <a:off x="2055614" y="1782676"/>
              <a:ext cx="3573476" cy="345065"/>
              <a:chOff x="2740819" y="2376902"/>
              <a:chExt cx="4764634" cy="460086"/>
            </a:xfrm>
          </p:grpSpPr>
          <p:pic>
            <p:nvPicPr>
              <p:cNvPr id="119" name="Image 118">
                <a:extLst>
                  <a:ext uri="{FF2B5EF4-FFF2-40B4-BE49-F238E27FC236}">
                    <a16:creationId xmlns:a16="http://schemas.microsoft.com/office/drawing/2014/main" id="{5E25C57E-0DDB-9A65-7A99-496B6BC5863B}"/>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2740819" y="2428463"/>
                <a:ext cx="435424" cy="408525"/>
              </a:xfrm>
              <a:prstGeom prst="rect">
                <a:avLst/>
              </a:prstGeom>
            </p:spPr>
          </p:pic>
          <p:sp>
            <p:nvSpPr>
              <p:cNvPr id="123" name="ZoneTexte 122">
                <a:extLst>
                  <a:ext uri="{FF2B5EF4-FFF2-40B4-BE49-F238E27FC236}">
                    <a16:creationId xmlns:a16="http://schemas.microsoft.com/office/drawing/2014/main" id="{491A3CA4-1636-E84C-AF9B-6320BDA68D48}"/>
                  </a:ext>
                </a:extLst>
              </p:cNvPr>
              <p:cNvSpPr txBox="1"/>
              <p:nvPr/>
            </p:nvSpPr>
            <p:spPr>
              <a:xfrm>
                <a:off x="3176243" y="2376903"/>
                <a:ext cx="957104" cy="369331"/>
              </a:xfrm>
              <a:prstGeom prst="rect">
                <a:avLst/>
              </a:prstGeom>
              <a:noFill/>
            </p:spPr>
            <p:txBody>
              <a:bodyPr wrap="square">
                <a:spAutoFit/>
              </a:bodyPr>
              <a:lstStyle/>
              <a:p>
                <a:pPr defTabSz="914378">
                  <a:defRPr/>
                </a:pPr>
                <a:r>
                  <a:rPr lang="fr-FR" sz="600" b="1" i="1" dirty="0">
                    <a:solidFill>
                      <a:srgbClr val="000000">
                        <a:lumMod val="65000"/>
                        <a:lumOff val="35000"/>
                      </a:srgbClr>
                    </a:solidFill>
                    <a:latin typeface="Arial" panose="020B0604020202020204"/>
                  </a:rPr>
                  <a:t>fonction fumée</a:t>
                </a:r>
              </a:p>
            </p:txBody>
          </p:sp>
          <p:cxnSp>
            <p:nvCxnSpPr>
              <p:cNvPr id="126" name="Connecteur droit avec flèche 125">
                <a:extLst>
                  <a:ext uri="{FF2B5EF4-FFF2-40B4-BE49-F238E27FC236}">
                    <a16:creationId xmlns:a16="http://schemas.microsoft.com/office/drawing/2014/main" id="{4EFE52B7-2190-C127-E6DE-4FA98EB4F4CF}"/>
                  </a:ext>
                </a:extLst>
              </p:cNvPr>
              <p:cNvCxnSpPr>
                <a:cxnSpLocks/>
              </p:cNvCxnSpPr>
              <p:nvPr/>
            </p:nvCxnSpPr>
            <p:spPr>
              <a:xfrm>
                <a:off x="3176244" y="2632725"/>
                <a:ext cx="2958769" cy="0"/>
              </a:xfrm>
              <a:prstGeom prst="straightConnector1">
                <a:avLst/>
              </a:prstGeom>
              <a:ln>
                <a:solidFill>
                  <a:schemeClr val="tx1">
                    <a:lumMod val="75000"/>
                    <a:lumOff val="25000"/>
                  </a:schemeClr>
                </a:solidFill>
                <a:prstDash val="sysDash"/>
                <a:headEnd type="triangle"/>
                <a:tailEnd type="none"/>
              </a:ln>
            </p:spPr>
            <p:style>
              <a:lnRef idx="1">
                <a:schemeClr val="accent1"/>
              </a:lnRef>
              <a:fillRef idx="0">
                <a:schemeClr val="accent1"/>
              </a:fillRef>
              <a:effectRef idx="0">
                <a:schemeClr val="accent1"/>
              </a:effectRef>
              <a:fontRef idx="minor">
                <a:schemeClr val="tx1"/>
              </a:fontRef>
            </p:style>
          </p:cxnSp>
          <p:pic>
            <p:nvPicPr>
              <p:cNvPr id="128" name="Image 127">
                <a:extLst>
                  <a:ext uri="{FF2B5EF4-FFF2-40B4-BE49-F238E27FC236}">
                    <a16:creationId xmlns:a16="http://schemas.microsoft.com/office/drawing/2014/main" id="{E7F89F46-0D95-7A29-9B6D-6A8183B8DB7C}"/>
                  </a:ext>
                </a:extLst>
              </p:cNvPr>
              <p:cNvPicPr>
                <a:picLocks noChangeAspect="1"/>
              </p:cNvPicPr>
              <p:nvPr/>
            </p:nvPicPr>
            <p:blipFill>
              <a:blip r:embed="rId1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135012" y="2428463"/>
                <a:ext cx="435424" cy="408525"/>
              </a:xfrm>
              <a:prstGeom prst="rect">
                <a:avLst/>
              </a:prstGeom>
            </p:spPr>
          </p:pic>
          <p:sp>
            <p:nvSpPr>
              <p:cNvPr id="129" name="ZoneTexte 128">
                <a:extLst>
                  <a:ext uri="{FF2B5EF4-FFF2-40B4-BE49-F238E27FC236}">
                    <a16:creationId xmlns:a16="http://schemas.microsoft.com/office/drawing/2014/main" id="{5E329566-A30B-BDB3-47A1-AE3B256C198C}"/>
                  </a:ext>
                </a:extLst>
              </p:cNvPr>
              <p:cNvSpPr txBox="1"/>
              <p:nvPr/>
            </p:nvSpPr>
            <p:spPr>
              <a:xfrm>
                <a:off x="6515937" y="2376902"/>
                <a:ext cx="989516" cy="369331"/>
              </a:xfrm>
              <a:prstGeom prst="rect">
                <a:avLst/>
              </a:prstGeom>
              <a:noFill/>
            </p:spPr>
            <p:txBody>
              <a:bodyPr wrap="square">
                <a:spAutoFit/>
              </a:bodyPr>
              <a:lstStyle/>
              <a:p>
                <a:pPr algn="ctr" defTabSz="914378">
                  <a:defRPr/>
                </a:pPr>
                <a:r>
                  <a:rPr lang="fr-FR" sz="600" b="1" i="1" dirty="0">
                    <a:solidFill>
                      <a:srgbClr val="000000">
                        <a:lumMod val="65000"/>
                        <a:lumOff val="35000"/>
                      </a:srgbClr>
                    </a:solidFill>
                    <a:latin typeface="Arial" panose="020B0604020202020204"/>
                  </a:rPr>
                  <a:t>fonction flamme</a:t>
                </a:r>
              </a:p>
            </p:txBody>
          </p:sp>
          <p:cxnSp>
            <p:nvCxnSpPr>
              <p:cNvPr id="130" name="Connecteur droit avec flèche 129">
                <a:extLst>
                  <a:ext uri="{FF2B5EF4-FFF2-40B4-BE49-F238E27FC236}">
                    <a16:creationId xmlns:a16="http://schemas.microsoft.com/office/drawing/2014/main" id="{C546C933-6376-4F3B-9587-8476B851B989}"/>
                  </a:ext>
                </a:extLst>
              </p:cNvPr>
              <p:cNvCxnSpPr>
                <a:cxnSpLocks/>
                <a:stCxn id="128" idx="3"/>
              </p:cNvCxnSpPr>
              <p:nvPr/>
            </p:nvCxnSpPr>
            <p:spPr>
              <a:xfrm flipV="1">
                <a:off x="6570437" y="2629655"/>
                <a:ext cx="866796" cy="3071"/>
              </a:xfrm>
              <a:prstGeom prst="straightConnector1">
                <a:avLst/>
              </a:prstGeom>
              <a:ln>
                <a:solidFill>
                  <a:schemeClr val="tx1">
                    <a:lumMod val="75000"/>
                    <a:lumOff val="25000"/>
                  </a:schemeClr>
                </a:solidFill>
                <a:prstDash val="sysDash"/>
                <a:tailEnd type="triangle"/>
              </a:ln>
            </p:spPr>
            <p:style>
              <a:lnRef idx="1">
                <a:schemeClr val="accent1"/>
              </a:lnRef>
              <a:fillRef idx="0">
                <a:schemeClr val="accent1"/>
              </a:fillRef>
              <a:effectRef idx="0">
                <a:schemeClr val="accent1"/>
              </a:effectRef>
              <a:fontRef idx="minor">
                <a:schemeClr val="tx1"/>
              </a:fontRef>
            </p:style>
          </p:cxnSp>
          <p:sp>
            <p:nvSpPr>
              <p:cNvPr id="45" name="ZoneTexte 44">
                <a:extLst>
                  <a:ext uri="{FF2B5EF4-FFF2-40B4-BE49-F238E27FC236}">
                    <a16:creationId xmlns:a16="http://schemas.microsoft.com/office/drawing/2014/main" id="{15F05C8E-CC2D-F8B3-96CA-BBC3E3757CE3}"/>
                  </a:ext>
                </a:extLst>
              </p:cNvPr>
              <p:cNvSpPr txBox="1"/>
              <p:nvPr/>
            </p:nvSpPr>
            <p:spPr>
              <a:xfrm>
                <a:off x="4078008" y="2376903"/>
                <a:ext cx="1871832" cy="246221"/>
              </a:xfrm>
              <a:prstGeom prst="rect">
                <a:avLst/>
              </a:prstGeom>
              <a:noFill/>
            </p:spPr>
            <p:txBody>
              <a:bodyPr wrap="square">
                <a:spAutoFit/>
              </a:bodyPr>
              <a:lstStyle/>
              <a:p>
                <a:pPr algn="ctr" defTabSz="914378">
                  <a:defRPr/>
                </a:pPr>
                <a:r>
                  <a:rPr lang="fr-FR" sz="600" i="1" dirty="0">
                    <a:solidFill>
                      <a:srgbClr val="000000">
                        <a:lumMod val="75000"/>
                        <a:lumOff val="25000"/>
                      </a:srgbClr>
                    </a:solidFill>
                    <a:latin typeface="Arial" panose="020B0604020202020204"/>
                  </a:rPr>
                  <a:t>Capteurs (produits spécifiques)</a:t>
                </a:r>
              </a:p>
            </p:txBody>
          </p:sp>
        </p:grpSp>
      </p:grpSp>
    </p:spTree>
    <p:extLst>
      <p:ext uri="{BB962C8B-B14F-4D97-AF65-F5344CB8AC3E}">
        <p14:creationId xmlns:p14="http://schemas.microsoft.com/office/powerpoint/2010/main" val="152206487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 name="ZoneTexte 43">
            <a:extLst>
              <a:ext uri="{FF2B5EF4-FFF2-40B4-BE49-F238E27FC236}">
                <a16:creationId xmlns:a16="http://schemas.microsoft.com/office/drawing/2014/main" id="{EA6DFDC6-3D3C-41DD-909D-5CA0154B24CD}"/>
              </a:ext>
            </a:extLst>
          </p:cNvPr>
          <p:cNvSpPr txBox="1"/>
          <p:nvPr/>
        </p:nvSpPr>
        <p:spPr>
          <a:xfrm>
            <a:off x="123456" y="1155153"/>
            <a:ext cx="8817861" cy="307777"/>
          </a:xfrm>
          <a:prstGeom prst="rect">
            <a:avLst/>
          </a:prstGeom>
          <a:noFill/>
          <a:ln>
            <a:solidFill>
              <a:schemeClr val="accent1"/>
            </a:solidFill>
            <a:prstDash val="lgDash"/>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4F81BD">
                    <a:lumMod val="75000"/>
                  </a:srgbClr>
                </a:solidFill>
                <a:effectLst/>
                <a:uLnTx/>
                <a:uFillTx/>
                <a:latin typeface="Arial"/>
                <a:ea typeface="+mn-ea"/>
                <a:cs typeface="+mn-cs"/>
              </a:rPr>
              <a:t>La ‘Loi du carré inverse’</a:t>
            </a:r>
            <a:r>
              <a:rPr kumimoji="0" lang="en-US" sz="1400" b="0" i="0" u="none" strike="noStrike" kern="1200" cap="none" spc="0" normalizeH="0" baseline="0" noProof="0" dirty="0">
                <a:ln>
                  <a:noFill/>
                </a:ln>
                <a:solidFill>
                  <a:srgbClr val="4F81BD">
                    <a:lumMod val="75000"/>
                  </a:srgbClr>
                </a:solidFill>
                <a:effectLst/>
                <a:uLnTx/>
                <a:uFillTx/>
                <a:latin typeface="Arial"/>
                <a:ea typeface="+mn-ea"/>
                <a:cs typeface="+mn-cs"/>
              </a:rPr>
              <a:t> p</a:t>
            </a:r>
            <a:r>
              <a:rPr kumimoji="0" lang="fr-FR" sz="1400" b="0" i="0" u="none" strike="noStrike" kern="1200" cap="none" spc="0" normalizeH="0" baseline="0" noProof="0" dirty="0">
                <a:ln>
                  <a:noFill/>
                </a:ln>
                <a:solidFill>
                  <a:srgbClr val="4F81BD">
                    <a:lumMod val="75000"/>
                  </a:srgbClr>
                </a:solidFill>
                <a:effectLst/>
                <a:uLnTx/>
                <a:uFillTx/>
                <a:latin typeface="Arial"/>
                <a:ea typeface="+mn-ea"/>
                <a:cs typeface="+mn-cs"/>
              </a:rPr>
              <a:t>rône</a:t>
            </a:r>
            <a:r>
              <a:rPr kumimoji="0" lang="en-US" sz="1400" b="0" i="0" u="none" strike="noStrike" kern="1200" cap="none" spc="0" normalizeH="0" baseline="0" noProof="0" dirty="0">
                <a:ln>
                  <a:noFill/>
                </a:ln>
                <a:solidFill>
                  <a:srgbClr val="4F81BD">
                    <a:lumMod val="75000"/>
                  </a:srgbClr>
                </a:solidFill>
                <a:effectLst/>
                <a:uLnTx/>
                <a:uFillTx/>
                <a:latin typeface="Arial"/>
                <a:ea typeface="+mn-ea"/>
                <a:cs typeface="+mn-cs"/>
              </a:rPr>
              <a:t> </a:t>
            </a:r>
            <a:r>
              <a:rPr kumimoji="0" lang="fr-FR" sz="1400" b="0" i="0" u="none" strike="noStrike" kern="1200" cap="none" spc="0" normalizeH="0" baseline="0" noProof="0" dirty="0">
                <a:ln>
                  <a:noFill/>
                </a:ln>
                <a:solidFill>
                  <a:srgbClr val="4F81BD">
                    <a:lumMod val="75000"/>
                  </a:srgbClr>
                </a:solidFill>
                <a:effectLst/>
                <a:uLnTx/>
                <a:uFillTx/>
                <a:latin typeface="Arial"/>
                <a:ea typeface="+mn-ea"/>
                <a:cs typeface="+mn-cs"/>
              </a:rPr>
              <a:t>les</a:t>
            </a:r>
            <a:r>
              <a:rPr kumimoji="0" lang="en-US" sz="1400" b="0" i="0" u="none" strike="noStrike" kern="1200" cap="none" spc="0" normalizeH="0" baseline="0" noProof="0" dirty="0">
                <a:ln>
                  <a:noFill/>
                </a:ln>
                <a:solidFill>
                  <a:srgbClr val="4F81BD">
                    <a:lumMod val="75000"/>
                  </a:srgbClr>
                </a:solidFill>
                <a:effectLst/>
                <a:uLnTx/>
                <a:uFillTx/>
                <a:latin typeface="Arial"/>
                <a:ea typeface="+mn-ea"/>
                <a:cs typeface="+mn-cs"/>
              </a:rPr>
              <a:t> distances </a:t>
            </a:r>
            <a:r>
              <a:rPr kumimoji="0" lang="fr-FR" sz="1400" b="0" i="0" u="none" strike="noStrike" kern="1200" cap="none" spc="0" normalizeH="0" baseline="0" noProof="0" dirty="0">
                <a:ln>
                  <a:noFill/>
                </a:ln>
                <a:solidFill>
                  <a:srgbClr val="4F81BD">
                    <a:lumMod val="75000"/>
                  </a:srgbClr>
                </a:solidFill>
                <a:effectLst/>
                <a:uLnTx/>
                <a:uFillTx/>
                <a:latin typeface="Arial"/>
                <a:ea typeface="+mn-ea"/>
                <a:cs typeface="+mn-cs"/>
              </a:rPr>
              <a:t>courtes</a:t>
            </a:r>
            <a:endParaRPr kumimoji="0" lang="fr-FR" sz="14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grpSp>
        <p:nvGrpSpPr>
          <p:cNvPr id="16" name="Groupe 15">
            <a:extLst>
              <a:ext uri="{FF2B5EF4-FFF2-40B4-BE49-F238E27FC236}">
                <a16:creationId xmlns:a16="http://schemas.microsoft.com/office/drawing/2014/main" id="{8CA9F037-E637-0310-0AA4-4C373166EFC0}"/>
              </a:ext>
            </a:extLst>
          </p:cNvPr>
          <p:cNvGrpSpPr/>
          <p:nvPr/>
        </p:nvGrpSpPr>
        <p:grpSpPr>
          <a:xfrm>
            <a:off x="1164966" y="1635646"/>
            <a:ext cx="6734840" cy="2576118"/>
            <a:chOff x="861496" y="1635646"/>
            <a:chExt cx="6734840" cy="2576118"/>
          </a:xfrm>
        </p:grpSpPr>
        <p:sp>
          <p:nvSpPr>
            <p:cNvPr id="707600" name="Text Box 16"/>
            <p:cNvSpPr txBox="1">
              <a:spLocks noChangeArrowheads="1"/>
            </p:cNvSpPr>
            <p:nvPr/>
          </p:nvSpPr>
          <p:spPr bwMode="auto">
            <a:xfrm>
              <a:off x="6431106" y="3888599"/>
              <a:ext cx="1165230" cy="323165"/>
            </a:xfrm>
            <a:prstGeom prst="rect">
              <a:avLst/>
            </a:prstGeom>
            <a:solidFill>
              <a:schemeClr val="bg1">
                <a:alpha val="64000"/>
              </a:schemeClr>
            </a:solidFill>
            <a:ln w="12700">
              <a:noFill/>
              <a:miter lim="800000"/>
              <a:headEnd/>
              <a:tailEnd/>
            </a:ln>
          </p:spPr>
          <p:txBody>
            <a:bodyPr wrap="square">
              <a:spAutoFit/>
            </a:bodyPr>
            <a:lstStyle/>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fr-FR" sz="600" b="0" i="1"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Distance = d </a:t>
              </a:r>
            </a:p>
            <a:p>
              <a:pPr marL="0" marR="0" lvl="0" indent="0" algn="l" defTabSz="914400" rtl="0" eaLnBrk="1" fontAlgn="auto" latinLnBrk="0" hangingPunct="1">
                <a:lnSpc>
                  <a:spcPct val="100000"/>
                </a:lnSpc>
                <a:spcBef>
                  <a:spcPct val="50000"/>
                </a:spcBef>
                <a:spcAft>
                  <a:spcPts val="0"/>
                </a:spcAft>
                <a:buClrTx/>
                <a:buSzTx/>
                <a:buFontTx/>
                <a:buNone/>
                <a:tabLst/>
                <a:defRPr/>
              </a:pPr>
              <a:r>
                <a:rPr kumimoji="0" lang="fr-FR" sz="600" b="0" i="1"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rPr>
                <a:t>Intensité = i</a:t>
              </a:r>
            </a:p>
          </p:txBody>
        </p:sp>
        <p:grpSp>
          <p:nvGrpSpPr>
            <p:cNvPr id="13" name="Groupe 12">
              <a:extLst>
                <a:ext uri="{FF2B5EF4-FFF2-40B4-BE49-F238E27FC236}">
                  <a16:creationId xmlns:a16="http://schemas.microsoft.com/office/drawing/2014/main" id="{C27480C6-339F-C31E-BF3E-B08E6F6132C3}"/>
                </a:ext>
              </a:extLst>
            </p:cNvPr>
            <p:cNvGrpSpPr/>
            <p:nvPr/>
          </p:nvGrpSpPr>
          <p:grpSpPr>
            <a:xfrm>
              <a:off x="861496" y="1635646"/>
              <a:ext cx="2067363" cy="763330"/>
              <a:chOff x="861496" y="1089256"/>
              <a:chExt cx="2067363" cy="763330"/>
            </a:xfrm>
          </p:grpSpPr>
          <p:sp>
            <p:nvSpPr>
              <p:cNvPr id="9" name="Rectangle 8">
                <a:extLst>
                  <a:ext uri="{FF2B5EF4-FFF2-40B4-BE49-F238E27FC236}">
                    <a16:creationId xmlns:a16="http://schemas.microsoft.com/office/drawing/2014/main" id="{CDCFFA27-4DC4-BF40-1419-A2E14751D934}"/>
                  </a:ext>
                </a:extLst>
              </p:cNvPr>
              <p:cNvSpPr/>
              <p:nvPr/>
            </p:nvSpPr>
            <p:spPr>
              <a:xfrm>
                <a:off x="861496" y="1089256"/>
                <a:ext cx="2067363" cy="763330"/>
              </a:xfrm>
              <a:prstGeom prst="rect">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12" name="Groupe 11">
                <a:extLst>
                  <a:ext uri="{FF2B5EF4-FFF2-40B4-BE49-F238E27FC236}">
                    <a16:creationId xmlns:a16="http://schemas.microsoft.com/office/drawing/2014/main" id="{9E96DE29-3687-69B7-778E-B73C41E9B84B}"/>
                  </a:ext>
                </a:extLst>
              </p:cNvPr>
              <p:cNvGrpSpPr/>
              <p:nvPr/>
            </p:nvGrpSpPr>
            <p:grpSpPr>
              <a:xfrm>
                <a:off x="861496" y="1155153"/>
                <a:ext cx="1678827" cy="662585"/>
                <a:chOff x="870783" y="1155153"/>
                <a:chExt cx="1678827" cy="662585"/>
              </a:xfrm>
            </p:grpSpPr>
            <p:pic>
              <p:nvPicPr>
                <p:cNvPr id="707599" name="Picture 15" descr="smiley_fire"/>
                <p:cNvPicPr>
                  <a:picLocks noChangeAspect="1" noChangeArrowheads="1" noCrop="1"/>
                </p:cNvPicPr>
                <p:nvPr/>
              </p:nvPicPr>
              <p:blipFill>
                <a:blip r:embed="rId3" cstate="print">
                  <a:clrChange>
                    <a:clrFrom>
                      <a:srgbClr val="FFFFFF"/>
                    </a:clrFrom>
                    <a:clrTo>
                      <a:srgbClr val="FFFFFF">
                        <a:alpha val="0"/>
                      </a:srgbClr>
                    </a:clrTo>
                  </a:clrChange>
                </a:blip>
                <a:srcRect/>
                <a:stretch>
                  <a:fillRect/>
                </a:stretch>
              </p:blipFill>
              <p:spPr bwMode="auto">
                <a:xfrm>
                  <a:off x="1975995" y="1359897"/>
                  <a:ext cx="203156" cy="379423"/>
                </a:xfrm>
                <a:prstGeom prst="rect">
                  <a:avLst/>
                </a:prstGeom>
                <a:noFill/>
                <a:ln w="9525">
                  <a:noFill/>
                  <a:miter lim="800000"/>
                  <a:headEnd/>
                  <a:tailEnd/>
                </a:ln>
              </p:spPr>
            </p:pic>
            <p:sp>
              <p:nvSpPr>
                <p:cNvPr id="707601" name="Line 17"/>
                <p:cNvSpPr>
                  <a:spLocks noChangeShapeType="1"/>
                </p:cNvSpPr>
                <p:nvPr/>
              </p:nvSpPr>
              <p:spPr bwMode="auto">
                <a:xfrm>
                  <a:off x="1545783" y="1638408"/>
                  <a:ext cx="334609" cy="0"/>
                </a:xfrm>
                <a:prstGeom prst="line">
                  <a:avLst/>
                </a:prstGeom>
                <a:noFill/>
                <a:ln w="28575">
                  <a:solidFill>
                    <a:srgbClr val="FF33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707636" name="Text Box 52"/>
                <p:cNvSpPr txBox="1">
                  <a:spLocks noChangeArrowheads="1"/>
                </p:cNvSpPr>
                <p:nvPr/>
              </p:nvSpPr>
              <p:spPr bwMode="auto">
                <a:xfrm>
                  <a:off x="1557165" y="1360064"/>
                  <a:ext cx="286808" cy="274699"/>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534" b="0" i="0" u="none" strike="noStrike" kern="1200" cap="none" spc="0" normalizeH="0" baseline="0" noProof="0" dirty="0">
                      <a:ln>
                        <a:noFill/>
                      </a:ln>
                      <a:solidFill>
                        <a:srgbClr val="002060"/>
                      </a:solidFill>
                      <a:effectLst/>
                      <a:uLnTx/>
                      <a:uFillTx/>
                      <a:latin typeface="Arial" panose="020B0604020202020204"/>
                      <a:ea typeface="+mn-ea"/>
                      <a:cs typeface="+mn-cs"/>
                    </a:rPr>
                    <a:t>d</a:t>
                  </a:r>
                </a:p>
              </p:txBody>
            </p:sp>
            <p:sp>
              <p:nvSpPr>
                <p:cNvPr id="707637" name="Text Box 53"/>
                <p:cNvSpPr txBox="1">
                  <a:spLocks noChangeArrowheads="1"/>
                </p:cNvSpPr>
                <p:nvPr/>
              </p:nvSpPr>
              <p:spPr bwMode="auto">
                <a:xfrm>
                  <a:off x="2262802" y="1360064"/>
                  <a:ext cx="286808" cy="274699"/>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534" b="0" i="0" u="none" strike="noStrike" kern="1200" cap="none" spc="0" normalizeH="0" baseline="0" noProof="0">
                      <a:ln>
                        <a:noFill/>
                      </a:ln>
                      <a:solidFill>
                        <a:srgbClr val="002060"/>
                      </a:solidFill>
                      <a:effectLst/>
                      <a:uLnTx/>
                      <a:uFillTx/>
                      <a:latin typeface="Arial" panose="020B0604020202020204"/>
                      <a:ea typeface="+mn-ea"/>
                      <a:cs typeface="+mn-cs"/>
                    </a:rPr>
                    <a:t>i</a:t>
                  </a:r>
                </a:p>
              </p:txBody>
            </p:sp>
            <p:pic>
              <p:nvPicPr>
                <p:cNvPr id="270338" name="Picture 2" descr="M:\DEC Library - Graphics\Marcom Photo Library\JPEGs\Flame\X3301 w Black Bracket 1.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870783" y="1155153"/>
                  <a:ext cx="529377" cy="662585"/>
                </a:xfrm>
                <a:prstGeom prst="rect">
                  <a:avLst/>
                </a:prstGeom>
                <a:noFill/>
                <a:extLst>
                  <a:ext uri="{909E8E84-426E-40DD-AFC4-6F175D3DCCD1}">
                    <a14:hiddenFill xmlns:a14="http://schemas.microsoft.com/office/drawing/2010/main">
                      <a:solidFill>
                        <a:srgbClr val="FFFFFF"/>
                      </a:solidFill>
                    </a14:hiddenFill>
                  </a:ext>
                </a:extLst>
              </p:spPr>
            </p:pic>
          </p:grpSp>
        </p:grpSp>
        <p:grpSp>
          <p:nvGrpSpPr>
            <p:cNvPr id="14" name="Groupe 13">
              <a:extLst>
                <a:ext uri="{FF2B5EF4-FFF2-40B4-BE49-F238E27FC236}">
                  <a16:creationId xmlns:a16="http://schemas.microsoft.com/office/drawing/2014/main" id="{01ADA8DD-50EA-44D5-4A39-F606C35669C1}"/>
                </a:ext>
              </a:extLst>
            </p:cNvPr>
            <p:cNvGrpSpPr/>
            <p:nvPr/>
          </p:nvGrpSpPr>
          <p:grpSpPr>
            <a:xfrm>
              <a:off x="4750859" y="1670106"/>
              <a:ext cx="2712681" cy="763330"/>
              <a:chOff x="861495" y="2241617"/>
              <a:chExt cx="2712681" cy="763330"/>
            </a:xfrm>
          </p:grpSpPr>
          <p:sp>
            <p:nvSpPr>
              <p:cNvPr id="10" name="Rectangle 9">
                <a:extLst>
                  <a:ext uri="{FF2B5EF4-FFF2-40B4-BE49-F238E27FC236}">
                    <a16:creationId xmlns:a16="http://schemas.microsoft.com/office/drawing/2014/main" id="{913CCF10-F490-2566-187E-3151E88F8631}"/>
                  </a:ext>
                </a:extLst>
              </p:cNvPr>
              <p:cNvSpPr/>
              <p:nvPr/>
            </p:nvSpPr>
            <p:spPr>
              <a:xfrm>
                <a:off x="861495" y="2241617"/>
                <a:ext cx="2712681" cy="76333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7" name="Groupe 6">
                <a:extLst>
                  <a:ext uri="{FF2B5EF4-FFF2-40B4-BE49-F238E27FC236}">
                    <a16:creationId xmlns:a16="http://schemas.microsoft.com/office/drawing/2014/main" id="{8F0F5EAF-D396-4CE3-AD9B-4417D1DB17F7}"/>
                  </a:ext>
                </a:extLst>
              </p:cNvPr>
              <p:cNvGrpSpPr>
                <a:grpSpLocks noChangeAspect="1"/>
              </p:cNvGrpSpPr>
              <p:nvPr/>
            </p:nvGrpSpPr>
            <p:grpSpPr>
              <a:xfrm>
                <a:off x="861496" y="2269406"/>
                <a:ext cx="2616647" cy="735541"/>
                <a:chOff x="384828" y="3485940"/>
                <a:chExt cx="3128397" cy="879394"/>
              </a:xfrm>
            </p:grpSpPr>
            <p:grpSp>
              <p:nvGrpSpPr>
                <p:cNvPr id="3" name="Groupe 2">
                  <a:extLst>
                    <a:ext uri="{FF2B5EF4-FFF2-40B4-BE49-F238E27FC236}">
                      <a16:creationId xmlns:a16="http://schemas.microsoft.com/office/drawing/2014/main" id="{3449E151-CB27-4824-98B5-9A9081E74C09}"/>
                    </a:ext>
                  </a:extLst>
                </p:cNvPr>
                <p:cNvGrpSpPr/>
                <p:nvPr/>
              </p:nvGrpSpPr>
              <p:grpSpPr>
                <a:xfrm>
                  <a:off x="384828" y="3485940"/>
                  <a:ext cx="3128397" cy="879394"/>
                  <a:chOff x="1936187" y="2133231"/>
                  <a:chExt cx="3128397" cy="879394"/>
                </a:xfrm>
              </p:grpSpPr>
              <p:pic>
                <p:nvPicPr>
                  <p:cNvPr id="707608" name="Picture 24" descr="smiley_fire"/>
                  <p:cNvPicPr>
                    <a:picLocks noChangeAspect="1" noChangeArrowheads="1" noCrop="1"/>
                  </p:cNvPicPr>
                  <p:nvPr/>
                </p:nvPicPr>
                <p:blipFill>
                  <a:blip r:embed="rId3" cstate="print"/>
                  <a:srcRect/>
                  <a:stretch>
                    <a:fillRect/>
                  </a:stretch>
                </p:blipFill>
                <p:spPr bwMode="auto">
                  <a:xfrm>
                    <a:off x="3721558" y="2318491"/>
                    <a:ext cx="242888" cy="453628"/>
                  </a:xfrm>
                  <a:prstGeom prst="rect">
                    <a:avLst/>
                  </a:prstGeom>
                  <a:noFill/>
                  <a:ln w="9525">
                    <a:noFill/>
                    <a:miter lim="800000"/>
                    <a:headEnd/>
                    <a:tailEnd/>
                  </a:ln>
                </p:spPr>
              </p:pic>
              <p:sp>
                <p:nvSpPr>
                  <p:cNvPr id="707609" name="Text Box 25"/>
                  <p:cNvSpPr txBox="1">
                    <a:spLocks noChangeArrowheads="1"/>
                  </p:cNvSpPr>
                  <p:nvPr/>
                </p:nvSpPr>
                <p:spPr bwMode="auto">
                  <a:xfrm>
                    <a:off x="2680610" y="2358973"/>
                    <a:ext cx="800100" cy="32842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534" b="0" i="0" u="none" strike="noStrike" kern="1200" cap="none" spc="0" normalizeH="0" baseline="0" noProof="0" dirty="0">
                        <a:ln>
                          <a:noFill/>
                        </a:ln>
                        <a:solidFill>
                          <a:srgbClr val="002060"/>
                        </a:solidFill>
                        <a:effectLst/>
                        <a:uLnTx/>
                        <a:uFillTx/>
                        <a:latin typeface="Arial" panose="020B0604020202020204"/>
                        <a:ea typeface="+mn-ea"/>
                        <a:cs typeface="+mn-cs"/>
                      </a:rPr>
                      <a:t>2 x d</a:t>
                    </a:r>
                  </a:p>
                </p:txBody>
              </p:sp>
              <p:sp>
                <p:nvSpPr>
                  <p:cNvPr id="707612" name="Text Box 28"/>
                  <p:cNvSpPr txBox="1">
                    <a:spLocks noChangeArrowheads="1"/>
                  </p:cNvSpPr>
                  <p:nvPr/>
                </p:nvSpPr>
                <p:spPr bwMode="auto">
                  <a:xfrm>
                    <a:off x="4435934" y="2358973"/>
                    <a:ext cx="628650" cy="32842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534" b="0" i="0" u="none" strike="noStrike" kern="1200" cap="none" spc="0" normalizeH="0" baseline="0" noProof="0" dirty="0">
                        <a:ln>
                          <a:noFill/>
                        </a:ln>
                        <a:solidFill>
                          <a:srgbClr val="002060"/>
                        </a:solidFill>
                        <a:effectLst/>
                        <a:uLnTx/>
                        <a:uFillTx/>
                        <a:latin typeface="Arial" panose="020B0604020202020204"/>
                        <a:ea typeface="+mn-ea"/>
                        <a:cs typeface="+mn-cs"/>
                      </a:rPr>
                      <a:t>4 x </a:t>
                    </a:r>
                    <a:r>
                      <a:rPr kumimoji="0" lang="en-US" sz="1534" b="0" i="0" u="none" strike="noStrike" kern="1200" cap="none" spc="0" normalizeH="0" baseline="0" noProof="0" dirty="0" err="1">
                        <a:ln>
                          <a:noFill/>
                        </a:ln>
                        <a:solidFill>
                          <a:srgbClr val="002060"/>
                        </a:solidFill>
                        <a:effectLst/>
                        <a:uLnTx/>
                        <a:uFillTx/>
                        <a:latin typeface="Arial" panose="020B0604020202020204"/>
                        <a:ea typeface="+mn-ea"/>
                        <a:cs typeface="+mn-cs"/>
                      </a:rPr>
                      <a:t>i</a:t>
                    </a:r>
                    <a:endParaRPr kumimoji="0" lang="en-US" sz="1534" b="0" i="0" u="none" strike="noStrike" kern="1200" cap="none" spc="0" normalizeH="0" baseline="0" noProof="0" dirty="0">
                      <a:ln>
                        <a:noFill/>
                      </a:ln>
                      <a:solidFill>
                        <a:srgbClr val="002060"/>
                      </a:solidFill>
                      <a:effectLst/>
                      <a:uLnTx/>
                      <a:uFillTx/>
                      <a:latin typeface="Arial" panose="020B0604020202020204"/>
                      <a:ea typeface="+mn-ea"/>
                      <a:cs typeface="+mn-cs"/>
                    </a:endParaRPr>
                  </a:p>
                </p:txBody>
              </p:sp>
              <p:pic>
                <p:nvPicPr>
                  <p:cNvPr id="707613" name="Picture 29" descr="smiley_fire"/>
                  <p:cNvPicPr>
                    <a:picLocks noChangeAspect="1" noChangeArrowheads="1" noCrop="1"/>
                  </p:cNvPicPr>
                  <p:nvPr/>
                </p:nvPicPr>
                <p:blipFill>
                  <a:blip r:embed="rId3" cstate="print"/>
                  <a:srcRect/>
                  <a:stretch>
                    <a:fillRect/>
                  </a:stretch>
                </p:blipFill>
                <p:spPr bwMode="auto">
                  <a:xfrm>
                    <a:off x="3964446" y="2276818"/>
                    <a:ext cx="242888" cy="453629"/>
                  </a:xfrm>
                  <a:prstGeom prst="rect">
                    <a:avLst/>
                  </a:prstGeom>
                  <a:noFill/>
                  <a:ln w="9525">
                    <a:noFill/>
                    <a:miter lim="800000"/>
                    <a:headEnd/>
                    <a:tailEnd/>
                  </a:ln>
                </p:spPr>
              </p:pic>
              <p:pic>
                <p:nvPicPr>
                  <p:cNvPr id="707614" name="Picture 30" descr="smiley_fire"/>
                  <p:cNvPicPr>
                    <a:picLocks noChangeAspect="1" noChangeArrowheads="1" noCrop="1"/>
                  </p:cNvPicPr>
                  <p:nvPr/>
                </p:nvPicPr>
                <p:blipFill>
                  <a:blip r:embed="rId3" cstate="print"/>
                  <a:srcRect/>
                  <a:stretch>
                    <a:fillRect/>
                  </a:stretch>
                </p:blipFill>
                <p:spPr bwMode="auto">
                  <a:xfrm>
                    <a:off x="3835858" y="2558997"/>
                    <a:ext cx="242888" cy="453628"/>
                  </a:xfrm>
                  <a:prstGeom prst="rect">
                    <a:avLst/>
                  </a:prstGeom>
                  <a:noFill/>
                  <a:ln w="9525">
                    <a:noFill/>
                    <a:miter lim="800000"/>
                    <a:headEnd/>
                    <a:tailEnd/>
                  </a:ln>
                </p:spPr>
              </p:pic>
              <p:pic>
                <p:nvPicPr>
                  <p:cNvPr id="707615" name="Picture 31" descr="smiley_fire"/>
                  <p:cNvPicPr>
                    <a:picLocks noChangeAspect="1" noChangeArrowheads="1" noCrop="1"/>
                  </p:cNvPicPr>
                  <p:nvPr/>
                </p:nvPicPr>
                <p:blipFill>
                  <a:blip r:embed="rId3" cstate="print"/>
                  <a:srcRect/>
                  <a:stretch>
                    <a:fillRect/>
                  </a:stretch>
                </p:blipFill>
                <p:spPr bwMode="auto">
                  <a:xfrm>
                    <a:off x="4078746" y="2505418"/>
                    <a:ext cx="242888" cy="453629"/>
                  </a:xfrm>
                  <a:prstGeom prst="rect">
                    <a:avLst/>
                  </a:prstGeom>
                  <a:noFill/>
                  <a:ln w="9525">
                    <a:noFill/>
                    <a:miter lim="800000"/>
                    <a:headEnd/>
                    <a:tailEnd/>
                  </a:ln>
                </p:spPr>
              </p:pic>
              <p:pic>
                <p:nvPicPr>
                  <p:cNvPr id="41" name="Picture 2" descr="M:\DEC Library - Graphics\Marcom Photo Library\JPEGs\Flame\X3301 w Black Bracket 1.jpg"/>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36187" y="2133231"/>
                    <a:ext cx="632910" cy="792170"/>
                  </a:xfrm>
                  <a:prstGeom prst="rect">
                    <a:avLst/>
                  </a:prstGeom>
                  <a:noFill/>
                  <a:extLst>
                    <a:ext uri="{909E8E84-426E-40DD-AFC4-6F175D3DCCD1}">
                      <a14:hiddenFill xmlns:a14="http://schemas.microsoft.com/office/drawing/2010/main">
                        <a:solidFill>
                          <a:srgbClr val="FFFFFF"/>
                        </a:solidFill>
                      </a14:hiddenFill>
                    </a:ext>
                  </a:extLst>
                </p:spPr>
              </p:pic>
            </p:grpSp>
            <p:sp>
              <p:nvSpPr>
                <p:cNvPr id="48" name="Line 17">
                  <a:extLst>
                    <a:ext uri="{FF2B5EF4-FFF2-40B4-BE49-F238E27FC236}">
                      <a16:creationId xmlns:a16="http://schemas.microsoft.com/office/drawing/2014/main" id="{1F854AA4-6E07-4168-BD89-AC7A723DDFEA}"/>
                    </a:ext>
                  </a:extLst>
                </p:cNvPr>
                <p:cNvSpPr>
                  <a:spLocks noChangeShapeType="1"/>
                </p:cNvSpPr>
                <p:nvPr/>
              </p:nvSpPr>
              <p:spPr bwMode="auto">
                <a:xfrm>
                  <a:off x="1190826" y="4046545"/>
                  <a:ext cx="400050" cy="0"/>
                </a:xfrm>
                <a:prstGeom prst="line">
                  <a:avLst/>
                </a:prstGeom>
                <a:noFill/>
                <a:ln w="28575">
                  <a:solidFill>
                    <a:srgbClr val="FF33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49" name="Line 17">
                  <a:extLst>
                    <a:ext uri="{FF2B5EF4-FFF2-40B4-BE49-F238E27FC236}">
                      <a16:creationId xmlns:a16="http://schemas.microsoft.com/office/drawing/2014/main" id="{B1FD607E-C729-47E7-AC9E-0838B0E2582F}"/>
                    </a:ext>
                  </a:extLst>
                </p:cNvPr>
                <p:cNvSpPr>
                  <a:spLocks noChangeShapeType="1"/>
                </p:cNvSpPr>
                <p:nvPr/>
              </p:nvSpPr>
              <p:spPr bwMode="auto">
                <a:xfrm>
                  <a:off x="1562301" y="4046545"/>
                  <a:ext cx="400050" cy="0"/>
                </a:xfrm>
                <a:prstGeom prst="line">
                  <a:avLst/>
                </a:prstGeom>
                <a:noFill/>
                <a:ln w="28575">
                  <a:solidFill>
                    <a:srgbClr val="FF33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2060"/>
                    </a:solidFill>
                    <a:effectLst/>
                    <a:uLnTx/>
                    <a:uFillTx/>
                    <a:latin typeface="Arial" panose="020B0604020202020204"/>
                    <a:ea typeface="+mn-ea"/>
                    <a:cs typeface="+mn-cs"/>
                  </a:endParaRPr>
                </a:p>
              </p:txBody>
            </p:sp>
          </p:grpSp>
        </p:grpSp>
        <p:grpSp>
          <p:nvGrpSpPr>
            <p:cNvPr id="15" name="Groupe 14">
              <a:extLst>
                <a:ext uri="{FF2B5EF4-FFF2-40B4-BE49-F238E27FC236}">
                  <a16:creationId xmlns:a16="http://schemas.microsoft.com/office/drawing/2014/main" id="{177A4DFB-40E7-AA8F-5D02-7A7EAA707A1C}"/>
                </a:ext>
              </a:extLst>
            </p:cNvPr>
            <p:cNvGrpSpPr/>
            <p:nvPr/>
          </p:nvGrpSpPr>
          <p:grpSpPr>
            <a:xfrm>
              <a:off x="2224159" y="2895665"/>
              <a:ext cx="4032449" cy="1316099"/>
              <a:chOff x="861495" y="3133153"/>
              <a:chExt cx="4032449" cy="1316099"/>
            </a:xfrm>
          </p:grpSpPr>
          <p:sp>
            <p:nvSpPr>
              <p:cNvPr id="11" name="Rectangle 10">
                <a:extLst>
                  <a:ext uri="{FF2B5EF4-FFF2-40B4-BE49-F238E27FC236}">
                    <a16:creationId xmlns:a16="http://schemas.microsoft.com/office/drawing/2014/main" id="{63A39401-16A1-56F8-BE29-D4B6E18F2CDE}"/>
                  </a:ext>
                </a:extLst>
              </p:cNvPr>
              <p:cNvSpPr/>
              <p:nvPr/>
            </p:nvSpPr>
            <p:spPr>
              <a:xfrm>
                <a:off x="861495" y="3133153"/>
                <a:ext cx="4032449" cy="1316099"/>
              </a:xfrm>
              <a:prstGeom prst="rect">
                <a:avLst/>
              </a:prstGeom>
              <a:solidFill>
                <a:schemeClr val="accent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800" b="0" i="0" u="none" strike="noStrike" kern="1200" cap="none" spc="0" normalizeH="0" baseline="0" noProof="0">
                  <a:ln>
                    <a:noFill/>
                  </a:ln>
                  <a:solidFill>
                    <a:srgbClr val="FFFFFF"/>
                  </a:solidFill>
                  <a:effectLst/>
                  <a:uLnTx/>
                  <a:uFillTx/>
                  <a:latin typeface="Arial" panose="020B0604020202020204"/>
                  <a:ea typeface="+mn-ea"/>
                  <a:cs typeface="+mn-cs"/>
                </a:endParaRPr>
              </a:p>
            </p:txBody>
          </p:sp>
          <p:grpSp>
            <p:nvGrpSpPr>
              <p:cNvPr id="55" name="Groupe 54">
                <a:extLst>
                  <a:ext uri="{FF2B5EF4-FFF2-40B4-BE49-F238E27FC236}">
                    <a16:creationId xmlns:a16="http://schemas.microsoft.com/office/drawing/2014/main" id="{EA78C849-E2DA-425E-834D-1A6F79CC76AA}"/>
                  </a:ext>
                </a:extLst>
              </p:cNvPr>
              <p:cNvGrpSpPr>
                <a:grpSpLocks noChangeAspect="1"/>
              </p:cNvGrpSpPr>
              <p:nvPr/>
            </p:nvGrpSpPr>
            <p:grpSpPr>
              <a:xfrm>
                <a:off x="861496" y="3147814"/>
                <a:ext cx="4032448" cy="1199017"/>
                <a:chOff x="3779912" y="2074340"/>
                <a:chExt cx="4821093" cy="1433514"/>
              </a:xfrm>
            </p:grpSpPr>
            <p:pic>
              <p:nvPicPr>
                <p:cNvPr id="56" name="Picture 32" descr="smiley_fire">
                  <a:extLst>
                    <a:ext uri="{FF2B5EF4-FFF2-40B4-BE49-F238E27FC236}">
                      <a16:creationId xmlns:a16="http://schemas.microsoft.com/office/drawing/2014/main" id="{9302FCD4-E795-40C1-A6BB-366ABDFFBAF2}"/>
                    </a:ext>
                  </a:extLst>
                </p:cNvPr>
                <p:cNvPicPr>
                  <a:picLocks noChangeAspect="1" noChangeArrowheads="1" noCrop="1"/>
                </p:cNvPicPr>
                <p:nvPr/>
              </p:nvPicPr>
              <p:blipFill>
                <a:blip r:embed="rId3" cstate="print"/>
                <a:srcRect/>
                <a:stretch>
                  <a:fillRect/>
                </a:stretch>
              </p:blipFill>
              <p:spPr bwMode="auto">
                <a:xfrm>
                  <a:off x="6780237" y="2242220"/>
                  <a:ext cx="242888" cy="453628"/>
                </a:xfrm>
                <a:prstGeom prst="rect">
                  <a:avLst/>
                </a:prstGeom>
                <a:noFill/>
                <a:ln w="9525">
                  <a:noFill/>
                  <a:miter lim="800000"/>
                  <a:headEnd/>
                  <a:tailEnd/>
                </a:ln>
              </p:spPr>
            </p:pic>
            <p:sp>
              <p:nvSpPr>
                <p:cNvPr id="57" name="Text Box 33">
                  <a:extLst>
                    <a:ext uri="{FF2B5EF4-FFF2-40B4-BE49-F238E27FC236}">
                      <a16:creationId xmlns:a16="http://schemas.microsoft.com/office/drawing/2014/main" id="{6F9501B8-E21B-4BB3-92CE-B5C485CFD3F3}"/>
                    </a:ext>
                  </a:extLst>
                </p:cNvPr>
                <p:cNvSpPr txBox="1">
                  <a:spLocks noChangeArrowheads="1"/>
                </p:cNvSpPr>
                <p:nvPr/>
              </p:nvSpPr>
              <p:spPr bwMode="auto">
                <a:xfrm>
                  <a:off x="5071341" y="2391824"/>
                  <a:ext cx="800100" cy="32842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534" b="0" i="0" u="none" strike="noStrike" kern="1200" cap="none" spc="0" normalizeH="0" baseline="0" noProof="0" dirty="0">
                      <a:ln>
                        <a:noFill/>
                      </a:ln>
                      <a:solidFill>
                        <a:srgbClr val="002060"/>
                      </a:solidFill>
                      <a:effectLst/>
                      <a:uLnTx/>
                      <a:uFillTx/>
                      <a:latin typeface="Arial" panose="020B0604020202020204"/>
                      <a:ea typeface="+mn-ea"/>
                      <a:cs typeface="+mn-cs"/>
                    </a:rPr>
                    <a:t>4 x d</a:t>
                  </a:r>
                </a:p>
              </p:txBody>
            </p:sp>
            <p:sp>
              <p:nvSpPr>
                <p:cNvPr id="58" name="Text Box 36">
                  <a:extLst>
                    <a:ext uri="{FF2B5EF4-FFF2-40B4-BE49-F238E27FC236}">
                      <a16:creationId xmlns:a16="http://schemas.microsoft.com/office/drawing/2014/main" id="{7678CF88-8FBC-4840-B745-646D35EB9FF7}"/>
                    </a:ext>
                  </a:extLst>
                </p:cNvPr>
                <p:cNvSpPr txBox="1">
                  <a:spLocks noChangeArrowheads="1"/>
                </p:cNvSpPr>
                <p:nvPr/>
              </p:nvSpPr>
              <p:spPr bwMode="auto">
                <a:xfrm>
                  <a:off x="7631161" y="2529785"/>
                  <a:ext cx="969844" cy="328423"/>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en-US" sz="1534" b="0" i="0" u="none" strike="noStrike" kern="1200" cap="none" spc="0" normalizeH="0" baseline="0" noProof="0" dirty="0">
                      <a:ln>
                        <a:noFill/>
                      </a:ln>
                      <a:solidFill>
                        <a:srgbClr val="002060"/>
                      </a:solidFill>
                      <a:effectLst/>
                      <a:uLnTx/>
                      <a:uFillTx/>
                      <a:latin typeface="Arial" panose="020B0604020202020204"/>
                      <a:ea typeface="+mn-ea"/>
                      <a:cs typeface="+mn-cs"/>
                    </a:rPr>
                    <a:t>16 x </a:t>
                  </a:r>
                  <a:r>
                    <a:rPr kumimoji="0" lang="en-US" sz="1534" b="0" i="0" u="none" strike="noStrike" kern="1200" cap="none" spc="0" normalizeH="0" baseline="0" noProof="0" dirty="0" err="1">
                      <a:ln>
                        <a:noFill/>
                      </a:ln>
                      <a:solidFill>
                        <a:srgbClr val="002060"/>
                      </a:solidFill>
                      <a:effectLst/>
                      <a:uLnTx/>
                      <a:uFillTx/>
                      <a:latin typeface="Arial" panose="020B0604020202020204"/>
                      <a:ea typeface="+mn-ea"/>
                      <a:cs typeface="+mn-cs"/>
                    </a:rPr>
                    <a:t>i</a:t>
                  </a:r>
                  <a:r>
                    <a:rPr kumimoji="0" lang="en-US" sz="1534" b="0" i="0" u="none" strike="noStrike" kern="1200" cap="none" spc="0" normalizeH="0" baseline="0" noProof="0" dirty="0">
                      <a:ln>
                        <a:noFill/>
                      </a:ln>
                      <a:solidFill>
                        <a:srgbClr val="002060"/>
                      </a:solidFill>
                      <a:effectLst/>
                      <a:uLnTx/>
                      <a:uFillTx/>
                      <a:latin typeface="Arial" panose="020B0604020202020204"/>
                      <a:ea typeface="+mn-ea"/>
                      <a:cs typeface="+mn-cs"/>
                    </a:rPr>
                    <a:t> </a:t>
                  </a:r>
                </a:p>
              </p:txBody>
            </p:sp>
            <p:pic>
              <p:nvPicPr>
                <p:cNvPr id="59" name="Picture 37" descr="smiley_fire">
                  <a:extLst>
                    <a:ext uri="{FF2B5EF4-FFF2-40B4-BE49-F238E27FC236}">
                      <a16:creationId xmlns:a16="http://schemas.microsoft.com/office/drawing/2014/main" id="{2656F26C-27EA-42A2-8438-6AD4A116D0D4}"/>
                    </a:ext>
                  </a:extLst>
                </p:cNvPr>
                <p:cNvPicPr>
                  <a:picLocks noChangeAspect="1" noChangeArrowheads="1" noCrop="1"/>
                </p:cNvPicPr>
                <p:nvPr/>
              </p:nvPicPr>
              <p:blipFill>
                <a:blip r:embed="rId3" cstate="print"/>
                <a:srcRect/>
                <a:stretch>
                  <a:fillRect/>
                </a:stretch>
              </p:blipFill>
              <p:spPr bwMode="auto">
                <a:xfrm>
                  <a:off x="7023124" y="2074340"/>
                  <a:ext cx="242888" cy="453629"/>
                </a:xfrm>
                <a:prstGeom prst="rect">
                  <a:avLst/>
                </a:prstGeom>
                <a:noFill/>
                <a:ln w="9525">
                  <a:noFill/>
                  <a:miter lim="800000"/>
                  <a:headEnd/>
                  <a:tailEnd/>
                </a:ln>
              </p:spPr>
            </p:pic>
            <p:pic>
              <p:nvPicPr>
                <p:cNvPr id="60" name="Picture 38" descr="smiley_fire">
                  <a:extLst>
                    <a:ext uri="{FF2B5EF4-FFF2-40B4-BE49-F238E27FC236}">
                      <a16:creationId xmlns:a16="http://schemas.microsoft.com/office/drawing/2014/main" id="{772576F4-3D81-412F-8C0C-CADC45D1DC87}"/>
                    </a:ext>
                  </a:extLst>
                </p:cNvPr>
                <p:cNvPicPr>
                  <a:picLocks noChangeAspect="1" noChangeArrowheads="1" noCrop="1"/>
                </p:cNvPicPr>
                <p:nvPr/>
              </p:nvPicPr>
              <p:blipFill>
                <a:blip r:embed="rId3" cstate="print"/>
                <a:srcRect/>
                <a:stretch>
                  <a:fillRect/>
                </a:stretch>
              </p:blipFill>
              <p:spPr bwMode="auto">
                <a:xfrm>
                  <a:off x="6894537" y="2482726"/>
                  <a:ext cx="242888" cy="453628"/>
                </a:xfrm>
                <a:prstGeom prst="rect">
                  <a:avLst/>
                </a:prstGeom>
                <a:noFill/>
                <a:ln w="9525">
                  <a:noFill/>
                  <a:miter lim="800000"/>
                  <a:headEnd/>
                  <a:tailEnd/>
                </a:ln>
              </p:spPr>
            </p:pic>
            <p:pic>
              <p:nvPicPr>
                <p:cNvPr id="61" name="Picture 39" descr="smiley_fire">
                  <a:extLst>
                    <a:ext uri="{FF2B5EF4-FFF2-40B4-BE49-F238E27FC236}">
                      <a16:creationId xmlns:a16="http://schemas.microsoft.com/office/drawing/2014/main" id="{5708AC27-ADF8-44CF-8B0F-34BD8044CA5A}"/>
                    </a:ext>
                  </a:extLst>
                </p:cNvPr>
                <p:cNvPicPr>
                  <a:picLocks noChangeAspect="1" noChangeArrowheads="1" noCrop="1"/>
                </p:cNvPicPr>
                <p:nvPr/>
              </p:nvPicPr>
              <p:blipFill>
                <a:blip r:embed="rId3" cstate="print"/>
                <a:srcRect/>
                <a:stretch>
                  <a:fillRect/>
                </a:stretch>
              </p:blipFill>
              <p:spPr bwMode="auto">
                <a:xfrm>
                  <a:off x="7137424" y="2429147"/>
                  <a:ext cx="242888" cy="453629"/>
                </a:xfrm>
                <a:prstGeom prst="rect">
                  <a:avLst/>
                </a:prstGeom>
                <a:noFill/>
                <a:ln w="9525">
                  <a:noFill/>
                  <a:miter lim="800000"/>
                  <a:headEnd/>
                  <a:tailEnd/>
                </a:ln>
              </p:spPr>
            </p:pic>
            <p:pic>
              <p:nvPicPr>
                <p:cNvPr id="62" name="Picture 40" descr="smiley_fire">
                  <a:extLst>
                    <a:ext uri="{FF2B5EF4-FFF2-40B4-BE49-F238E27FC236}">
                      <a16:creationId xmlns:a16="http://schemas.microsoft.com/office/drawing/2014/main" id="{0F953778-28D2-44DC-9463-113F3293AFF6}"/>
                    </a:ext>
                  </a:extLst>
                </p:cNvPr>
                <p:cNvPicPr>
                  <a:picLocks noChangeAspect="1" noChangeArrowheads="1" noCrop="1"/>
                </p:cNvPicPr>
                <p:nvPr/>
              </p:nvPicPr>
              <p:blipFill>
                <a:blip r:embed="rId3" cstate="print"/>
                <a:srcRect/>
                <a:stretch>
                  <a:fillRect/>
                </a:stretch>
              </p:blipFill>
              <p:spPr bwMode="auto">
                <a:xfrm>
                  <a:off x="6251599" y="2245790"/>
                  <a:ext cx="242888" cy="453629"/>
                </a:xfrm>
                <a:prstGeom prst="rect">
                  <a:avLst/>
                </a:prstGeom>
                <a:noFill/>
                <a:ln w="9525">
                  <a:noFill/>
                  <a:miter lim="800000"/>
                  <a:headEnd/>
                  <a:tailEnd/>
                </a:ln>
              </p:spPr>
            </p:pic>
            <p:pic>
              <p:nvPicPr>
                <p:cNvPr id="63" name="Picture 41" descr="smiley_fire">
                  <a:extLst>
                    <a:ext uri="{FF2B5EF4-FFF2-40B4-BE49-F238E27FC236}">
                      <a16:creationId xmlns:a16="http://schemas.microsoft.com/office/drawing/2014/main" id="{F340A9AA-ADD3-46FD-A87D-F05F096B203B}"/>
                    </a:ext>
                  </a:extLst>
                </p:cNvPr>
                <p:cNvPicPr>
                  <a:picLocks noChangeAspect="1" noChangeArrowheads="1" noCrop="1"/>
                </p:cNvPicPr>
                <p:nvPr/>
              </p:nvPicPr>
              <p:blipFill>
                <a:blip r:embed="rId3" cstate="print"/>
                <a:srcRect/>
                <a:stretch>
                  <a:fillRect/>
                </a:stretch>
              </p:blipFill>
              <p:spPr bwMode="auto">
                <a:xfrm>
                  <a:off x="6494487" y="2077914"/>
                  <a:ext cx="242888" cy="453628"/>
                </a:xfrm>
                <a:prstGeom prst="rect">
                  <a:avLst/>
                </a:prstGeom>
                <a:noFill/>
                <a:ln w="9525">
                  <a:noFill/>
                  <a:miter lim="800000"/>
                  <a:headEnd/>
                  <a:tailEnd/>
                </a:ln>
              </p:spPr>
            </p:pic>
            <p:pic>
              <p:nvPicPr>
                <p:cNvPr id="64" name="Picture 42" descr="smiley_fire">
                  <a:extLst>
                    <a:ext uri="{FF2B5EF4-FFF2-40B4-BE49-F238E27FC236}">
                      <a16:creationId xmlns:a16="http://schemas.microsoft.com/office/drawing/2014/main" id="{71358E7B-4CEC-47C4-95CE-EE5B96D89456}"/>
                    </a:ext>
                  </a:extLst>
                </p:cNvPr>
                <p:cNvPicPr>
                  <a:picLocks noChangeAspect="1" noChangeArrowheads="1" noCrop="1"/>
                </p:cNvPicPr>
                <p:nvPr/>
              </p:nvPicPr>
              <p:blipFill>
                <a:blip r:embed="rId3" cstate="print"/>
                <a:srcRect/>
                <a:stretch>
                  <a:fillRect/>
                </a:stretch>
              </p:blipFill>
              <p:spPr bwMode="auto">
                <a:xfrm>
                  <a:off x="6365899" y="2486297"/>
                  <a:ext cx="242888" cy="453629"/>
                </a:xfrm>
                <a:prstGeom prst="rect">
                  <a:avLst/>
                </a:prstGeom>
                <a:noFill/>
                <a:ln w="9525">
                  <a:noFill/>
                  <a:miter lim="800000"/>
                  <a:headEnd/>
                  <a:tailEnd/>
                </a:ln>
              </p:spPr>
            </p:pic>
            <p:pic>
              <p:nvPicPr>
                <p:cNvPr id="65" name="Picture 43" descr="smiley_fire">
                  <a:extLst>
                    <a:ext uri="{FF2B5EF4-FFF2-40B4-BE49-F238E27FC236}">
                      <a16:creationId xmlns:a16="http://schemas.microsoft.com/office/drawing/2014/main" id="{4C927996-CC24-4CCC-91A5-5AEF03CA99CB}"/>
                    </a:ext>
                  </a:extLst>
                </p:cNvPr>
                <p:cNvPicPr>
                  <a:picLocks noChangeAspect="1" noChangeArrowheads="1" noCrop="1"/>
                </p:cNvPicPr>
                <p:nvPr/>
              </p:nvPicPr>
              <p:blipFill>
                <a:blip r:embed="rId3" cstate="print"/>
                <a:srcRect/>
                <a:stretch>
                  <a:fillRect/>
                </a:stretch>
              </p:blipFill>
              <p:spPr bwMode="auto">
                <a:xfrm>
                  <a:off x="6608787" y="2432720"/>
                  <a:ext cx="242888" cy="453628"/>
                </a:xfrm>
                <a:prstGeom prst="rect">
                  <a:avLst/>
                </a:prstGeom>
                <a:noFill/>
                <a:ln w="9525">
                  <a:noFill/>
                  <a:miter lim="800000"/>
                  <a:headEnd/>
                  <a:tailEnd/>
                </a:ln>
              </p:spPr>
            </p:pic>
            <p:pic>
              <p:nvPicPr>
                <p:cNvPr id="66" name="Picture 44" descr="smiley_fire">
                  <a:extLst>
                    <a:ext uri="{FF2B5EF4-FFF2-40B4-BE49-F238E27FC236}">
                      <a16:creationId xmlns:a16="http://schemas.microsoft.com/office/drawing/2014/main" id="{033FCC02-1E73-46C0-BCA3-EBF2FC76FC44}"/>
                    </a:ext>
                  </a:extLst>
                </p:cNvPr>
                <p:cNvPicPr>
                  <a:picLocks noChangeAspect="1" noChangeArrowheads="1" noCrop="1"/>
                </p:cNvPicPr>
                <p:nvPr/>
              </p:nvPicPr>
              <p:blipFill>
                <a:blip r:embed="rId3" cstate="print"/>
                <a:srcRect/>
                <a:stretch>
                  <a:fillRect/>
                </a:stretch>
              </p:blipFill>
              <p:spPr bwMode="auto">
                <a:xfrm>
                  <a:off x="6751662" y="2810147"/>
                  <a:ext cx="242888" cy="453629"/>
                </a:xfrm>
                <a:prstGeom prst="rect">
                  <a:avLst/>
                </a:prstGeom>
                <a:noFill/>
                <a:ln w="9525">
                  <a:noFill/>
                  <a:miter lim="800000"/>
                  <a:headEnd/>
                  <a:tailEnd/>
                </a:ln>
              </p:spPr>
            </p:pic>
            <p:pic>
              <p:nvPicPr>
                <p:cNvPr id="67" name="Picture 45" descr="smiley_fire">
                  <a:extLst>
                    <a:ext uri="{FF2B5EF4-FFF2-40B4-BE49-F238E27FC236}">
                      <a16:creationId xmlns:a16="http://schemas.microsoft.com/office/drawing/2014/main" id="{BFD9D7CE-249D-4BC3-BA45-6C4126F5B83E}"/>
                    </a:ext>
                  </a:extLst>
                </p:cNvPr>
                <p:cNvPicPr>
                  <a:picLocks noChangeAspect="1" noChangeArrowheads="1" noCrop="1"/>
                </p:cNvPicPr>
                <p:nvPr/>
              </p:nvPicPr>
              <p:blipFill>
                <a:blip r:embed="rId3" cstate="print"/>
                <a:srcRect/>
                <a:stretch>
                  <a:fillRect/>
                </a:stretch>
              </p:blipFill>
              <p:spPr bwMode="auto">
                <a:xfrm>
                  <a:off x="6994549" y="2768476"/>
                  <a:ext cx="242888" cy="453628"/>
                </a:xfrm>
                <a:prstGeom prst="rect">
                  <a:avLst/>
                </a:prstGeom>
                <a:noFill/>
                <a:ln w="9525">
                  <a:noFill/>
                  <a:miter lim="800000"/>
                  <a:headEnd/>
                  <a:tailEnd/>
                </a:ln>
              </p:spPr>
            </p:pic>
            <p:pic>
              <p:nvPicPr>
                <p:cNvPr id="68" name="Picture 46" descr="smiley_fire">
                  <a:extLst>
                    <a:ext uri="{FF2B5EF4-FFF2-40B4-BE49-F238E27FC236}">
                      <a16:creationId xmlns:a16="http://schemas.microsoft.com/office/drawing/2014/main" id="{F4926779-F63A-4DC1-AFEF-7CADD34680DA}"/>
                    </a:ext>
                  </a:extLst>
                </p:cNvPr>
                <p:cNvPicPr>
                  <a:picLocks noChangeAspect="1" noChangeArrowheads="1" noCrop="1"/>
                </p:cNvPicPr>
                <p:nvPr/>
              </p:nvPicPr>
              <p:blipFill>
                <a:blip r:embed="rId3" cstate="print"/>
                <a:srcRect/>
                <a:stretch>
                  <a:fillRect/>
                </a:stretch>
              </p:blipFill>
              <p:spPr bwMode="auto">
                <a:xfrm>
                  <a:off x="6865962" y="3050653"/>
                  <a:ext cx="242888" cy="453629"/>
                </a:xfrm>
                <a:prstGeom prst="rect">
                  <a:avLst/>
                </a:prstGeom>
                <a:noFill/>
                <a:ln w="9525">
                  <a:noFill/>
                  <a:miter lim="800000"/>
                  <a:headEnd/>
                  <a:tailEnd/>
                </a:ln>
              </p:spPr>
            </p:pic>
            <p:pic>
              <p:nvPicPr>
                <p:cNvPr id="69" name="Picture 47" descr="smiley_fire">
                  <a:extLst>
                    <a:ext uri="{FF2B5EF4-FFF2-40B4-BE49-F238E27FC236}">
                      <a16:creationId xmlns:a16="http://schemas.microsoft.com/office/drawing/2014/main" id="{D814EF3D-DD15-4A46-8120-878D609CC2E7}"/>
                    </a:ext>
                  </a:extLst>
                </p:cNvPr>
                <p:cNvPicPr>
                  <a:picLocks noChangeAspect="1" noChangeArrowheads="1" noCrop="1"/>
                </p:cNvPicPr>
                <p:nvPr/>
              </p:nvPicPr>
              <p:blipFill>
                <a:blip r:embed="rId3" cstate="print"/>
                <a:srcRect/>
                <a:stretch>
                  <a:fillRect/>
                </a:stretch>
              </p:blipFill>
              <p:spPr bwMode="auto">
                <a:xfrm>
                  <a:off x="7108849" y="2997076"/>
                  <a:ext cx="242888" cy="453628"/>
                </a:xfrm>
                <a:prstGeom prst="rect">
                  <a:avLst/>
                </a:prstGeom>
                <a:noFill/>
                <a:ln w="9525">
                  <a:noFill/>
                  <a:miter lim="800000"/>
                  <a:headEnd/>
                  <a:tailEnd/>
                </a:ln>
              </p:spPr>
            </p:pic>
            <p:pic>
              <p:nvPicPr>
                <p:cNvPr id="70" name="Picture 48" descr="smiley_fire">
                  <a:extLst>
                    <a:ext uri="{FF2B5EF4-FFF2-40B4-BE49-F238E27FC236}">
                      <a16:creationId xmlns:a16="http://schemas.microsoft.com/office/drawing/2014/main" id="{CBED33E2-00C8-4233-8916-24193EC8CF49}"/>
                    </a:ext>
                  </a:extLst>
                </p:cNvPr>
                <p:cNvPicPr>
                  <a:picLocks noChangeAspect="1" noChangeArrowheads="1" noCrop="1"/>
                </p:cNvPicPr>
                <p:nvPr/>
              </p:nvPicPr>
              <p:blipFill>
                <a:blip r:embed="rId3" cstate="print"/>
                <a:srcRect/>
                <a:stretch>
                  <a:fillRect/>
                </a:stretch>
              </p:blipFill>
              <p:spPr bwMode="auto">
                <a:xfrm>
                  <a:off x="6223024" y="2813720"/>
                  <a:ext cx="242888" cy="453628"/>
                </a:xfrm>
                <a:prstGeom prst="rect">
                  <a:avLst/>
                </a:prstGeom>
                <a:noFill/>
                <a:ln w="9525">
                  <a:noFill/>
                  <a:miter lim="800000"/>
                  <a:headEnd/>
                  <a:tailEnd/>
                </a:ln>
              </p:spPr>
            </p:pic>
            <p:pic>
              <p:nvPicPr>
                <p:cNvPr id="71" name="Picture 49" descr="smiley_fire">
                  <a:extLst>
                    <a:ext uri="{FF2B5EF4-FFF2-40B4-BE49-F238E27FC236}">
                      <a16:creationId xmlns:a16="http://schemas.microsoft.com/office/drawing/2014/main" id="{8F9CA5E9-F7C3-4836-BFC3-E67D989AA640}"/>
                    </a:ext>
                  </a:extLst>
                </p:cNvPr>
                <p:cNvPicPr>
                  <a:picLocks noChangeAspect="1" noChangeArrowheads="1" noCrop="1"/>
                </p:cNvPicPr>
                <p:nvPr/>
              </p:nvPicPr>
              <p:blipFill>
                <a:blip r:embed="rId3" cstate="print"/>
                <a:srcRect/>
                <a:stretch>
                  <a:fillRect/>
                </a:stretch>
              </p:blipFill>
              <p:spPr bwMode="auto">
                <a:xfrm>
                  <a:off x="6465912" y="2772047"/>
                  <a:ext cx="242888" cy="453629"/>
                </a:xfrm>
                <a:prstGeom prst="rect">
                  <a:avLst/>
                </a:prstGeom>
                <a:noFill/>
                <a:ln w="9525">
                  <a:noFill/>
                  <a:miter lim="800000"/>
                  <a:headEnd/>
                  <a:tailEnd/>
                </a:ln>
              </p:spPr>
            </p:pic>
            <p:pic>
              <p:nvPicPr>
                <p:cNvPr id="72" name="Picture 50" descr="smiley_fire">
                  <a:extLst>
                    <a:ext uri="{FF2B5EF4-FFF2-40B4-BE49-F238E27FC236}">
                      <a16:creationId xmlns:a16="http://schemas.microsoft.com/office/drawing/2014/main" id="{27C60F79-6BFB-4A41-BBBE-753F0E67DC21}"/>
                    </a:ext>
                  </a:extLst>
                </p:cNvPr>
                <p:cNvPicPr>
                  <a:picLocks noChangeAspect="1" noChangeArrowheads="1" noCrop="1"/>
                </p:cNvPicPr>
                <p:nvPr/>
              </p:nvPicPr>
              <p:blipFill>
                <a:blip r:embed="rId3" cstate="print"/>
                <a:srcRect/>
                <a:stretch>
                  <a:fillRect/>
                </a:stretch>
              </p:blipFill>
              <p:spPr bwMode="auto">
                <a:xfrm>
                  <a:off x="6337324" y="3054226"/>
                  <a:ext cx="242888" cy="453628"/>
                </a:xfrm>
                <a:prstGeom prst="rect">
                  <a:avLst/>
                </a:prstGeom>
                <a:noFill/>
                <a:ln w="9525">
                  <a:noFill/>
                  <a:miter lim="800000"/>
                  <a:headEnd/>
                  <a:tailEnd/>
                </a:ln>
              </p:spPr>
            </p:pic>
            <p:pic>
              <p:nvPicPr>
                <p:cNvPr id="73" name="Picture 51" descr="smiley_fire">
                  <a:extLst>
                    <a:ext uri="{FF2B5EF4-FFF2-40B4-BE49-F238E27FC236}">
                      <a16:creationId xmlns:a16="http://schemas.microsoft.com/office/drawing/2014/main" id="{8D9C4AB2-E0B9-4893-BF3C-FC93C58BE3F2}"/>
                    </a:ext>
                  </a:extLst>
                </p:cNvPr>
                <p:cNvPicPr>
                  <a:picLocks noChangeAspect="1" noChangeArrowheads="1" noCrop="1"/>
                </p:cNvPicPr>
                <p:nvPr/>
              </p:nvPicPr>
              <p:blipFill>
                <a:blip r:embed="rId3" cstate="print"/>
                <a:srcRect/>
                <a:stretch>
                  <a:fillRect/>
                </a:stretch>
              </p:blipFill>
              <p:spPr bwMode="auto">
                <a:xfrm>
                  <a:off x="6580212" y="3000647"/>
                  <a:ext cx="242888" cy="453629"/>
                </a:xfrm>
                <a:prstGeom prst="rect">
                  <a:avLst/>
                </a:prstGeom>
                <a:noFill/>
                <a:ln w="9525">
                  <a:noFill/>
                  <a:miter lim="800000"/>
                  <a:headEnd/>
                  <a:tailEnd/>
                </a:ln>
              </p:spPr>
            </p:pic>
            <p:pic>
              <p:nvPicPr>
                <p:cNvPr id="74" name="Picture 2" descr="M:\DEC Library - Graphics\Marcom Photo Library\JPEGs\Flame\X3301 w Black Bracket 1.jpg">
                  <a:extLst>
                    <a:ext uri="{FF2B5EF4-FFF2-40B4-BE49-F238E27FC236}">
                      <a16:creationId xmlns:a16="http://schemas.microsoft.com/office/drawing/2014/main" id="{BF14301A-8654-4001-920A-1703E09C85D8}"/>
                    </a:ext>
                  </a:extLst>
                </p:cNvPr>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779912" y="2246522"/>
                  <a:ext cx="632910" cy="792170"/>
                </a:xfrm>
                <a:prstGeom prst="rect">
                  <a:avLst/>
                </a:prstGeom>
                <a:noFill/>
                <a:extLst>
                  <a:ext uri="{909E8E84-426E-40DD-AFC4-6F175D3DCCD1}">
                    <a14:hiddenFill xmlns:a14="http://schemas.microsoft.com/office/drawing/2010/main">
                      <a:solidFill>
                        <a:srgbClr val="FFFFFF"/>
                      </a:solidFill>
                    </a14:hiddenFill>
                  </a:ext>
                </a:extLst>
              </p:spPr>
            </p:pic>
            <p:sp>
              <p:nvSpPr>
                <p:cNvPr id="75" name="Line 17">
                  <a:extLst>
                    <a:ext uri="{FF2B5EF4-FFF2-40B4-BE49-F238E27FC236}">
                      <a16:creationId xmlns:a16="http://schemas.microsoft.com/office/drawing/2014/main" id="{24F985AF-588D-43A6-8828-3EF30EB918BE}"/>
                    </a:ext>
                  </a:extLst>
                </p:cNvPr>
                <p:cNvSpPr>
                  <a:spLocks noChangeShapeType="1"/>
                </p:cNvSpPr>
                <p:nvPr/>
              </p:nvSpPr>
              <p:spPr bwMode="auto">
                <a:xfrm>
                  <a:off x="4572000" y="2819004"/>
                  <a:ext cx="400050" cy="0"/>
                </a:xfrm>
                <a:prstGeom prst="line">
                  <a:avLst/>
                </a:prstGeom>
                <a:noFill/>
                <a:ln w="28575">
                  <a:solidFill>
                    <a:srgbClr val="FF33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76" name="Line 17">
                  <a:extLst>
                    <a:ext uri="{FF2B5EF4-FFF2-40B4-BE49-F238E27FC236}">
                      <a16:creationId xmlns:a16="http://schemas.microsoft.com/office/drawing/2014/main" id="{F2E345EF-21C2-449E-BA77-5693FC710426}"/>
                    </a:ext>
                  </a:extLst>
                </p:cNvPr>
                <p:cNvSpPr>
                  <a:spLocks noChangeShapeType="1"/>
                </p:cNvSpPr>
                <p:nvPr/>
              </p:nvSpPr>
              <p:spPr bwMode="auto">
                <a:xfrm>
                  <a:off x="4943475" y="2819004"/>
                  <a:ext cx="400050" cy="0"/>
                </a:xfrm>
                <a:prstGeom prst="line">
                  <a:avLst/>
                </a:prstGeom>
                <a:noFill/>
                <a:ln w="28575">
                  <a:solidFill>
                    <a:srgbClr val="FF33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77" name="Line 17">
                  <a:extLst>
                    <a:ext uri="{FF2B5EF4-FFF2-40B4-BE49-F238E27FC236}">
                      <a16:creationId xmlns:a16="http://schemas.microsoft.com/office/drawing/2014/main" id="{368C6B45-EC9E-400D-BBD3-E712AAD17AD7}"/>
                    </a:ext>
                  </a:extLst>
                </p:cNvPr>
                <p:cNvSpPr>
                  <a:spLocks noChangeShapeType="1"/>
                </p:cNvSpPr>
                <p:nvPr/>
              </p:nvSpPr>
              <p:spPr bwMode="auto">
                <a:xfrm>
                  <a:off x="5297544" y="2819004"/>
                  <a:ext cx="400050" cy="0"/>
                </a:xfrm>
                <a:prstGeom prst="line">
                  <a:avLst/>
                </a:prstGeom>
                <a:noFill/>
                <a:ln w="28575">
                  <a:solidFill>
                    <a:srgbClr val="FF33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2060"/>
                    </a:solidFill>
                    <a:effectLst/>
                    <a:uLnTx/>
                    <a:uFillTx/>
                    <a:latin typeface="Arial" panose="020B0604020202020204"/>
                    <a:ea typeface="+mn-ea"/>
                    <a:cs typeface="+mn-cs"/>
                  </a:endParaRPr>
                </a:p>
              </p:txBody>
            </p:sp>
            <p:sp>
              <p:nvSpPr>
                <p:cNvPr id="78" name="Line 17">
                  <a:extLst>
                    <a:ext uri="{FF2B5EF4-FFF2-40B4-BE49-F238E27FC236}">
                      <a16:creationId xmlns:a16="http://schemas.microsoft.com/office/drawing/2014/main" id="{51B7FF61-1F3B-4004-A585-4FD6525F2E7C}"/>
                    </a:ext>
                  </a:extLst>
                </p:cNvPr>
                <p:cNvSpPr>
                  <a:spLocks noChangeShapeType="1"/>
                </p:cNvSpPr>
                <p:nvPr/>
              </p:nvSpPr>
              <p:spPr bwMode="auto">
                <a:xfrm>
                  <a:off x="5669019" y="2819004"/>
                  <a:ext cx="400050" cy="0"/>
                </a:xfrm>
                <a:prstGeom prst="line">
                  <a:avLst/>
                </a:prstGeom>
                <a:noFill/>
                <a:ln w="28575">
                  <a:solidFill>
                    <a:srgbClr val="FF33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2060"/>
                    </a:solidFill>
                    <a:effectLst/>
                    <a:uLnTx/>
                    <a:uFillTx/>
                    <a:latin typeface="Arial" panose="020B0604020202020204"/>
                    <a:ea typeface="+mn-ea"/>
                    <a:cs typeface="+mn-cs"/>
                  </a:endParaRPr>
                </a:p>
              </p:txBody>
            </p:sp>
          </p:grpSp>
        </p:grpSp>
      </p:grpSp>
      <p:sp>
        <p:nvSpPr>
          <p:cNvPr id="4" name="Rectangle 3">
            <a:extLst>
              <a:ext uri="{FF2B5EF4-FFF2-40B4-BE49-F238E27FC236}">
                <a16:creationId xmlns:a16="http://schemas.microsoft.com/office/drawing/2014/main" id="{6DFB2AA3-1667-CCBC-3D4D-975F2312090A}"/>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Détection de flamme - champ de vision</a:t>
            </a:r>
          </a:p>
        </p:txBody>
      </p:sp>
      <p:sp>
        <p:nvSpPr>
          <p:cNvPr id="5" name="Titre 4">
            <a:extLst>
              <a:ext uri="{FF2B5EF4-FFF2-40B4-BE49-F238E27FC236}">
                <a16:creationId xmlns:a16="http://schemas.microsoft.com/office/drawing/2014/main" id="{B6149C4D-3475-8A9B-38F3-5B085536EF13}"/>
              </a:ext>
            </a:extLst>
          </p:cNvPr>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p>
        </p:txBody>
      </p:sp>
    </p:spTree>
    <p:extLst>
      <p:ext uri="{BB962C8B-B14F-4D97-AF65-F5344CB8AC3E}">
        <p14:creationId xmlns:p14="http://schemas.microsoft.com/office/powerpoint/2010/main" val="1531418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2" name="Rectangle 2"/>
          <p:cNvSpPr>
            <a:spLocks noGrp="1" noChangeArrowheads="1"/>
          </p:cNvSpPr>
          <p:nvPr>
            <p:ph type="title"/>
          </p:nvPr>
        </p:nvSpPr>
        <p:spPr/>
        <p:txBody>
          <a:bodyPr>
            <a:normAutofit/>
          </a:bodyPr>
          <a:lstStyle/>
          <a:p>
            <a:pPr eaLnBrk="1" hangingPunct="1"/>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en-US" dirty="0"/>
          </a:p>
        </p:txBody>
      </p:sp>
      <p:grpSp>
        <p:nvGrpSpPr>
          <p:cNvPr id="10" name="Groupe 9">
            <a:extLst>
              <a:ext uri="{FF2B5EF4-FFF2-40B4-BE49-F238E27FC236}">
                <a16:creationId xmlns:a16="http://schemas.microsoft.com/office/drawing/2014/main" id="{A3458E32-8871-0523-6CDE-91EC34F33B9A}"/>
              </a:ext>
            </a:extLst>
          </p:cNvPr>
          <p:cNvGrpSpPr/>
          <p:nvPr/>
        </p:nvGrpSpPr>
        <p:grpSpPr>
          <a:xfrm>
            <a:off x="323528" y="1155153"/>
            <a:ext cx="8352928" cy="1631319"/>
            <a:chOff x="323528" y="1995686"/>
            <a:chExt cx="8352928" cy="1631319"/>
          </a:xfrm>
        </p:grpSpPr>
        <p:sp>
          <p:nvSpPr>
            <p:cNvPr id="4" name="Text Box 12">
              <a:extLst>
                <a:ext uri="{FF2B5EF4-FFF2-40B4-BE49-F238E27FC236}">
                  <a16:creationId xmlns:a16="http://schemas.microsoft.com/office/drawing/2014/main" id="{9B3C1D60-3928-54B9-0E39-09739F122976}"/>
                </a:ext>
              </a:extLst>
            </p:cNvPr>
            <p:cNvSpPr txBox="1">
              <a:spLocks noChangeAspect="1" noChangeArrowheads="1"/>
            </p:cNvSpPr>
            <p:nvPr/>
          </p:nvSpPr>
          <p:spPr bwMode="auto">
            <a:xfrm>
              <a:off x="5972039" y="3426949"/>
              <a:ext cx="400161" cy="200055"/>
            </a:xfrm>
            <a:prstGeom prst="rect">
              <a:avLst/>
            </a:prstGeom>
            <a:solidFill>
              <a:schemeClr val="accent6">
                <a:lumMod val="75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UV</a:t>
              </a:r>
              <a:endPar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grpSp>
          <p:nvGrpSpPr>
            <p:cNvPr id="5" name="Groupe 4">
              <a:extLst>
                <a:ext uri="{FF2B5EF4-FFF2-40B4-BE49-F238E27FC236}">
                  <a16:creationId xmlns:a16="http://schemas.microsoft.com/office/drawing/2014/main" id="{EAD26131-8EA4-418B-BF65-36D6A1FB24F3}"/>
                </a:ext>
              </a:extLst>
            </p:cNvPr>
            <p:cNvGrpSpPr/>
            <p:nvPr/>
          </p:nvGrpSpPr>
          <p:grpSpPr>
            <a:xfrm>
              <a:off x="323528" y="1995686"/>
              <a:ext cx="1144836" cy="1338835"/>
              <a:chOff x="222037" y="1244965"/>
              <a:chExt cx="1144836" cy="1338835"/>
            </a:xfrm>
          </p:grpSpPr>
          <p:pic>
            <p:nvPicPr>
              <p:cNvPr id="2054" name="Picture 4"/>
              <p:cNvPicPr>
                <a:picLocks noChangeAspect="1" noChangeArrowheads="1"/>
              </p:cNvPicPr>
              <p:nvPr/>
            </p:nvPicPr>
            <p:blipFill>
              <a:blip r:embed="rId3" cstate="print"/>
              <a:srcRect/>
              <a:stretch>
                <a:fillRect/>
              </a:stretch>
            </p:blipFill>
            <p:spPr bwMode="auto">
              <a:xfrm>
                <a:off x="222037" y="1244965"/>
                <a:ext cx="1144836" cy="857251"/>
              </a:xfrm>
              <a:prstGeom prst="rect">
                <a:avLst/>
              </a:prstGeom>
              <a:noFill/>
              <a:ln w="9525">
                <a:noFill/>
                <a:miter lim="800000"/>
                <a:headEnd/>
                <a:tailEnd/>
              </a:ln>
            </p:spPr>
          </p:pic>
          <p:sp>
            <p:nvSpPr>
              <p:cNvPr id="2058" name="Text Box 9"/>
              <p:cNvSpPr txBox="1">
                <a:spLocks noChangeArrowheads="1"/>
              </p:cNvSpPr>
              <p:nvPr/>
            </p:nvSpPr>
            <p:spPr bwMode="auto">
              <a:xfrm>
                <a:off x="313712" y="2283718"/>
                <a:ext cx="973343" cy="30008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002060"/>
                    </a:solidFill>
                    <a:effectLst/>
                    <a:uLnTx/>
                    <a:uFillTx/>
                    <a:latin typeface="Arial" panose="020B0604020202020204"/>
                    <a:ea typeface="+mn-ea"/>
                    <a:cs typeface="+mn-cs"/>
                  </a:rPr>
                  <a:t>X2200 UV</a:t>
                </a:r>
              </a:p>
            </p:txBody>
          </p:sp>
        </p:grpSp>
        <p:grpSp>
          <p:nvGrpSpPr>
            <p:cNvPr id="8" name="Groupe 7">
              <a:extLst>
                <a:ext uri="{FF2B5EF4-FFF2-40B4-BE49-F238E27FC236}">
                  <a16:creationId xmlns:a16="http://schemas.microsoft.com/office/drawing/2014/main" id="{E403519E-3EA9-4FDC-8FE3-2283DB2D2C51}"/>
                </a:ext>
              </a:extLst>
            </p:cNvPr>
            <p:cNvGrpSpPr/>
            <p:nvPr/>
          </p:nvGrpSpPr>
          <p:grpSpPr>
            <a:xfrm>
              <a:off x="5782889" y="1995686"/>
              <a:ext cx="1150392" cy="1338835"/>
              <a:chOff x="5360637" y="1244965"/>
              <a:chExt cx="1150392" cy="1338835"/>
            </a:xfrm>
          </p:grpSpPr>
          <p:pic>
            <p:nvPicPr>
              <p:cNvPr id="2056" name="Picture 6"/>
              <p:cNvPicPr>
                <a:picLocks noChangeAspect="1" noChangeArrowheads="1"/>
              </p:cNvPicPr>
              <p:nvPr/>
            </p:nvPicPr>
            <p:blipFill>
              <a:blip r:embed="rId4" cstate="print"/>
              <a:srcRect l="20244"/>
              <a:stretch>
                <a:fillRect/>
              </a:stretch>
            </p:blipFill>
            <p:spPr bwMode="auto">
              <a:xfrm>
                <a:off x="5364088" y="1244965"/>
                <a:ext cx="1146941" cy="866128"/>
              </a:xfrm>
              <a:prstGeom prst="rect">
                <a:avLst/>
              </a:prstGeom>
              <a:noFill/>
              <a:ln w="9525">
                <a:noFill/>
                <a:miter lim="800000"/>
                <a:headEnd/>
                <a:tailEnd/>
              </a:ln>
            </p:spPr>
          </p:pic>
          <p:sp>
            <p:nvSpPr>
              <p:cNvPr id="2059" name="Text Box 10"/>
              <p:cNvSpPr txBox="1">
                <a:spLocks noChangeArrowheads="1"/>
              </p:cNvSpPr>
              <p:nvPr/>
            </p:nvSpPr>
            <p:spPr bwMode="auto">
              <a:xfrm>
                <a:off x="5360637" y="2283718"/>
                <a:ext cx="1146468" cy="30008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002060"/>
                    </a:solidFill>
                    <a:effectLst/>
                    <a:uLnTx/>
                    <a:uFillTx/>
                    <a:latin typeface="Arial" panose="020B0604020202020204"/>
                    <a:ea typeface="+mn-ea"/>
                    <a:cs typeface="+mn-cs"/>
                  </a:rPr>
                  <a:t>X5200 UVIR</a:t>
                </a:r>
              </a:p>
            </p:txBody>
          </p:sp>
        </p:grpSp>
        <p:grpSp>
          <p:nvGrpSpPr>
            <p:cNvPr id="7" name="Groupe 6">
              <a:extLst>
                <a:ext uri="{FF2B5EF4-FFF2-40B4-BE49-F238E27FC236}">
                  <a16:creationId xmlns:a16="http://schemas.microsoft.com/office/drawing/2014/main" id="{EA327E00-AB78-4EA4-8F08-9B03EFC36E83}"/>
                </a:ext>
              </a:extLst>
            </p:cNvPr>
            <p:cNvGrpSpPr/>
            <p:nvPr/>
          </p:nvGrpSpPr>
          <p:grpSpPr>
            <a:xfrm>
              <a:off x="3855819" y="1995686"/>
              <a:ext cx="1402948" cy="1338835"/>
              <a:chOff x="3866839" y="1244965"/>
              <a:chExt cx="1402948" cy="1338835"/>
            </a:xfrm>
          </p:grpSpPr>
          <p:graphicFrame>
            <p:nvGraphicFramePr>
              <p:cNvPr id="2051" name="Object 7"/>
              <p:cNvGraphicFramePr>
                <a:graphicFrameLocks noChangeAspect="1"/>
              </p:cNvGraphicFramePr>
              <p:nvPr/>
            </p:nvGraphicFramePr>
            <p:xfrm>
              <a:off x="3919104" y="1244965"/>
              <a:ext cx="1146829" cy="900725"/>
            </p:xfrm>
            <a:graphic>
              <a:graphicData uri="http://schemas.openxmlformats.org/presentationml/2006/ole">
                <mc:AlternateContent xmlns:mc="http://schemas.openxmlformats.org/markup-compatibility/2006">
                  <mc:Choice xmlns:v="urn:schemas-microsoft-com:vml" Requires="v">
                    <p:oleObj name="Document" r:id="rId5" imgW="3953256" imgH="2746248" progId="Word.Document.8">
                      <p:embed/>
                    </p:oleObj>
                  </mc:Choice>
                  <mc:Fallback>
                    <p:oleObj name="Document" r:id="rId5" imgW="3953256" imgH="2746248" progId="Word.Document.8">
                      <p:embed/>
                      <p:pic>
                        <p:nvPicPr>
                          <p:cNvPr id="2051" name="Object 7"/>
                          <p:cNvPicPr>
                            <a:picLocks noChangeAspect="1" noChangeArrowheads="1"/>
                          </p:cNvPicPr>
                          <p:nvPr/>
                        </p:nvPicPr>
                        <p:blipFill>
                          <a:blip r:embed="rId6">
                            <a:extLst>
                              <a:ext uri="{28A0092B-C50C-407E-A947-70E740481C1C}">
                                <a14:useLocalDpi xmlns:a14="http://schemas.microsoft.com/office/drawing/2010/main" val="0"/>
                              </a:ext>
                            </a:extLst>
                          </a:blip>
                          <a:srcRect l="11565"/>
                          <a:stretch>
                            <a:fillRect/>
                          </a:stretch>
                        </p:blipFill>
                        <p:spPr bwMode="auto">
                          <a:xfrm>
                            <a:off x="3919104" y="1244965"/>
                            <a:ext cx="1146829" cy="900725"/>
                          </a:xfrm>
                          <a:prstGeom prst="rect">
                            <a:avLst/>
                          </a:prstGeom>
                          <a:noFill/>
                        </p:spPr>
                      </p:pic>
                    </p:oleObj>
                  </mc:Fallback>
                </mc:AlternateContent>
              </a:graphicData>
            </a:graphic>
          </p:graphicFrame>
          <p:sp>
            <p:nvSpPr>
              <p:cNvPr id="2060" name="Text Box 11"/>
              <p:cNvSpPr txBox="1">
                <a:spLocks noChangeArrowheads="1"/>
              </p:cNvSpPr>
              <p:nvPr/>
            </p:nvSpPr>
            <p:spPr bwMode="auto">
              <a:xfrm>
                <a:off x="3866839" y="2283718"/>
                <a:ext cx="1402948" cy="30008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002060"/>
                    </a:solidFill>
                    <a:effectLst/>
                    <a:uLnTx/>
                    <a:uFillTx/>
                    <a:latin typeface="Arial" panose="020B0604020202020204"/>
                    <a:ea typeface="+mn-ea"/>
                    <a:cs typeface="+mn-cs"/>
                  </a:rPr>
                  <a:t>X3302 MIR (H</a:t>
                </a:r>
                <a:r>
                  <a:rPr kumimoji="0" lang="en-US" sz="1350" b="1" i="0" u="none" strike="noStrike" kern="1200" cap="none" spc="0" normalizeH="0" baseline="-25000" noProof="0" dirty="0">
                    <a:ln>
                      <a:noFill/>
                    </a:ln>
                    <a:solidFill>
                      <a:srgbClr val="002060"/>
                    </a:solidFill>
                    <a:effectLst/>
                    <a:uLnTx/>
                    <a:uFillTx/>
                    <a:latin typeface="Arial" panose="020B0604020202020204"/>
                    <a:ea typeface="+mn-ea"/>
                    <a:cs typeface="+mn-cs"/>
                  </a:rPr>
                  <a:t>2</a:t>
                </a:r>
                <a:r>
                  <a:rPr kumimoji="0" lang="en-US" sz="1350" b="1" i="0" u="none" strike="noStrike" kern="1200" cap="none" spc="0" normalizeH="0" baseline="0" noProof="0" dirty="0">
                    <a:ln>
                      <a:noFill/>
                    </a:ln>
                    <a:solidFill>
                      <a:srgbClr val="002060"/>
                    </a:solidFill>
                    <a:effectLst/>
                    <a:uLnTx/>
                    <a:uFillTx/>
                    <a:latin typeface="Arial" panose="020B0604020202020204"/>
                    <a:ea typeface="+mn-ea"/>
                    <a:cs typeface="+mn-cs"/>
                  </a:rPr>
                  <a:t>)</a:t>
                </a:r>
              </a:p>
            </p:txBody>
          </p:sp>
        </p:grpSp>
        <p:grpSp>
          <p:nvGrpSpPr>
            <p:cNvPr id="6" name="Groupe 5">
              <a:extLst>
                <a:ext uri="{FF2B5EF4-FFF2-40B4-BE49-F238E27FC236}">
                  <a16:creationId xmlns:a16="http://schemas.microsoft.com/office/drawing/2014/main" id="{B4702AD1-D804-48AD-BA4C-B85B083C9325}"/>
                </a:ext>
              </a:extLst>
            </p:cNvPr>
            <p:cNvGrpSpPr/>
            <p:nvPr/>
          </p:nvGrpSpPr>
          <p:grpSpPr>
            <a:xfrm>
              <a:off x="2004342" y="2039161"/>
              <a:ext cx="1327355" cy="1422658"/>
              <a:chOff x="2083008" y="1288440"/>
              <a:chExt cx="1327355" cy="1422658"/>
            </a:xfrm>
          </p:grpSpPr>
          <p:sp>
            <p:nvSpPr>
              <p:cNvPr id="2057" name="Text Box 8"/>
              <p:cNvSpPr txBox="1">
                <a:spLocks noChangeArrowheads="1"/>
              </p:cNvSpPr>
              <p:nvPr/>
            </p:nvSpPr>
            <p:spPr bwMode="auto">
              <a:xfrm>
                <a:off x="2331245" y="2411016"/>
                <a:ext cx="184731" cy="30008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350" b="0" i="0" u="none" strike="noStrike" kern="1200" cap="none" spc="0" normalizeH="0" baseline="0" noProof="0">
                  <a:ln>
                    <a:noFill/>
                  </a:ln>
                  <a:solidFill>
                    <a:srgbClr val="002060"/>
                  </a:solidFill>
                  <a:effectLst/>
                  <a:uLnTx/>
                  <a:uFillTx/>
                  <a:latin typeface="Arial" panose="020B0604020202020204"/>
                  <a:ea typeface="+mn-ea"/>
                  <a:cs typeface="+mn-cs"/>
                </a:endParaRPr>
              </a:p>
            </p:txBody>
          </p:sp>
          <p:pic>
            <p:nvPicPr>
              <p:cNvPr id="195608" name="Picture 24" descr="M:\DEC Library - Graphics\Marcom Photo Library\JPEGs\Flame\X3301.jp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083008" y="1288440"/>
                <a:ext cx="1327355" cy="857250"/>
              </a:xfrm>
              <a:prstGeom prst="rect">
                <a:avLst/>
              </a:prstGeom>
              <a:noFill/>
              <a:extLst>
                <a:ext uri="{909E8E84-426E-40DD-AFC4-6F175D3DCCD1}">
                  <a14:hiddenFill xmlns:a14="http://schemas.microsoft.com/office/drawing/2010/main">
                    <a:solidFill>
                      <a:srgbClr val="FFFFFF"/>
                    </a:solidFill>
                  </a14:hiddenFill>
                </a:ext>
              </a:extLst>
            </p:spPr>
          </p:pic>
          <p:sp>
            <p:nvSpPr>
              <p:cNvPr id="2061" name="Text Box 12"/>
              <p:cNvSpPr txBox="1">
                <a:spLocks noChangeArrowheads="1"/>
              </p:cNvSpPr>
              <p:nvPr/>
            </p:nvSpPr>
            <p:spPr bwMode="auto">
              <a:xfrm>
                <a:off x="2221541" y="2283718"/>
                <a:ext cx="1050288" cy="30008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002060"/>
                    </a:solidFill>
                    <a:effectLst/>
                    <a:uLnTx/>
                    <a:uFillTx/>
                    <a:latin typeface="Arial" panose="020B0604020202020204"/>
                    <a:ea typeface="+mn-ea"/>
                    <a:cs typeface="+mn-cs"/>
                  </a:rPr>
                  <a:t>X3301 MIR</a:t>
                </a:r>
              </a:p>
            </p:txBody>
          </p:sp>
        </p:grpSp>
        <p:grpSp>
          <p:nvGrpSpPr>
            <p:cNvPr id="9" name="Groupe 8">
              <a:extLst>
                <a:ext uri="{FF2B5EF4-FFF2-40B4-BE49-F238E27FC236}">
                  <a16:creationId xmlns:a16="http://schemas.microsoft.com/office/drawing/2014/main" id="{5815D04F-177E-4AA1-98F6-D5880FB9FF20}"/>
                </a:ext>
              </a:extLst>
            </p:cNvPr>
            <p:cNvGrpSpPr/>
            <p:nvPr/>
          </p:nvGrpSpPr>
          <p:grpSpPr>
            <a:xfrm>
              <a:off x="7457402" y="2039161"/>
              <a:ext cx="1219054" cy="1295360"/>
              <a:chOff x="7236296" y="1288440"/>
              <a:chExt cx="1219054" cy="1295360"/>
            </a:xfrm>
          </p:grpSpPr>
          <p:pic>
            <p:nvPicPr>
              <p:cNvPr id="2055" name="Picture 5"/>
              <p:cNvPicPr>
                <a:picLocks noChangeAspect="1" noChangeArrowheads="1"/>
              </p:cNvPicPr>
              <p:nvPr/>
            </p:nvPicPr>
            <p:blipFill>
              <a:blip r:embed="rId8" cstate="print"/>
              <a:srcRect/>
              <a:stretch>
                <a:fillRect/>
              </a:stretch>
            </p:blipFill>
            <p:spPr bwMode="auto">
              <a:xfrm>
                <a:off x="7236296" y="1288440"/>
                <a:ext cx="1219054" cy="822653"/>
              </a:xfrm>
              <a:prstGeom prst="rect">
                <a:avLst/>
              </a:prstGeom>
              <a:noFill/>
              <a:ln w="9525">
                <a:noFill/>
                <a:miter lim="800000"/>
                <a:headEnd/>
                <a:tailEnd/>
              </a:ln>
            </p:spPr>
          </p:pic>
          <p:sp>
            <p:nvSpPr>
              <p:cNvPr id="2062" name="Text Box 13"/>
              <p:cNvSpPr txBox="1">
                <a:spLocks noChangeArrowheads="1"/>
              </p:cNvSpPr>
              <p:nvPr/>
            </p:nvSpPr>
            <p:spPr bwMode="auto">
              <a:xfrm>
                <a:off x="7389128" y="2283718"/>
                <a:ext cx="906017" cy="30008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350" b="1" i="0" u="none" strike="noStrike" kern="1200" cap="none" spc="0" normalizeH="0" baseline="0" noProof="0" dirty="0">
                    <a:ln>
                      <a:noFill/>
                    </a:ln>
                    <a:solidFill>
                      <a:srgbClr val="002060"/>
                    </a:solidFill>
                    <a:effectLst/>
                    <a:uLnTx/>
                    <a:uFillTx/>
                    <a:latin typeface="Arial" panose="020B0604020202020204"/>
                    <a:ea typeface="+mn-ea"/>
                    <a:cs typeface="+mn-cs"/>
                  </a:rPr>
                  <a:t>X9800 IR</a:t>
                </a:r>
              </a:p>
            </p:txBody>
          </p:sp>
        </p:grpSp>
        <p:sp>
          <p:nvSpPr>
            <p:cNvPr id="20" name="Text Box 12">
              <a:extLst>
                <a:ext uri="{FF2B5EF4-FFF2-40B4-BE49-F238E27FC236}">
                  <a16:creationId xmlns:a16="http://schemas.microsoft.com/office/drawing/2014/main" id="{7EC1DA3E-A239-4B62-9006-E6B35235B7FD}"/>
                </a:ext>
              </a:extLst>
            </p:cNvPr>
            <p:cNvSpPr txBox="1">
              <a:spLocks noChangeAspect="1" noChangeArrowheads="1"/>
            </p:cNvSpPr>
            <p:nvPr/>
          </p:nvSpPr>
          <p:spPr bwMode="auto">
            <a:xfrm>
              <a:off x="2252579" y="3426949"/>
              <a:ext cx="2895485" cy="200055"/>
            </a:xfrm>
            <a:prstGeom prst="rect">
              <a:avLst/>
            </a:prstGeom>
            <a:solidFill>
              <a:schemeClr val="accent2">
                <a:lumMod val="75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IR</a:t>
              </a:r>
              <a:r>
                <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rPr>
                <a:t> Multifréquence</a:t>
              </a:r>
            </a:p>
          </p:txBody>
        </p:sp>
        <p:sp>
          <p:nvSpPr>
            <p:cNvPr id="21" name="Text Box 12">
              <a:extLst>
                <a:ext uri="{FF2B5EF4-FFF2-40B4-BE49-F238E27FC236}">
                  <a16:creationId xmlns:a16="http://schemas.microsoft.com/office/drawing/2014/main" id="{BFE3A628-853F-48BE-A9BB-2E65C21D2BAA}"/>
                </a:ext>
              </a:extLst>
            </p:cNvPr>
            <p:cNvSpPr txBox="1">
              <a:spLocks noChangeAspect="1" noChangeArrowheads="1"/>
            </p:cNvSpPr>
            <p:nvPr/>
          </p:nvSpPr>
          <p:spPr bwMode="auto">
            <a:xfrm>
              <a:off x="6367931" y="3426949"/>
              <a:ext cx="400161" cy="200055"/>
            </a:xfrm>
            <a:prstGeom prst="rect">
              <a:avLst/>
            </a:prstGeom>
            <a:solidFill>
              <a:schemeClr val="tx2">
                <a:lumMod val="40000"/>
                <a:lumOff val="60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IR</a:t>
              </a:r>
              <a:endPar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23" name="Text Box 12">
              <a:extLst>
                <a:ext uri="{FF2B5EF4-FFF2-40B4-BE49-F238E27FC236}">
                  <a16:creationId xmlns:a16="http://schemas.microsoft.com/office/drawing/2014/main" id="{A0F3CB29-92A2-4761-9F8D-D7E4AB500F53}"/>
                </a:ext>
              </a:extLst>
            </p:cNvPr>
            <p:cNvSpPr txBox="1">
              <a:spLocks noChangeAspect="1" noChangeArrowheads="1"/>
            </p:cNvSpPr>
            <p:nvPr/>
          </p:nvSpPr>
          <p:spPr bwMode="auto">
            <a:xfrm>
              <a:off x="7630823" y="3426949"/>
              <a:ext cx="929816" cy="200055"/>
            </a:xfrm>
            <a:prstGeom prst="rect">
              <a:avLst/>
            </a:prstGeom>
            <a:solidFill>
              <a:schemeClr val="accent1">
                <a:lumMod val="40000"/>
                <a:lumOff val="60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IR</a:t>
              </a:r>
              <a:endPar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24" name="Text Box 12">
              <a:extLst>
                <a:ext uri="{FF2B5EF4-FFF2-40B4-BE49-F238E27FC236}">
                  <a16:creationId xmlns:a16="http://schemas.microsoft.com/office/drawing/2014/main" id="{929083C2-1B82-4D6E-A126-6043B6522930}"/>
                </a:ext>
              </a:extLst>
            </p:cNvPr>
            <p:cNvSpPr txBox="1">
              <a:spLocks noChangeAspect="1" noChangeArrowheads="1"/>
            </p:cNvSpPr>
            <p:nvPr/>
          </p:nvSpPr>
          <p:spPr bwMode="auto">
            <a:xfrm>
              <a:off x="503847" y="3426950"/>
              <a:ext cx="796054" cy="200055"/>
            </a:xfrm>
            <a:prstGeom prst="rect">
              <a:avLst/>
            </a:prstGeom>
            <a:solidFill>
              <a:schemeClr val="accent6">
                <a:lumMod val="75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UV</a:t>
              </a:r>
              <a:endPar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grpSp>
      <p:sp>
        <p:nvSpPr>
          <p:cNvPr id="3" name="Rectangle 2">
            <a:extLst>
              <a:ext uri="{FF2B5EF4-FFF2-40B4-BE49-F238E27FC236}">
                <a16:creationId xmlns:a16="http://schemas.microsoft.com/office/drawing/2014/main" id="{5CCAE1ED-BC2F-7DFB-6EF5-3F16D104051F}"/>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Détection de flamme - détecteurs de la Série X</a:t>
            </a:r>
          </a:p>
        </p:txBody>
      </p:sp>
      <p:sp>
        <p:nvSpPr>
          <p:cNvPr id="11" name="Text Box 12">
            <a:extLst>
              <a:ext uri="{FF2B5EF4-FFF2-40B4-BE49-F238E27FC236}">
                <a16:creationId xmlns:a16="http://schemas.microsoft.com/office/drawing/2014/main" id="{AD4B551E-A01F-C603-1F57-C51D0B3CC0D1}"/>
              </a:ext>
            </a:extLst>
          </p:cNvPr>
          <p:cNvSpPr txBox="1">
            <a:spLocks noChangeAspect="1" noChangeArrowheads="1"/>
          </p:cNvSpPr>
          <p:nvPr/>
        </p:nvSpPr>
        <p:spPr bwMode="auto">
          <a:xfrm>
            <a:off x="5828022" y="65922"/>
            <a:ext cx="1782211" cy="200055"/>
          </a:xfrm>
          <a:prstGeom prst="rect">
            <a:avLst/>
          </a:prstGeom>
          <a:solidFill>
            <a:schemeClr val="accent2">
              <a:lumMod val="75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IR</a:t>
            </a:r>
            <a:r>
              <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rPr>
              <a:t> Multifréquence</a:t>
            </a:r>
          </a:p>
        </p:txBody>
      </p:sp>
      <p:grpSp>
        <p:nvGrpSpPr>
          <p:cNvPr id="15" name="Groupe 14">
            <a:extLst>
              <a:ext uri="{FF2B5EF4-FFF2-40B4-BE49-F238E27FC236}">
                <a16:creationId xmlns:a16="http://schemas.microsoft.com/office/drawing/2014/main" id="{5B2A5C6E-F465-D4C7-817D-968BBC9B0088}"/>
              </a:ext>
            </a:extLst>
          </p:cNvPr>
          <p:cNvGrpSpPr/>
          <p:nvPr/>
        </p:nvGrpSpPr>
        <p:grpSpPr>
          <a:xfrm>
            <a:off x="6340160" y="265977"/>
            <a:ext cx="800322" cy="200055"/>
            <a:chOff x="3614983" y="3509026"/>
            <a:chExt cx="800322" cy="200055"/>
          </a:xfrm>
        </p:grpSpPr>
        <p:sp>
          <p:nvSpPr>
            <p:cNvPr id="2" name="Text Box 12">
              <a:extLst>
                <a:ext uri="{FF2B5EF4-FFF2-40B4-BE49-F238E27FC236}">
                  <a16:creationId xmlns:a16="http://schemas.microsoft.com/office/drawing/2014/main" id="{7A35B886-27F6-DAC9-CF3D-6DB97442B609}"/>
                </a:ext>
              </a:extLst>
            </p:cNvPr>
            <p:cNvSpPr txBox="1">
              <a:spLocks noChangeAspect="1" noChangeArrowheads="1"/>
            </p:cNvSpPr>
            <p:nvPr/>
          </p:nvSpPr>
          <p:spPr bwMode="auto">
            <a:xfrm>
              <a:off x="4015144" y="3509026"/>
              <a:ext cx="400161" cy="200055"/>
            </a:xfrm>
            <a:prstGeom prst="rect">
              <a:avLst/>
            </a:prstGeom>
            <a:solidFill>
              <a:schemeClr val="accent6">
                <a:lumMod val="75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UV</a:t>
              </a:r>
              <a:endPar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12" name="Text Box 12">
              <a:extLst>
                <a:ext uri="{FF2B5EF4-FFF2-40B4-BE49-F238E27FC236}">
                  <a16:creationId xmlns:a16="http://schemas.microsoft.com/office/drawing/2014/main" id="{930705B4-1DD3-E268-8DB1-B0BA7B696BCD}"/>
                </a:ext>
              </a:extLst>
            </p:cNvPr>
            <p:cNvSpPr txBox="1">
              <a:spLocks noChangeAspect="1" noChangeArrowheads="1"/>
            </p:cNvSpPr>
            <p:nvPr/>
          </p:nvSpPr>
          <p:spPr bwMode="auto">
            <a:xfrm>
              <a:off x="3614983" y="3509026"/>
              <a:ext cx="400161" cy="200055"/>
            </a:xfrm>
            <a:prstGeom prst="rect">
              <a:avLst/>
            </a:prstGeom>
            <a:solidFill>
              <a:schemeClr val="tx2">
                <a:lumMod val="40000"/>
                <a:lumOff val="60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IR</a:t>
              </a:r>
              <a:endPar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grpSp>
      <p:sp>
        <p:nvSpPr>
          <p:cNvPr id="13" name="Text Box 12">
            <a:extLst>
              <a:ext uri="{FF2B5EF4-FFF2-40B4-BE49-F238E27FC236}">
                <a16:creationId xmlns:a16="http://schemas.microsoft.com/office/drawing/2014/main" id="{6A9424CD-CBF7-8A1B-91C7-8400C40942C8}"/>
              </a:ext>
            </a:extLst>
          </p:cNvPr>
          <p:cNvSpPr txBox="1">
            <a:spLocks noChangeAspect="1" noChangeArrowheads="1"/>
          </p:cNvSpPr>
          <p:nvPr/>
        </p:nvSpPr>
        <p:spPr bwMode="auto">
          <a:xfrm>
            <a:off x="7252458" y="265977"/>
            <a:ext cx="357775" cy="200055"/>
          </a:xfrm>
          <a:prstGeom prst="rect">
            <a:avLst/>
          </a:prstGeom>
          <a:solidFill>
            <a:schemeClr val="accent1">
              <a:lumMod val="40000"/>
              <a:lumOff val="60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IR</a:t>
            </a:r>
            <a:endPar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14" name="Text Box 12">
            <a:extLst>
              <a:ext uri="{FF2B5EF4-FFF2-40B4-BE49-F238E27FC236}">
                <a16:creationId xmlns:a16="http://schemas.microsoft.com/office/drawing/2014/main" id="{4DA29D70-379B-1898-8DC8-68CE2D5302D8}"/>
              </a:ext>
            </a:extLst>
          </p:cNvPr>
          <p:cNvSpPr txBox="1">
            <a:spLocks noChangeAspect="1" noChangeArrowheads="1"/>
          </p:cNvSpPr>
          <p:nvPr/>
        </p:nvSpPr>
        <p:spPr bwMode="auto">
          <a:xfrm>
            <a:off x="5828023" y="265977"/>
            <a:ext cx="400161" cy="200055"/>
          </a:xfrm>
          <a:prstGeom prst="rect">
            <a:avLst/>
          </a:prstGeom>
          <a:solidFill>
            <a:schemeClr val="accent6">
              <a:lumMod val="75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UV</a:t>
            </a:r>
            <a:endPar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p:nvPr>
        </p:nvSpPr>
        <p:spPr/>
        <p:txBody>
          <a:bodyPr>
            <a:normAutofit/>
          </a:bodyPr>
          <a:lstStyle/>
          <a:p>
            <a:pPr marR="0" lvl="0" algn="l" defTabSz="914400" rtl="0" eaLnBrk="1" fontAlgn="auto" latinLnBrk="0" hangingPunct="1">
              <a:lnSpc>
                <a:spcPct val="145000"/>
              </a:lnSpc>
              <a:spcBef>
                <a:spcPct val="105000"/>
              </a:spcBef>
              <a:spcAft>
                <a:spcPts val="0"/>
              </a:spcAft>
              <a:buClrTx/>
              <a:buSzTx/>
              <a:tabLst/>
              <a:defRPr/>
            </a:pPr>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b="1" dirty="0">
              <a:solidFill>
                <a:schemeClr val="accent6">
                  <a:lumMod val="75000"/>
                </a:schemeClr>
              </a:solidFill>
            </a:endParaRPr>
          </a:p>
        </p:txBody>
      </p:sp>
      <p:sp>
        <p:nvSpPr>
          <p:cNvPr id="4" name="Rectangle 3">
            <a:extLst>
              <a:ext uri="{FF2B5EF4-FFF2-40B4-BE49-F238E27FC236}">
                <a16:creationId xmlns:a16="http://schemas.microsoft.com/office/drawing/2014/main" id="{4C2CAF49-DAF4-B70B-E789-FF4CC1057250}"/>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rgbClr val="00B0F0"/>
                </a:solidFill>
                <a:effectLst/>
                <a:uLnTx/>
                <a:uFillTx/>
                <a:latin typeface="Arial" panose="020B0604020202020204"/>
                <a:ea typeface="+mj-ea"/>
                <a:cs typeface="+mj-cs"/>
              </a:rPr>
              <a:t>La détection de flamme</a:t>
            </a:r>
            <a:r>
              <a:rPr lang="en-US" sz="1400" b="1" dirty="0">
                <a:solidFill>
                  <a:srgbClr val="1DB390">
                    <a:lumMod val="75000"/>
                  </a:srgbClr>
                </a:solidFill>
                <a:latin typeface="Arial" panose="020B0604020202020204"/>
                <a:ea typeface="+mj-ea"/>
                <a:cs typeface="+mj-cs"/>
              </a:rPr>
              <a:t> </a:t>
            </a:r>
            <a:r>
              <a:rPr kumimoji="0" lang="en-US" sz="1400" b="1" i="0" u="none" strike="noStrike" kern="1200" cap="none" spc="0" normalizeH="0" baseline="0" noProof="0" dirty="0">
                <a:ln>
                  <a:noFill/>
                </a:ln>
                <a:solidFill>
                  <a:srgbClr val="1DB390">
                    <a:lumMod val="75000"/>
                  </a:srgbClr>
                </a:solidFill>
                <a:effectLst/>
                <a:uLnTx/>
                <a:uFillTx/>
                <a:latin typeface="Arial" panose="020B0604020202020204"/>
                <a:ea typeface="+mj-ea"/>
                <a:cs typeface="+mj-cs"/>
              </a:rPr>
              <a:t>UV</a:t>
            </a:r>
            <a:r>
              <a:rPr kumimoji="0" lang="en-US" sz="1400" b="1" i="0" u="none" strike="noStrike" kern="1200" cap="none" spc="0" normalizeH="0" baseline="0" noProof="0" dirty="0">
                <a:ln>
                  <a:noFill/>
                </a:ln>
                <a:solidFill>
                  <a:srgbClr val="00B0F0"/>
                </a:solidFill>
                <a:effectLst/>
                <a:uLnTx/>
                <a:uFillTx/>
                <a:latin typeface="Arial" panose="020B0604020202020204"/>
                <a:ea typeface="+mj-ea"/>
                <a:cs typeface="+mj-cs"/>
              </a:rPr>
              <a:t> - </a:t>
            </a:r>
            <a:r>
              <a:rPr kumimoji="0" lang="fr-FR" sz="1400" b="1" i="0" u="none" strike="noStrike" kern="1200" cap="none" spc="0" normalizeH="0" baseline="0" noProof="0" dirty="0">
                <a:ln>
                  <a:noFill/>
                </a:ln>
                <a:solidFill>
                  <a:srgbClr val="00A0E4"/>
                </a:solidFill>
                <a:effectLst/>
                <a:uLnTx/>
                <a:uFillTx/>
                <a:latin typeface="Arial"/>
                <a:ea typeface="+mn-ea"/>
                <a:cs typeface="+mn-cs"/>
              </a:rPr>
              <a:t>fonctionnement</a:t>
            </a:r>
          </a:p>
        </p:txBody>
      </p:sp>
      <p:grpSp>
        <p:nvGrpSpPr>
          <p:cNvPr id="6" name="Groupe 5">
            <a:extLst>
              <a:ext uri="{FF2B5EF4-FFF2-40B4-BE49-F238E27FC236}">
                <a16:creationId xmlns:a16="http://schemas.microsoft.com/office/drawing/2014/main" id="{BA5B9331-908E-C33B-A7C0-7E9C6764DB37}"/>
              </a:ext>
            </a:extLst>
          </p:cNvPr>
          <p:cNvGrpSpPr/>
          <p:nvPr/>
        </p:nvGrpSpPr>
        <p:grpSpPr>
          <a:xfrm>
            <a:off x="251520" y="1152763"/>
            <a:ext cx="8638791" cy="2787139"/>
            <a:chOff x="251520" y="1705264"/>
            <a:chExt cx="8638791" cy="2787139"/>
          </a:xfrm>
        </p:grpSpPr>
        <p:pic>
          <p:nvPicPr>
            <p:cNvPr id="49157" name="Picture 4"/>
            <p:cNvPicPr>
              <a:picLocks noChangeArrowheads="1"/>
            </p:cNvPicPr>
            <p:nvPr/>
          </p:nvPicPr>
          <p:blipFill>
            <a:blip r:embed="rId2" cstate="print"/>
            <a:srcRect/>
            <a:stretch>
              <a:fillRect/>
            </a:stretch>
          </p:blipFill>
          <p:spPr bwMode="auto">
            <a:xfrm>
              <a:off x="5069791" y="2276934"/>
              <a:ext cx="3820520" cy="2215469"/>
            </a:xfrm>
            <a:prstGeom prst="rect">
              <a:avLst/>
            </a:prstGeom>
            <a:noFill/>
            <a:ln w="9525">
              <a:noFill/>
              <a:miter lim="800000"/>
              <a:headEnd/>
              <a:tailEnd/>
            </a:ln>
          </p:spPr>
        </p:pic>
        <p:sp>
          <p:nvSpPr>
            <p:cNvPr id="8" name="Content Placeholder 12">
              <a:extLst>
                <a:ext uri="{FF2B5EF4-FFF2-40B4-BE49-F238E27FC236}">
                  <a16:creationId xmlns:a16="http://schemas.microsoft.com/office/drawing/2014/main" id="{596F060D-0C95-4B0E-978B-F54752877B61}"/>
                </a:ext>
              </a:extLst>
            </p:cNvPr>
            <p:cNvSpPr txBox="1">
              <a:spLocks/>
            </p:cNvSpPr>
            <p:nvPr/>
          </p:nvSpPr>
          <p:spPr>
            <a:xfrm>
              <a:off x="251520" y="1707654"/>
              <a:ext cx="1584176" cy="2043839"/>
            </a:xfrm>
            <a:prstGeom prst="rect">
              <a:avLst/>
            </a:prstGeom>
          </p:spPr>
          <p:txBody>
            <a:bodyPr/>
            <a:lstStyle>
              <a:lvl1pPr marL="0" indent="0" algn="l" defTabSz="914400" rtl="0" eaLnBrk="1" latinLnBrk="0" hangingPunct="1">
                <a:spcBef>
                  <a:spcPct val="20000"/>
                </a:spcBef>
                <a:buFont typeface="Arial" pitchFamily="34" charset="0"/>
                <a:buNone/>
                <a:defRPr sz="2400" kern="1200">
                  <a:solidFill>
                    <a:schemeClr val="bg2">
                      <a:lumMod val="50000"/>
                    </a:schemeClr>
                  </a:solidFill>
                  <a:latin typeface="+mn-lt"/>
                  <a:ea typeface="+mn-ea"/>
                  <a:cs typeface="+mn-cs"/>
                </a:defRPr>
              </a:lvl1pPr>
              <a:lvl2pPr marL="457200" indent="0" algn="l" defTabSz="914400" rtl="0" eaLnBrk="1" latinLnBrk="0" hangingPunct="1">
                <a:spcBef>
                  <a:spcPct val="20000"/>
                </a:spcBef>
                <a:buFont typeface="Arial" pitchFamily="34" charset="0"/>
                <a:buNone/>
                <a:defRPr sz="2000" kern="1200">
                  <a:solidFill>
                    <a:schemeClr val="bg2">
                      <a:lumMod val="50000"/>
                    </a:schemeClr>
                  </a:solidFill>
                  <a:latin typeface="+mn-lt"/>
                  <a:ea typeface="+mn-ea"/>
                  <a:cs typeface="+mn-cs"/>
                </a:defRPr>
              </a:lvl2pPr>
              <a:lvl3pPr marL="914400" indent="0" algn="l" defTabSz="914400" rtl="0" eaLnBrk="1" latinLnBrk="0" hangingPunct="1">
                <a:spcBef>
                  <a:spcPct val="20000"/>
                </a:spcBef>
                <a:buFont typeface="Arial" pitchFamily="34" charset="0"/>
                <a:buNone/>
                <a:defRPr sz="1800" kern="1200">
                  <a:solidFill>
                    <a:schemeClr val="bg2">
                      <a:lumMod val="50000"/>
                    </a:schemeClr>
                  </a:solidFill>
                  <a:latin typeface="+mn-lt"/>
                  <a:ea typeface="+mn-ea"/>
                  <a:cs typeface="+mn-cs"/>
                </a:defRPr>
              </a:lvl3pPr>
              <a:lvl4pPr marL="1371600" indent="0" algn="l" defTabSz="914400" rtl="0" eaLnBrk="1" latinLnBrk="0" hangingPunct="1">
                <a:spcBef>
                  <a:spcPct val="20000"/>
                </a:spcBef>
                <a:buFont typeface="Arial" pitchFamily="34" charset="0"/>
                <a:buNone/>
                <a:defRPr sz="1600" kern="1200">
                  <a:solidFill>
                    <a:schemeClr val="bg2">
                      <a:lumMod val="50000"/>
                    </a:schemeClr>
                  </a:solidFill>
                  <a:latin typeface="+mn-lt"/>
                  <a:ea typeface="+mn-ea"/>
                  <a:cs typeface="+mn-cs"/>
                </a:defRPr>
              </a:lvl4pPr>
              <a:lvl5pPr marL="1828800" indent="0" algn="l" defTabSz="914400" rtl="0" eaLnBrk="1" latinLnBrk="0" hangingPunct="1">
                <a:spcBef>
                  <a:spcPct val="20000"/>
                </a:spcBef>
                <a:buFont typeface="Arial" pitchFamily="34" charset="0"/>
                <a:buNone/>
                <a:defRPr sz="1600" kern="1200">
                  <a:solidFill>
                    <a:schemeClr val="bg2">
                      <a:lumMod val="50000"/>
                    </a:schemeClr>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284156" marR="0" lvl="0" indent="-284156" algn="l" defTabSz="914400" rtl="0" eaLnBrk="1" fontAlgn="auto" latinLnBrk="0" hangingPunct="1">
                <a:lnSpc>
                  <a:spcPct val="145000"/>
                </a:lnSpc>
                <a:spcBef>
                  <a:spcPct val="105000"/>
                </a:spcBef>
                <a:spcAft>
                  <a:spcPts val="0"/>
                </a:spcAft>
                <a:buClrTx/>
                <a:buSzTx/>
                <a:buFontTx/>
                <a:buChar char="•"/>
                <a:tabLst/>
                <a:defRPr/>
              </a:pPr>
              <a:r>
                <a:rPr kumimoji="0" lang="en-US" sz="2400" b="1" i="0" u="none" strike="noStrike" kern="1200" cap="none" spc="0" normalizeH="0" baseline="0" noProof="0" dirty="0">
                  <a:ln>
                    <a:noFill/>
                  </a:ln>
                  <a:solidFill>
                    <a:srgbClr val="1DB390">
                      <a:lumMod val="75000"/>
                    </a:srgbClr>
                  </a:solidFill>
                  <a:effectLst/>
                  <a:uLnTx/>
                  <a:uFillTx/>
                  <a:latin typeface="Arial" panose="020B0604020202020204"/>
                  <a:ea typeface="+mn-ea"/>
                  <a:cs typeface="+mn-cs"/>
                </a:rPr>
                <a:t>UV</a:t>
              </a:r>
            </a:p>
            <a:p>
              <a:pPr marL="284156" marR="0" lvl="0" indent="-284156" algn="l" defTabSz="914400" rtl="0" eaLnBrk="1" fontAlgn="auto" latinLnBrk="0" hangingPunct="1">
                <a:lnSpc>
                  <a:spcPct val="145000"/>
                </a:lnSpc>
                <a:spcBef>
                  <a:spcPct val="55000"/>
                </a:spcBef>
                <a:spcAft>
                  <a:spcPts val="0"/>
                </a:spcAft>
                <a:buClrTx/>
                <a:buSzTx/>
                <a:buFontTx/>
                <a:buChar char="•"/>
                <a:tabLst/>
                <a:defRPr/>
              </a:pPr>
              <a:r>
                <a:rPr kumimoji="0" lang="en-US"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IR</a:t>
              </a:r>
            </a:p>
            <a:p>
              <a:pPr marL="284156" marR="0" lvl="0" indent="-284156" algn="l" defTabSz="914400" rtl="0" eaLnBrk="1" fontAlgn="auto" latinLnBrk="0" hangingPunct="1">
                <a:lnSpc>
                  <a:spcPct val="145000"/>
                </a:lnSpc>
                <a:spcBef>
                  <a:spcPct val="55000"/>
                </a:spcBef>
                <a:spcAft>
                  <a:spcPts val="0"/>
                </a:spcAft>
                <a:buClrTx/>
                <a:buSzTx/>
                <a:buFontTx/>
                <a:buChar char="•"/>
                <a:tabLst/>
                <a:defRPr/>
              </a:pPr>
              <a:r>
                <a:rPr kumimoji="0" lang="en-US"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Multi-IR</a:t>
              </a:r>
            </a:p>
            <a:p>
              <a:pPr marL="284156" marR="0" lvl="0" indent="-284156" algn="l" defTabSz="914400" rtl="0" eaLnBrk="1" fontAlgn="auto" latinLnBrk="0" hangingPunct="1">
                <a:lnSpc>
                  <a:spcPct val="145000"/>
                </a:lnSpc>
                <a:spcBef>
                  <a:spcPct val="55000"/>
                </a:spcBef>
                <a:spcAft>
                  <a:spcPts val="0"/>
                </a:spcAft>
                <a:buClrTx/>
                <a:buSzTx/>
                <a:buFontTx/>
                <a:buChar char="•"/>
                <a:tabLst/>
                <a:defRPr/>
              </a:pPr>
              <a:r>
                <a:rPr kumimoji="0" lang="en-US"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rPr>
                <a:t>Multi-IR H</a:t>
              </a:r>
              <a:r>
                <a:rPr kumimoji="0" lang="en-US" sz="1200" b="0" i="0" u="none" strike="noStrike" kern="1200" cap="none" spc="0" normalizeH="0" baseline="-25000" noProof="0" dirty="0">
                  <a:ln>
                    <a:noFill/>
                  </a:ln>
                  <a:solidFill>
                    <a:srgbClr val="FFFFFF">
                      <a:lumMod val="50000"/>
                    </a:srgbClr>
                  </a:solidFill>
                  <a:effectLst/>
                  <a:uLnTx/>
                  <a:uFillTx/>
                  <a:latin typeface="Arial" panose="020B0604020202020204"/>
                  <a:ea typeface="+mn-ea"/>
                  <a:cs typeface="+mn-cs"/>
                </a:rPr>
                <a:t>2</a:t>
              </a:r>
              <a:endParaRPr kumimoji="0" lang="en-US" sz="1200" b="0" i="0" u="none" strike="noStrike" kern="1200" cap="none" spc="0" normalizeH="0" baseline="0" noProof="0" dirty="0">
                <a:ln>
                  <a:noFill/>
                </a:ln>
                <a:solidFill>
                  <a:srgbClr val="FFFFFF">
                    <a:lumMod val="50000"/>
                  </a:srgbClr>
                </a:solidFill>
                <a:effectLst/>
                <a:uLnTx/>
                <a:uFillTx/>
                <a:latin typeface="Arial" panose="020B0604020202020204"/>
                <a:ea typeface="+mn-ea"/>
                <a:cs typeface="+mn-cs"/>
              </a:endParaRPr>
            </a:p>
            <a:p>
              <a:pPr marL="284156" marR="0" lvl="0" indent="-284156" algn="l" defTabSz="914400" rtl="0" eaLnBrk="1" fontAlgn="auto" latinLnBrk="0" hangingPunct="1">
                <a:lnSpc>
                  <a:spcPct val="145000"/>
                </a:lnSpc>
                <a:spcBef>
                  <a:spcPct val="55000"/>
                </a:spcBef>
                <a:spcAft>
                  <a:spcPts val="0"/>
                </a:spcAft>
                <a:buClrTx/>
                <a:buSzTx/>
                <a:buFontTx/>
                <a:buChar char="•"/>
                <a:tabLst/>
                <a:defRPr/>
              </a:pPr>
              <a:r>
                <a:rPr kumimoji="0" lang="en-US" sz="1200" b="0" i="0" u="none" strike="noStrike" kern="1200" cap="none" spc="0" normalizeH="0" baseline="0" noProof="0" dirty="0">
                  <a:ln>
                    <a:noFill/>
                  </a:ln>
                  <a:solidFill>
                    <a:prstClr val="white">
                      <a:lumMod val="50000"/>
                    </a:prstClr>
                  </a:solidFill>
                  <a:effectLst/>
                  <a:uLnTx/>
                  <a:uFillTx/>
                  <a:latin typeface="Arial"/>
                  <a:ea typeface="+mn-ea"/>
                  <a:cs typeface="+mn-cs"/>
                </a:rPr>
                <a:t>UV/IR</a:t>
              </a:r>
            </a:p>
          </p:txBody>
        </p:sp>
        <p:cxnSp>
          <p:nvCxnSpPr>
            <p:cNvPr id="3" name="Connecteur droit 2">
              <a:extLst>
                <a:ext uri="{FF2B5EF4-FFF2-40B4-BE49-F238E27FC236}">
                  <a16:creationId xmlns:a16="http://schemas.microsoft.com/office/drawing/2014/main" id="{F27E5578-37D2-4EE5-BD28-B088C8443F6B}"/>
                </a:ext>
              </a:extLst>
            </p:cNvPr>
            <p:cNvCxnSpPr>
              <a:cxnSpLocks/>
            </p:cNvCxnSpPr>
            <p:nvPr/>
          </p:nvCxnSpPr>
          <p:spPr>
            <a:xfrm>
              <a:off x="5848539" y="2067693"/>
              <a:ext cx="0" cy="1505919"/>
            </a:xfrm>
            <a:prstGeom prst="line">
              <a:avLst/>
            </a:prstGeom>
            <a:ln w="76200">
              <a:solidFill>
                <a:schemeClr val="accent6">
                  <a:lumMod val="75000"/>
                  <a:alpha val="58000"/>
                </a:schemeClr>
              </a:solidFill>
            </a:ln>
          </p:spPr>
          <p:style>
            <a:lnRef idx="1">
              <a:schemeClr val="accent1"/>
            </a:lnRef>
            <a:fillRef idx="0">
              <a:schemeClr val="accent1"/>
            </a:fillRef>
            <a:effectRef idx="0">
              <a:schemeClr val="accent1"/>
            </a:effectRef>
            <a:fontRef idx="minor">
              <a:schemeClr val="tx1"/>
            </a:fontRef>
          </p:style>
        </p:cxnSp>
        <p:sp>
          <p:nvSpPr>
            <p:cNvPr id="5" name="Text Box 12">
              <a:extLst>
                <a:ext uri="{FF2B5EF4-FFF2-40B4-BE49-F238E27FC236}">
                  <a16:creationId xmlns:a16="http://schemas.microsoft.com/office/drawing/2014/main" id="{87B0E035-432E-8B75-34D5-9055BC672D60}"/>
                </a:ext>
              </a:extLst>
            </p:cNvPr>
            <p:cNvSpPr txBox="1">
              <a:spLocks noChangeAspect="1" noChangeArrowheads="1"/>
            </p:cNvSpPr>
            <p:nvPr/>
          </p:nvSpPr>
          <p:spPr bwMode="auto">
            <a:xfrm>
              <a:off x="5648458" y="1705264"/>
              <a:ext cx="400161" cy="200055"/>
            </a:xfrm>
            <a:prstGeom prst="rect">
              <a:avLst/>
            </a:prstGeom>
            <a:solidFill>
              <a:schemeClr val="accent6">
                <a:lumMod val="75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UV</a:t>
              </a:r>
              <a:endPar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grpSp>
      <p:pic>
        <p:nvPicPr>
          <p:cNvPr id="2" name="Image 1">
            <a:extLst>
              <a:ext uri="{FF2B5EF4-FFF2-40B4-BE49-F238E27FC236}">
                <a16:creationId xmlns:a16="http://schemas.microsoft.com/office/drawing/2014/main" id="{CC57C558-F1FD-D831-4953-CBEF53181FB3}"/>
              </a:ext>
            </a:extLst>
          </p:cNvPr>
          <p:cNvPicPr>
            <a:picLocks noChangeAspect="1"/>
          </p:cNvPicPr>
          <p:nvPr/>
        </p:nvPicPr>
        <p:blipFill rotWithShape="1">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b="11997"/>
          <a:stretch/>
        </p:blipFill>
        <p:spPr>
          <a:xfrm>
            <a:off x="6542379" y="165447"/>
            <a:ext cx="792081" cy="473300"/>
          </a:xfrm>
          <a:prstGeom prst="rect">
            <a:avLst/>
          </a:prstGeom>
        </p:spPr>
      </p:pic>
      <p:sp>
        <p:nvSpPr>
          <p:cNvPr id="7" name="Text Box 12">
            <a:extLst>
              <a:ext uri="{FF2B5EF4-FFF2-40B4-BE49-F238E27FC236}">
                <a16:creationId xmlns:a16="http://schemas.microsoft.com/office/drawing/2014/main" id="{DE0304E3-F3CA-B323-CFD3-1A9A71F9DA8F}"/>
              </a:ext>
            </a:extLst>
          </p:cNvPr>
          <p:cNvSpPr txBox="1">
            <a:spLocks noChangeAspect="1" noChangeArrowheads="1"/>
          </p:cNvSpPr>
          <p:nvPr/>
        </p:nvSpPr>
        <p:spPr bwMode="auto">
          <a:xfrm>
            <a:off x="6264189" y="249778"/>
            <a:ext cx="400161" cy="200055"/>
          </a:xfrm>
          <a:prstGeom prst="rect">
            <a:avLst/>
          </a:prstGeom>
          <a:solidFill>
            <a:schemeClr val="accent6">
              <a:lumMod val="75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UV</a:t>
            </a:r>
            <a:endPar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ChangeArrowheads="1"/>
          </p:cNvSpPr>
          <p:nvPr/>
        </p:nvSpPr>
        <p:spPr bwMode="auto">
          <a:xfrm>
            <a:off x="1485900" y="114300"/>
            <a:ext cx="6172200" cy="571500"/>
          </a:xfrm>
          <a:prstGeom prst="rect">
            <a:avLst/>
          </a:prstGeom>
          <a:noFill/>
          <a:ln w="9525">
            <a:no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FF9900"/>
              </a:solidFill>
              <a:effectLst/>
              <a:uLnTx/>
              <a:uFillTx/>
              <a:latin typeface="Arial" panose="020B0604020202020204"/>
              <a:ea typeface="+mn-ea"/>
              <a:cs typeface="+mn-cs"/>
            </a:endParaRPr>
          </a:p>
        </p:txBody>
      </p:sp>
      <p:sp>
        <p:nvSpPr>
          <p:cNvPr id="46088" name="Title 9"/>
          <p:cNvSpPr>
            <a:spLocks noGrp="1"/>
          </p:cNvSpPr>
          <p:nvPr>
            <p:ph type="title"/>
          </p:nvPr>
        </p:nvSpPr>
        <p:spPr/>
        <p:txBody>
          <a:bodyPr/>
          <a:lstStyle/>
          <a:p>
            <a:pPr marR="0" lvl="0" algn="l" defTabSz="914400" rtl="0" eaLnBrk="1" fontAlgn="auto" latinLnBrk="0" hangingPunct="1">
              <a:lnSpc>
                <a:spcPct val="145000"/>
              </a:lnSpc>
              <a:spcBef>
                <a:spcPct val="105000"/>
              </a:spcBef>
              <a:spcAft>
                <a:spcPts val="0"/>
              </a:spcAft>
              <a:buClrTx/>
              <a:buSzTx/>
              <a:tabLst/>
              <a:defRPr/>
            </a:pPr>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en-US" altLang="en-US" dirty="0"/>
          </a:p>
        </p:txBody>
      </p:sp>
      <p:sp>
        <p:nvSpPr>
          <p:cNvPr id="16" name="ZoneTexte 15">
            <a:extLst>
              <a:ext uri="{FF2B5EF4-FFF2-40B4-BE49-F238E27FC236}">
                <a16:creationId xmlns:a16="http://schemas.microsoft.com/office/drawing/2014/main" id="{EDD3C9AA-BB90-4642-958A-0DF37C97684D}"/>
              </a:ext>
            </a:extLst>
          </p:cNvPr>
          <p:cNvSpPr txBox="1"/>
          <p:nvPr/>
        </p:nvSpPr>
        <p:spPr>
          <a:xfrm>
            <a:off x="107505" y="1155153"/>
            <a:ext cx="2880319" cy="2862322"/>
          </a:xfrm>
          <a:prstGeom prst="rect">
            <a:avLst/>
          </a:prstGeom>
          <a:solidFill>
            <a:schemeClr val="accent2">
              <a:lumMod val="60000"/>
              <a:lumOff val="4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00B050"/>
                </a:solidFill>
                <a:effectLst/>
                <a:uLnTx/>
                <a:uFillTx/>
                <a:latin typeface="Arial" panose="020B0604020202020204"/>
                <a:ea typeface="+mn-ea"/>
                <a:cs typeface="+mn-cs"/>
              </a:rPr>
              <a:t>Avantages potentiels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indent="-171450">
              <a:buFont typeface="Wingdings" panose="05000000000000000000" pitchFamily="2" charset="2"/>
              <a:buChar char="§"/>
            </a:pP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Détection à très grande vitesse                                             (temps de réponse ≤ 50ms)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Capable de détecter arcs et étincelles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Capable de détecter des feux à base d’hydrocarbure ou non – détecte la plupart des feux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La présence d’eau ou de glace sur les optiques n’inhibe pas la performance de détection ;</a:t>
            </a:r>
          </a:p>
          <a:p>
            <a:pPr marR="0" lvl="0" algn="l" defTabSz="914400" rtl="0" eaLnBrk="1" fontAlgn="auto" latinLnBrk="0" hangingPunct="1">
              <a:lnSpc>
                <a:spcPct val="100000"/>
              </a:lnSpc>
              <a:spcBef>
                <a:spcPts val="0"/>
              </a:spcBef>
              <a:spcAft>
                <a:spcPts val="0"/>
              </a:spcAft>
              <a:buClrTx/>
              <a:buSzTx/>
              <a:tabLst/>
              <a:defRPr/>
            </a:pPr>
            <a:endPar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Incapable de passer en alarme pour une énergie infrarouge radiante émise par divers process ou autres sources d’énergie IR.</a:t>
            </a:r>
          </a:p>
        </p:txBody>
      </p:sp>
      <p:pic>
        <p:nvPicPr>
          <p:cNvPr id="25" name="Image 24">
            <a:extLst>
              <a:ext uri="{FF2B5EF4-FFF2-40B4-BE49-F238E27FC236}">
                <a16:creationId xmlns:a16="http://schemas.microsoft.com/office/drawing/2014/main" id="{47388A23-DA0B-4BD2-90BD-A0B6F85112A0}"/>
              </a:ext>
            </a:extLst>
          </p:cNvPr>
          <p:cNvPicPr>
            <a:picLocks noChangeAspect="1"/>
          </p:cNvPicPr>
          <p:nvPr/>
        </p:nvPicPr>
        <p:blipFill rotWithShape="1">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rcRect b="11997"/>
          <a:stretch/>
        </p:blipFill>
        <p:spPr>
          <a:xfrm>
            <a:off x="6542379" y="165447"/>
            <a:ext cx="792081" cy="473300"/>
          </a:xfrm>
          <a:prstGeom prst="rect">
            <a:avLst/>
          </a:prstGeom>
        </p:spPr>
      </p:pic>
      <p:grpSp>
        <p:nvGrpSpPr>
          <p:cNvPr id="12" name="Groupe 11">
            <a:extLst>
              <a:ext uri="{FF2B5EF4-FFF2-40B4-BE49-F238E27FC236}">
                <a16:creationId xmlns:a16="http://schemas.microsoft.com/office/drawing/2014/main" id="{E4931ED3-0490-2E1F-CEAC-819039050025}"/>
              </a:ext>
            </a:extLst>
          </p:cNvPr>
          <p:cNvGrpSpPr/>
          <p:nvPr/>
        </p:nvGrpSpPr>
        <p:grpSpPr>
          <a:xfrm>
            <a:off x="3311860" y="1155153"/>
            <a:ext cx="3029335" cy="3477875"/>
            <a:chOff x="3347864" y="1155153"/>
            <a:chExt cx="3029335" cy="3477875"/>
          </a:xfrm>
        </p:grpSpPr>
        <p:sp>
          <p:nvSpPr>
            <p:cNvPr id="24" name="ZoneTexte 23">
              <a:extLst>
                <a:ext uri="{FF2B5EF4-FFF2-40B4-BE49-F238E27FC236}">
                  <a16:creationId xmlns:a16="http://schemas.microsoft.com/office/drawing/2014/main" id="{10E7CE1B-3EC1-4CE5-B698-75D87A9CC503}"/>
                </a:ext>
              </a:extLst>
            </p:cNvPr>
            <p:cNvSpPr txBox="1"/>
            <p:nvPr/>
          </p:nvSpPr>
          <p:spPr>
            <a:xfrm>
              <a:off x="3347864" y="1155153"/>
              <a:ext cx="2290113" cy="3477875"/>
            </a:xfrm>
            <a:prstGeom prst="rect">
              <a:avLst/>
            </a:prstGeom>
            <a:solidFill>
              <a:srgbClr val="E5CFB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CC6600"/>
                  </a:solidFill>
                  <a:effectLst/>
                  <a:uLnTx/>
                  <a:uFillTx/>
                  <a:latin typeface="Arial" panose="020B0604020202020204"/>
                  <a:ea typeface="+mn-ea"/>
                  <a:cs typeface="+mn-cs"/>
                </a:rPr>
                <a:t>Points de vigilance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Maintenir l’optique propre ( le dépôt d’huile sur les optiques peut inhiber la performance de détection)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Sensibilité à la foudre, au soudage à l’arc, aux arcs électriques, aux étincelles, aux lampes halogènes et aux rayons X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La présence de vapeurs qui atténuent l’énergie UV peut inhiber la performance de détection ;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Si utilisée, une temporisation inhibera la capacité des appareils à détecter certains types de feu.</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fr-FR" sz="1000" dirty="0">
                <a:solidFill>
                  <a:srgbClr val="000000"/>
                </a:solidFill>
                <a:latin typeface="Arial" panose="020B0604020202020204"/>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pic>
          <p:nvPicPr>
            <p:cNvPr id="26" name="Picture 4" descr="http://maintenance-welding.com/images/dirty_pipe_welding_w.jpg">
              <a:extLst>
                <a:ext uri="{FF2B5EF4-FFF2-40B4-BE49-F238E27FC236}">
                  <a16:creationId xmlns:a16="http://schemas.microsoft.com/office/drawing/2014/main" id="{44FF8CB0-3713-46CF-8378-FF1647A21444}"/>
                </a:ext>
              </a:extLst>
            </p:cNvPr>
            <p:cNvPicPr>
              <a:picLocks noChangeAspect="1" noChangeArrowheads="1"/>
            </p:cNvPicPr>
            <p:nvPr/>
          </p:nvPicPr>
          <p:blipFill>
            <a:blip r:embed="rId3" cstate="print"/>
            <a:srcRect/>
            <a:stretch>
              <a:fillRect/>
            </a:stretch>
          </p:blipFill>
          <p:spPr bwMode="auto">
            <a:xfrm>
              <a:off x="5639140" y="2077124"/>
              <a:ext cx="738059" cy="695407"/>
            </a:xfrm>
            <a:prstGeom prst="rect">
              <a:avLst/>
            </a:prstGeom>
            <a:noFill/>
            <a:ln w="9525">
              <a:noFill/>
              <a:miter lim="800000"/>
              <a:headEnd/>
              <a:tailEnd/>
            </a:ln>
          </p:spPr>
        </p:pic>
        <p:pic>
          <p:nvPicPr>
            <p:cNvPr id="27" name="Picture 2" descr="http://www.freepatentsonline.com/D0526178-0-large.jpg">
              <a:extLst>
                <a:ext uri="{FF2B5EF4-FFF2-40B4-BE49-F238E27FC236}">
                  <a16:creationId xmlns:a16="http://schemas.microsoft.com/office/drawing/2014/main" id="{0D76C45C-FB56-4743-9C6C-194295F83E7D}"/>
                </a:ext>
              </a:extLst>
            </p:cNvP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5727258" y="3123437"/>
              <a:ext cx="572935" cy="574925"/>
            </a:xfrm>
            <a:prstGeom prst="rect">
              <a:avLst/>
            </a:prstGeom>
            <a:noFill/>
            <a:ln w="9525">
              <a:noFill/>
              <a:miter lim="800000"/>
              <a:headEnd/>
              <a:tailEnd/>
            </a:ln>
          </p:spPr>
        </p:pic>
        <p:pic>
          <p:nvPicPr>
            <p:cNvPr id="28" name="Picture 2" descr="http://peswiki.com/images/7/7d/City_Lightning_400pxw.jpg">
              <a:extLst>
                <a:ext uri="{FF2B5EF4-FFF2-40B4-BE49-F238E27FC236}">
                  <a16:creationId xmlns:a16="http://schemas.microsoft.com/office/drawing/2014/main" id="{973515CE-58FB-4807-A8D3-E1080F2D7F17}"/>
                </a:ext>
              </a:extLst>
            </p:cNvPr>
            <p:cNvPicPr>
              <a:picLocks noChangeAspect="1" noChangeArrowheads="1"/>
            </p:cNvPicPr>
            <p:nvPr/>
          </p:nvPicPr>
          <p:blipFill>
            <a:blip r:embed="rId5" cstate="print"/>
            <a:srcRect/>
            <a:stretch>
              <a:fillRect/>
            </a:stretch>
          </p:blipFill>
          <p:spPr bwMode="auto">
            <a:xfrm>
              <a:off x="5637977" y="1155153"/>
              <a:ext cx="739222" cy="571066"/>
            </a:xfrm>
            <a:prstGeom prst="rect">
              <a:avLst/>
            </a:prstGeom>
            <a:noFill/>
            <a:ln w="9525">
              <a:noFill/>
              <a:miter lim="800000"/>
              <a:headEnd/>
              <a:tailEnd/>
            </a:ln>
          </p:spPr>
        </p:pic>
      </p:grpSp>
      <p:sp>
        <p:nvSpPr>
          <p:cNvPr id="3" name="Rectangle 2">
            <a:extLst>
              <a:ext uri="{FF2B5EF4-FFF2-40B4-BE49-F238E27FC236}">
                <a16:creationId xmlns:a16="http://schemas.microsoft.com/office/drawing/2014/main" id="{147260AE-EA5B-6DA4-8A34-113BF92E61F6}"/>
              </a:ext>
            </a:extLst>
          </p:cNvPr>
          <p:cNvSpPr/>
          <p:nvPr/>
        </p:nvSpPr>
        <p:spPr>
          <a:xfrm>
            <a:off x="123456" y="421758"/>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accent1"/>
                </a:solidFill>
                <a:effectLst/>
                <a:uLnTx/>
                <a:uFillTx/>
                <a:latin typeface="Arial" panose="020B0604020202020204"/>
                <a:ea typeface="+mn-ea"/>
                <a:cs typeface="+mn-cs"/>
              </a:rPr>
              <a:t>La détection de flamme </a:t>
            </a:r>
            <a:r>
              <a:rPr kumimoji="0" lang="en-US" sz="1400" b="1" i="0" u="none" strike="noStrike" kern="1200" cap="none" spc="0" normalizeH="0" baseline="0" noProof="0" dirty="0">
                <a:ln>
                  <a:noFill/>
                </a:ln>
                <a:solidFill>
                  <a:schemeClr val="accent6">
                    <a:lumMod val="75000"/>
                  </a:schemeClr>
                </a:solidFill>
                <a:effectLst/>
                <a:uLnTx/>
                <a:uFillTx/>
                <a:latin typeface="Arial" panose="020B0604020202020204"/>
                <a:ea typeface="+mn-ea"/>
                <a:cs typeface="+mn-cs"/>
              </a:rPr>
              <a:t>UV - </a:t>
            </a:r>
            <a:r>
              <a:rPr kumimoji="0" lang="fr-FR" sz="1400" b="1" i="0" u="none" strike="noStrike" kern="1200" cap="none" spc="0" normalizeH="0" baseline="0" noProof="0" dirty="0">
                <a:ln>
                  <a:noFill/>
                </a:ln>
                <a:solidFill>
                  <a:schemeClr val="accent6">
                    <a:lumMod val="75000"/>
                  </a:schemeClr>
                </a:solidFill>
                <a:effectLst/>
                <a:uLnTx/>
                <a:uFillTx/>
                <a:latin typeface="Arial"/>
                <a:ea typeface="+mn-ea"/>
                <a:cs typeface="+mn-cs"/>
              </a:rPr>
              <a:t>X2200</a:t>
            </a:r>
          </a:p>
        </p:txBody>
      </p:sp>
      <p:sp>
        <p:nvSpPr>
          <p:cNvPr id="2" name="ZoneTexte 1">
            <a:extLst>
              <a:ext uri="{FF2B5EF4-FFF2-40B4-BE49-F238E27FC236}">
                <a16:creationId xmlns:a16="http://schemas.microsoft.com/office/drawing/2014/main" id="{B8DAEE8C-A4A9-89FE-0459-4078A6A27490}"/>
              </a:ext>
            </a:extLst>
          </p:cNvPr>
          <p:cNvSpPr txBox="1"/>
          <p:nvPr/>
        </p:nvSpPr>
        <p:spPr>
          <a:xfrm>
            <a:off x="6665231" y="1155153"/>
            <a:ext cx="2290113" cy="2092881"/>
          </a:xfrm>
          <a:prstGeom prst="rect">
            <a:avLst/>
          </a:prstGeom>
          <a:solidFill>
            <a:schemeClr val="bg1">
              <a:lumMod val="95000"/>
            </a:schemeClr>
          </a:solid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fr-FR" sz="1000" b="1" i="0" u="none" strike="noStrike" kern="1200" cap="none" spc="0" normalizeH="0" baseline="0" noProof="0" dirty="0">
                <a:ln>
                  <a:noFill/>
                </a:ln>
                <a:solidFill>
                  <a:srgbClr val="000000"/>
                </a:solidFill>
                <a:effectLst/>
                <a:uLnTx/>
                <a:uFillTx/>
                <a:latin typeface="Arial" panose="020B0604020202020204"/>
                <a:ea typeface="+mn-ea"/>
                <a:cs typeface="+mn-cs"/>
              </a:rPr>
              <a:t>Applications types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fr-FR" sz="1000" dirty="0">
              <a:solidFill>
                <a:srgbClr val="000000"/>
              </a:solidFill>
              <a:latin typeface="Arial" panose="020B0604020202020204"/>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Feux de métaux</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Machines à papier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Feux d’hydrogène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Détection d’arcs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Stockage de soufre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0000"/>
                </a:solidFill>
                <a:effectLst/>
                <a:uLnTx/>
                <a:uFillTx/>
                <a:latin typeface="Arial" panose="020B0604020202020204"/>
                <a:ea typeface="+mn-ea"/>
                <a:cs typeface="+mn-cs"/>
              </a:rPr>
              <a:t>Applications à l’intérieur</a:t>
            </a:r>
          </a:p>
        </p:txBody>
      </p:sp>
      <p:sp>
        <p:nvSpPr>
          <p:cNvPr id="18" name="Text Box 12">
            <a:extLst>
              <a:ext uri="{FF2B5EF4-FFF2-40B4-BE49-F238E27FC236}">
                <a16:creationId xmlns:a16="http://schemas.microsoft.com/office/drawing/2014/main" id="{D9B29D45-8A4C-BC64-E628-436D14647C3C}"/>
              </a:ext>
            </a:extLst>
          </p:cNvPr>
          <p:cNvSpPr txBox="1">
            <a:spLocks noChangeAspect="1" noChangeArrowheads="1"/>
          </p:cNvSpPr>
          <p:nvPr/>
        </p:nvSpPr>
        <p:spPr bwMode="auto">
          <a:xfrm>
            <a:off x="6264189" y="249778"/>
            <a:ext cx="400161" cy="200055"/>
          </a:xfrm>
          <a:prstGeom prst="rect">
            <a:avLst/>
          </a:prstGeom>
          <a:solidFill>
            <a:schemeClr val="accent6">
              <a:lumMod val="75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UV</a:t>
            </a:r>
            <a:endPar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 détection automatique d’incendie</a:t>
            </a:r>
            <a:endParaRPr lang="en-US" b="1" dirty="0">
              <a:solidFill>
                <a:schemeClr val="accent1">
                  <a:lumMod val="40000"/>
                  <a:lumOff val="60000"/>
                </a:schemeClr>
              </a:solidFill>
            </a:endParaRPr>
          </a:p>
        </p:txBody>
      </p:sp>
      <p:sp>
        <p:nvSpPr>
          <p:cNvPr id="13" name="ZoneTexte 12">
            <a:hlinkClick r:id="rId2" action="ppaction://hlinksldjump"/>
            <a:extLst>
              <a:ext uri="{FF2B5EF4-FFF2-40B4-BE49-F238E27FC236}">
                <a16:creationId xmlns:a16="http://schemas.microsoft.com/office/drawing/2014/main" id="{DDF421EA-4E13-497F-9934-DC6ADD120326}"/>
              </a:ext>
            </a:extLst>
          </p:cNvPr>
          <p:cNvSpPr txBox="1"/>
          <p:nvPr/>
        </p:nvSpPr>
        <p:spPr>
          <a:xfrm>
            <a:off x="328003" y="4802201"/>
            <a:ext cx="34113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800" b="1" i="0" u="none" strike="noStrike" kern="1200" cap="none" spc="0" normalizeH="0" baseline="0" noProof="0" dirty="0">
                <a:ln>
                  <a:noFill/>
                </a:ln>
                <a:solidFill>
                  <a:srgbClr val="1DB390">
                    <a:lumMod val="20000"/>
                    <a:lumOff val="80000"/>
                  </a:srgbClr>
                </a:solidFill>
                <a:effectLst/>
                <a:uLnTx/>
                <a:uFillTx/>
                <a:latin typeface="Arial" panose="020B0604020202020204"/>
                <a:ea typeface="+mn-ea"/>
                <a:cs typeface="+mn-cs"/>
              </a:rPr>
              <a:t>UV</a:t>
            </a:r>
          </a:p>
        </p:txBody>
      </p:sp>
      <p:sp>
        <p:nvSpPr>
          <p:cNvPr id="14" name="ZoneTexte 13">
            <a:hlinkClick r:id="rId3" action="ppaction://hlinksldjump"/>
            <a:extLst>
              <a:ext uri="{FF2B5EF4-FFF2-40B4-BE49-F238E27FC236}">
                <a16:creationId xmlns:a16="http://schemas.microsoft.com/office/drawing/2014/main" id="{0F6CA068-B9C4-47E9-81F8-FA663595287C}"/>
              </a:ext>
            </a:extLst>
          </p:cNvPr>
          <p:cNvSpPr txBox="1"/>
          <p:nvPr/>
        </p:nvSpPr>
        <p:spPr>
          <a:xfrm>
            <a:off x="601607" y="4802201"/>
            <a:ext cx="34113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800" b="1" i="0" u="none" strike="noStrike" kern="1200" cap="none" spc="0" normalizeH="0" baseline="0" noProof="0" dirty="0">
                <a:ln>
                  <a:noFill/>
                </a:ln>
                <a:solidFill>
                  <a:srgbClr val="97CDE1">
                    <a:lumMod val="40000"/>
                    <a:lumOff val="60000"/>
                  </a:srgbClr>
                </a:solidFill>
                <a:effectLst/>
                <a:uLnTx/>
                <a:uFillTx/>
                <a:latin typeface="Arial" panose="020B0604020202020204"/>
                <a:ea typeface="+mn-ea"/>
                <a:cs typeface="+mn-cs"/>
              </a:rPr>
              <a:t>IR</a:t>
            </a:r>
          </a:p>
        </p:txBody>
      </p:sp>
      <p:sp>
        <p:nvSpPr>
          <p:cNvPr id="15" name="ZoneTexte 14">
            <a:hlinkClick r:id="rId4" action="ppaction://hlinksldjump"/>
            <a:extLst>
              <a:ext uri="{FF2B5EF4-FFF2-40B4-BE49-F238E27FC236}">
                <a16:creationId xmlns:a16="http://schemas.microsoft.com/office/drawing/2014/main" id="{BC0311BD-8BDB-45C2-8C23-BB057A2906C5}"/>
              </a:ext>
            </a:extLst>
          </p:cNvPr>
          <p:cNvSpPr txBox="1"/>
          <p:nvPr/>
        </p:nvSpPr>
        <p:spPr>
          <a:xfrm>
            <a:off x="1546849" y="4802201"/>
            <a:ext cx="432863" cy="215444"/>
          </a:xfrm>
          <a:prstGeom prst="rect">
            <a:avLst/>
          </a:prstGeom>
          <a:noFill/>
        </p:spPr>
        <p:txBody>
          <a:bodyPr wrap="square" rtlCol="0">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800" b="1" i="0" u="none" strike="noStrike" kern="1200" cap="none" spc="0" normalizeH="0" baseline="0" noProof="0" dirty="0">
                <a:ln>
                  <a:noFill/>
                </a:ln>
                <a:solidFill>
                  <a:srgbClr val="FFFFFF">
                    <a:lumMod val="85000"/>
                  </a:srgbClr>
                </a:solidFill>
                <a:effectLst/>
                <a:uLnTx/>
                <a:uFillTx/>
                <a:latin typeface="Arial" panose="020B0604020202020204"/>
                <a:ea typeface="+mn-ea"/>
                <a:cs typeface="+mn-cs"/>
              </a:rPr>
              <a:t>GAZ</a:t>
            </a:r>
          </a:p>
        </p:txBody>
      </p:sp>
      <p:pic>
        <p:nvPicPr>
          <p:cNvPr id="16" name="Image 15" descr="Une image contenant clipart&#10;&#10;Description générée automatiquement">
            <a:hlinkClick r:id="rId5" action="ppaction://hlinksldjump"/>
            <a:extLst>
              <a:ext uri="{FF2B5EF4-FFF2-40B4-BE49-F238E27FC236}">
                <a16:creationId xmlns:a16="http://schemas.microsoft.com/office/drawing/2014/main" id="{7716CE39-E722-4864-A3D7-29C52AD77AA4}"/>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30303" t="41289" r="26621" b="-7085"/>
          <a:stretch/>
        </p:blipFill>
        <p:spPr>
          <a:xfrm>
            <a:off x="223591" y="4765855"/>
            <a:ext cx="171945" cy="262639"/>
          </a:xfrm>
          <a:prstGeom prst="rect">
            <a:avLst/>
          </a:prstGeom>
        </p:spPr>
      </p:pic>
      <p:sp>
        <p:nvSpPr>
          <p:cNvPr id="17" name="ZoneTexte 16">
            <a:hlinkClick r:id="rId7" action="ppaction://hlinksldjump"/>
            <a:extLst>
              <a:ext uri="{FF2B5EF4-FFF2-40B4-BE49-F238E27FC236}">
                <a16:creationId xmlns:a16="http://schemas.microsoft.com/office/drawing/2014/main" id="{D10072B4-C0D5-47AC-A3D5-D364C7D3E2D5}"/>
              </a:ext>
            </a:extLst>
          </p:cNvPr>
          <p:cNvSpPr txBox="1"/>
          <p:nvPr/>
        </p:nvSpPr>
        <p:spPr>
          <a:xfrm>
            <a:off x="875211" y="4802201"/>
            <a:ext cx="466447" cy="21544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800" b="1" i="0" u="none" strike="noStrike" kern="1200" cap="none" spc="0" normalizeH="0" baseline="0" noProof="0" dirty="0">
                <a:ln>
                  <a:noFill/>
                </a:ln>
                <a:solidFill>
                  <a:srgbClr val="1DB390">
                    <a:lumMod val="60000"/>
                    <a:lumOff val="40000"/>
                  </a:srgbClr>
                </a:solidFill>
                <a:effectLst/>
                <a:uLnTx/>
                <a:uFillTx/>
                <a:latin typeface="Arial" panose="020B0604020202020204"/>
                <a:ea typeface="+mn-ea"/>
                <a:cs typeface="+mn-cs"/>
              </a:rPr>
              <a:t>UV/IR</a:t>
            </a:r>
          </a:p>
        </p:txBody>
      </p:sp>
      <p:sp>
        <p:nvSpPr>
          <p:cNvPr id="18" name="ZoneTexte 17">
            <a:hlinkClick r:id="rId8" action="ppaction://hlinksldjump"/>
            <a:extLst>
              <a:ext uri="{FF2B5EF4-FFF2-40B4-BE49-F238E27FC236}">
                <a16:creationId xmlns:a16="http://schemas.microsoft.com/office/drawing/2014/main" id="{B137FF1B-BF76-461D-9765-89AD836BB178}"/>
              </a:ext>
            </a:extLst>
          </p:cNvPr>
          <p:cNvSpPr txBox="1"/>
          <p:nvPr/>
        </p:nvSpPr>
        <p:spPr>
          <a:xfrm>
            <a:off x="1274125" y="4814000"/>
            <a:ext cx="340256" cy="215444"/>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1" i="0" u="none" strike="noStrike" kern="1200" cap="none" spc="0" normalizeH="0" baseline="0" noProof="0" dirty="0">
                <a:ln>
                  <a:noFill/>
                </a:ln>
                <a:solidFill>
                  <a:srgbClr val="FFFFFF"/>
                </a:solidFill>
                <a:effectLst/>
                <a:uLnTx/>
                <a:uFillTx/>
                <a:latin typeface="Arial" panose="020B0604020202020204"/>
                <a:ea typeface="+mn-ea"/>
                <a:cs typeface="+mn-cs"/>
              </a:rPr>
              <a:t>P°</a:t>
            </a:r>
          </a:p>
        </p:txBody>
      </p:sp>
      <p:sp>
        <p:nvSpPr>
          <p:cNvPr id="3" name="Rectangle 2">
            <a:extLst>
              <a:ext uri="{FF2B5EF4-FFF2-40B4-BE49-F238E27FC236}">
                <a16:creationId xmlns:a16="http://schemas.microsoft.com/office/drawing/2014/main" id="{99C555DD-1098-AE73-4824-D41B930A63E9}"/>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70C0"/>
                </a:solidFill>
                <a:effectLst/>
                <a:uLnTx/>
                <a:uFillTx/>
                <a:latin typeface="Arial"/>
                <a:ea typeface="+mn-ea"/>
                <a:cs typeface="+mn-cs"/>
              </a:rPr>
              <a:t>La détection optique de flamme </a:t>
            </a:r>
            <a:r>
              <a:rPr kumimoji="0" lang="fr-FR" sz="1400" b="1" i="0" u="none" strike="noStrike" kern="1200" cap="none" spc="0" normalizeH="0" baseline="0" noProof="0" dirty="0">
                <a:ln>
                  <a:noFill/>
                </a:ln>
                <a:solidFill>
                  <a:schemeClr val="accent1">
                    <a:lumMod val="40000"/>
                    <a:lumOff val="60000"/>
                  </a:schemeClr>
                </a:solidFill>
                <a:effectLst/>
                <a:uLnTx/>
                <a:uFillTx/>
                <a:latin typeface="Arial"/>
                <a:ea typeface="+mn-ea"/>
                <a:cs typeface="+mn-cs"/>
              </a:rPr>
              <a:t>IR</a:t>
            </a:r>
            <a:r>
              <a:rPr kumimoji="0" lang="fr-FR" sz="1400" b="1" i="0" u="none" strike="noStrike" kern="1200" cap="none" spc="0" normalizeH="0" baseline="0" noProof="0" dirty="0">
                <a:ln>
                  <a:noFill/>
                </a:ln>
                <a:solidFill>
                  <a:srgbClr val="00A0E4"/>
                </a:solidFill>
                <a:effectLst/>
                <a:uLnTx/>
                <a:uFillTx/>
                <a:latin typeface="Arial"/>
                <a:ea typeface="+mn-ea"/>
                <a:cs typeface="+mn-cs"/>
              </a:rPr>
              <a:t> </a:t>
            </a:r>
            <a:r>
              <a:rPr kumimoji="0" lang="fr-FR" sz="1400" b="1" i="0" u="none" strike="noStrike" kern="1200" cap="none" spc="0" normalizeH="0" baseline="0" noProof="0" dirty="0">
                <a:ln>
                  <a:noFill/>
                </a:ln>
                <a:solidFill>
                  <a:srgbClr val="0070C0"/>
                </a:solidFill>
                <a:effectLst/>
                <a:uLnTx/>
                <a:uFillTx/>
                <a:latin typeface="Arial"/>
                <a:ea typeface="+mn-ea"/>
                <a:cs typeface="+mn-cs"/>
              </a:rPr>
              <a:t>- fonctionnement</a:t>
            </a:r>
          </a:p>
        </p:txBody>
      </p:sp>
      <p:sp>
        <p:nvSpPr>
          <p:cNvPr id="58375" name="Line 6"/>
          <p:cNvSpPr>
            <a:spLocks noChangeShapeType="1"/>
          </p:cNvSpPr>
          <p:nvPr/>
        </p:nvSpPr>
        <p:spPr bwMode="auto">
          <a:xfrm>
            <a:off x="7619461" y="2165319"/>
            <a:ext cx="1127" cy="1568320"/>
          </a:xfrm>
          <a:prstGeom prst="line">
            <a:avLst/>
          </a:prstGeom>
          <a:noFill/>
          <a:ln w="76200">
            <a:solidFill>
              <a:schemeClr val="accent2">
                <a:lumMod val="60000"/>
                <a:lumOff val="40000"/>
                <a:alpha val="81000"/>
              </a:schemeClr>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9" name="ZoneTexte 8">
            <a:extLst>
              <a:ext uri="{FF2B5EF4-FFF2-40B4-BE49-F238E27FC236}">
                <a16:creationId xmlns:a16="http://schemas.microsoft.com/office/drawing/2014/main" id="{6E184763-BF13-42EB-8E01-C8EF1500D740}"/>
              </a:ext>
            </a:extLst>
          </p:cNvPr>
          <p:cNvSpPr txBox="1"/>
          <p:nvPr/>
        </p:nvSpPr>
        <p:spPr>
          <a:xfrm>
            <a:off x="251520" y="1155153"/>
            <a:ext cx="4620490" cy="2174891"/>
          </a:xfrm>
          <a:prstGeom prst="rect">
            <a:avLst/>
          </a:prstGeom>
          <a:noFill/>
        </p:spPr>
        <p:txBody>
          <a:bodyPr wrap="square">
            <a:spAutoFit/>
          </a:bodyPr>
          <a:lstStyle/>
          <a:p>
            <a:pPr marL="213122" marR="0" lvl="0" indent="-213122" algn="l" defTabSz="914400" rtl="0" eaLnBrk="1" fontAlgn="auto" latinLnBrk="0" hangingPunct="1">
              <a:lnSpc>
                <a:spcPct val="145000"/>
              </a:lnSpc>
              <a:spcBef>
                <a:spcPct val="105000"/>
              </a:spcBef>
              <a:spcAft>
                <a:spcPts val="0"/>
              </a:spcAft>
              <a:buClrTx/>
              <a:buSzTx/>
              <a:buFontTx/>
              <a:buChar char="•"/>
              <a:tabLst/>
              <a:defRPr/>
            </a:pPr>
            <a:r>
              <a:rPr kumimoji="0" lang="en-US" sz="1200" b="0" i="0" u="none" strike="noStrike" kern="1200" cap="none" spc="0" normalizeH="0" baseline="0" noProof="0" dirty="0">
                <a:ln>
                  <a:noFill/>
                </a:ln>
                <a:solidFill>
                  <a:prstClr val="white">
                    <a:lumMod val="75000"/>
                  </a:prstClr>
                </a:solidFill>
                <a:effectLst/>
                <a:uLnTx/>
                <a:uFillTx/>
                <a:latin typeface="Arial"/>
                <a:ea typeface="+mn-ea"/>
                <a:cs typeface="+mn-cs"/>
              </a:rPr>
              <a:t>UV</a:t>
            </a:r>
          </a:p>
          <a:p>
            <a:pPr marL="213122" marR="0" lvl="0" indent="-213122" algn="l" defTabSz="914400" rtl="0" eaLnBrk="1" fontAlgn="auto" latinLnBrk="0" hangingPunct="1">
              <a:lnSpc>
                <a:spcPct val="145000"/>
              </a:lnSpc>
              <a:spcBef>
                <a:spcPct val="55000"/>
              </a:spcBef>
              <a:spcAft>
                <a:spcPts val="0"/>
              </a:spcAft>
              <a:buClrTx/>
              <a:buSzTx/>
              <a:buFontTx/>
              <a:buChar char="•"/>
              <a:tabLst/>
              <a:defRPr/>
            </a:pPr>
            <a:r>
              <a:rPr kumimoji="0" lang="en-US" sz="2400" b="1" i="0" u="none" strike="noStrike" kern="1200" cap="none" spc="0" normalizeH="0" baseline="0" noProof="0" dirty="0">
                <a:ln>
                  <a:noFill/>
                </a:ln>
                <a:solidFill>
                  <a:schemeClr val="accent1">
                    <a:lumMod val="40000"/>
                    <a:lumOff val="60000"/>
                  </a:schemeClr>
                </a:solidFill>
                <a:effectLst/>
                <a:uLnTx/>
                <a:uFillTx/>
                <a:latin typeface="Arial"/>
                <a:ea typeface="+mn-ea"/>
                <a:cs typeface="+mn-cs"/>
              </a:rPr>
              <a:t>IR</a:t>
            </a:r>
          </a:p>
          <a:p>
            <a:pPr marL="213122" marR="0" lvl="0" indent="-213122" algn="l" defTabSz="914400" rtl="0" eaLnBrk="1" fontAlgn="auto" latinLnBrk="0" hangingPunct="1">
              <a:lnSpc>
                <a:spcPct val="145000"/>
              </a:lnSpc>
              <a:spcBef>
                <a:spcPct val="55000"/>
              </a:spcBef>
              <a:spcAft>
                <a:spcPts val="0"/>
              </a:spcAft>
              <a:buClrTx/>
              <a:buSzTx/>
              <a:buFontTx/>
              <a:buChar char="•"/>
              <a:tabLst/>
              <a:defRPr/>
            </a:pPr>
            <a:r>
              <a:rPr kumimoji="0" lang="en-US" sz="1200" b="0" i="0" u="none" strike="noStrike" kern="1200" cap="none" spc="0" normalizeH="0" baseline="0" noProof="0" dirty="0">
                <a:ln>
                  <a:noFill/>
                </a:ln>
                <a:solidFill>
                  <a:prstClr val="white">
                    <a:lumMod val="75000"/>
                  </a:prstClr>
                </a:solidFill>
                <a:effectLst/>
                <a:uLnTx/>
                <a:uFillTx/>
                <a:latin typeface="Arial"/>
                <a:ea typeface="+mn-ea"/>
                <a:cs typeface="+mn-cs"/>
              </a:rPr>
              <a:t>Multi-IR</a:t>
            </a:r>
          </a:p>
          <a:p>
            <a:pPr marL="213122" marR="0" lvl="0" indent="-213122" algn="l" defTabSz="914400" rtl="0" eaLnBrk="1" fontAlgn="auto" latinLnBrk="0" hangingPunct="1">
              <a:lnSpc>
                <a:spcPct val="145000"/>
              </a:lnSpc>
              <a:spcBef>
                <a:spcPct val="55000"/>
              </a:spcBef>
              <a:spcAft>
                <a:spcPts val="0"/>
              </a:spcAft>
              <a:buClrTx/>
              <a:buSzTx/>
              <a:buFontTx/>
              <a:buChar char="•"/>
              <a:tabLst/>
              <a:defRPr/>
            </a:pPr>
            <a:r>
              <a:rPr kumimoji="0" lang="en-US" sz="1200" b="0" i="0" u="none" strike="noStrike" kern="1200" cap="none" spc="0" normalizeH="0" baseline="0" noProof="0" dirty="0">
                <a:ln>
                  <a:noFill/>
                </a:ln>
                <a:solidFill>
                  <a:prstClr val="white">
                    <a:lumMod val="75000"/>
                  </a:prstClr>
                </a:solidFill>
                <a:effectLst/>
                <a:uLnTx/>
                <a:uFillTx/>
                <a:latin typeface="Arial"/>
                <a:ea typeface="+mn-ea"/>
                <a:cs typeface="+mn-cs"/>
              </a:rPr>
              <a:t>Multi-IR H</a:t>
            </a:r>
            <a:r>
              <a:rPr kumimoji="0" lang="en-US" sz="1200" b="0" i="0" u="none" strike="noStrike" kern="1200" cap="none" spc="0" normalizeH="0" baseline="-25000" noProof="0" dirty="0">
                <a:ln>
                  <a:noFill/>
                </a:ln>
                <a:solidFill>
                  <a:prstClr val="white">
                    <a:lumMod val="75000"/>
                  </a:prstClr>
                </a:solidFill>
                <a:effectLst/>
                <a:uLnTx/>
                <a:uFillTx/>
                <a:latin typeface="Arial"/>
                <a:ea typeface="+mn-ea"/>
                <a:cs typeface="+mn-cs"/>
              </a:rPr>
              <a:t>2</a:t>
            </a:r>
          </a:p>
          <a:p>
            <a:pPr marL="213122" marR="0" lvl="0" indent="-213122" algn="l" defTabSz="914400" rtl="0" eaLnBrk="1" fontAlgn="auto" latinLnBrk="0" hangingPunct="1">
              <a:lnSpc>
                <a:spcPct val="145000"/>
              </a:lnSpc>
              <a:spcBef>
                <a:spcPct val="55000"/>
              </a:spcBef>
              <a:spcAft>
                <a:spcPts val="0"/>
              </a:spcAft>
              <a:buClrTx/>
              <a:buSzTx/>
              <a:buFontTx/>
              <a:buChar char="•"/>
              <a:tabLst/>
              <a:defRPr/>
            </a:pPr>
            <a:r>
              <a:rPr kumimoji="0" lang="en-US" sz="1200" b="0" i="0" u="none" strike="noStrike" kern="1200" cap="none" spc="0" normalizeH="0" baseline="0" noProof="0" dirty="0">
                <a:ln>
                  <a:noFill/>
                </a:ln>
                <a:solidFill>
                  <a:prstClr val="white">
                    <a:lumMod val="75000"/>
                  </a:prstClr>
                </a:solidFill>
                <a:effectLst/>
                <a:uLnTx/>
                <a:uFillTx/>
                <a:latin typeface="Arial"/>
                <a:ea typeface="+mn-ea"/>
                <a:cs typeface="+mn-cs"/>
              </a:rPr>
              <a:t>UV/IR</a:t>
            </a:r>
          </a:p>
        </p:txBody>
      </p:sp>
      <p:grpSp>
        <p:nvGrpSpPr>
          <p:cNvPr id="8" name="Groupe 7">
            <a:extLst>
              <a:ext uri="{FF2B5EF4-FFF2-40B4-BE49-F238E27FC236}">
                <a16:creationId xmlns:a16="http://schemas.microsoft.com/office/drawing/2014/main" id="{B3E53FD9-D4A3-32BF-FFC7-FA2D19766048}"/>
              </a:ext>
            </a:extLst>
          </p:cNvPr>
          <p:cNvGrpSpPr/>
          <p:nvPr/>
        </p:nvGrpSpPr>
        <p:grpSpPr>
          <a:xfrm>
            <a:off x="5107220" y="1623296"/>
            <a:ext cx="3785260" cy="2604638"/>
            <a:chOff x="5107220" y="1612170"/>
            <a:chExt cx="3785260" cy="2604638"/>
          </a:xfrm>
        </p:grpSpPr>
        <p:pic>
          <p:nvPicPr>
            <p:cNvPr id="58374" name="Picture 5"/>
            <p:cNvPicPr>
              <a:picLocks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5107220" y="1803225"/>
              <a:ext cx="3785260" cy="2413583"/>
            </a:xfrm>
            <a:prstGeom prst="rect">
              <a:avLst/>
            </a:prstGeom>
            <a:noFill/>
            <a:ln w="9525">
              <a:noFill/>
              <a:miter lim="800000"/>
              <a:headEnd/>
              <a:tailEnd/>
            </a:ln>
          </p:spPr>
        </p:pic>
        <p:sp>
          <p:nvSpPr>
            <p:cNvPr id="4" name="Text Box 12">
              <a:extLst>
                <a:ext uri="{FF2B5EF4-FFF2-40B4-BE49-F238E27FC236}">
                  <a16:creationId xmlns:a16="http://schemas.microsoft.com/office/drawing/2014/main" id="{502EDA23-A86F-96FB-0353-3639A1FFF41D}"/>
                </a:ext>
              </a:extLst>
            </p:cNvPr>
            <p:cNvSpPr txBox="1">
              <a:spLocks noChangeAspect="1" noChangeArrowheads="1"/>
            </p:cNvSpPr>
            <p:nvPr/>
          </p:nvSpPr>
          <p:spPr bwMode="auto">
            <a:xfrm>
              <a:off x="5298368" y="1612170"/>
              <a:ext cx="878679" cy="200055"/>
            </a:xfrm>
            <a:prstGeom prst="rect">
              <a:avLst/>
            </a:prstGeom>
            <a:solidFill>
              <a:schemeClr val="accent1">
                <a:lumMod val="40000"/>
                <a:lumOff val="60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IR</a:t>
              </a:r>
              <a:endPar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grpSp>
      <p:pic>
        <p:nvPicPr>
          <p:cNvPr id="2" name="Image 1">
            <a:extLst>
              <a:ext uri="{FF2B5EF4-FFF2-40B4-BE49-F238E27FC236}">
                <a16:creationId xmlns:a16="http://schemas.microsoft.com/office/drawing/2014/main" id="{7672C994-33A3-48CC-C0B1-D4A17E54B263}"/>
              </a:ext>
            </a:extLst>
          </p:cNvPr>
          <p:cNvPicPr>
            <a:picLocks noChangeAspect="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l="1683" b="13601"/>
          <a:stretch/>
        </p:blipFill>
        <p:spPr>
          <a:xfrm>
            <a:off x="6580931" y="139249"/>
            <a:ext cx="878679" cy="524560"/>
          </a:xfrm>
          <a:prstGeom prst="rect">
            <a:avLst/>
          </a:prstGeom>
        </p:spPr>
      </p:pic>
      <p:sp>
        <p:nvSpPr>
          <p:cNvPr id="5" name="Text Box 12">
            <a:extLst>
              <a:ext uri="{FF2B5EF4-FFF2-40B4-BE49-F238E27FC236}">
                <a16:creationId xmlns:a16="http://schemas.microsoft.com/office/drawing/2014/main" id="{D570638F-CEB1-05FF-2CE0-5B29744028C1}"/>
              </a:ext>
            </a:extLst>
          </p:cNvPr>
          <p:cNvSpPr txBox="1">
            <a:spLocks noChangeAspect="1" noChangeArrowheads="1"/>
          </p:cNvSpPr>
          <p:nvPr/>
        </p:nvSpPr>
        <p:spPr bwMode="auto">
          <a:xfrm>
            <a:off x="6244124" y="237394"/>
            <a:ext cx="400161" cy="200055"/>
          </a:xfrm>
          <a:prstGeom prst="rect">
            <a:avLst/>
          </a:prstGeom>
          <a:solidFill>
            <a:schemeClr val="accent1">
              <a:lumMod val="40000"/>
              <a:lumOff val="60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IR</a:t>
            </a:r>
            <a:endPar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a:xfrm>
            <a:off x="123456" y="75199"/>
            <a:ext cx="7472880" cy="524447"/>
          </a:xfrm>
        </p:spPr>
        <p:txBody>
          <a:bodyPr>
            <a:normAutofit/>
          </a:bodyPr>
          <a:lstStyle/>
          <a:p>
            <a:r>
              <a:rPr kumimoji="0" lang="fr-FR" b="1" i="0" u="none" strike="noStrike" kern="1200" cap="all" spc="0" normalizeH="0" baseline="0" noProof="0" dirty="0">
                <a:ln>
                  <a:noFill/>
                </a:ln>
                <a:solidFill>
                  <a:srgbClr val="0067B1"/>
                </a:solidFill>
                <a:effectLst/>
                <a:uLnTx/>
                <a:uFillTx/>
                <a:latin typeface="Arial" panose="020B0604020202020204"/>
                <a:ea typeface="+mj-ea"/>
                <a:cs typeface="+mj-cs"/>
              </a:rPr>
              <a:t> détection automatique d’incendie</a:t>
            </a:r>
            <a:endParaRPr lang="fr-FR" dirty="0">
              <a:solidFill>
                <a:schemeClr val="accent1">
                  <a:lumMod val="40000"/>
                  <a:lumOff val="60000"/>
                </a:schemeClr>
              </a:solidFill>
            </a:endParaRPr>
          </a:p>
        </p:txBody>
      </p:sp>
      <p:graphicFrame>
        <p:nvGraphicFramePr>
          <p:cNvPr id="5122" name="Object 2"/>
          <p:cNvGraphicFramePr>
            <a:graphicFrameLocks noChangeAspect="1"/>
          </p:cNvGraphicFramePr>
          <p:nvPr>
            <p:extLst>
              <p:ext uri="{D42A27DB-BD31-4B8C-83A1-F6EECF244321}">
                <p14:modId xmlns:p14="http://schemas.microsoft.com/office/powerpoint/2010/main" val="1682770573"/>
              </p:ext>
            </p:extLst>
          </p:nvPr>
        </p:nvGraphicFramePr>
        <p:xfrm>
          <a:off x="2788084" y="2355726"/>
          <a:ext cx="1783916" cy="1368152"/>
        </p:xfrm>
        <a:graphic>
          <a:graphicData uri="http://schemas.openxmlformats.org/presentationml/2006/ole">
            <mc:AlternateContent xmlns:mc="http://schemas.openxmlformats.org/markup-compatibility/2006">
              <mc:Choice xmlns:v="urn:schemas-microsoft-com:vml" Requires="v">
                <p:oleObj name="PhotoSuite Image" r:id="rId2" imgW="3514725" imgH="2695575" progId="">
                  <p:embed/>
                </p:oleObj>
              </mc:Choice>
              <mc:Fallback>
                <p:oleObj name="PhotoSuite Image" r:id="rId2" imgW="3514725" imgH="2695575" progId="">
                  <p:embed/>
                  <p:pic>
                    <p:nvPicPr>
                      <p:cNvPr id="5122" name="Object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8084" y="2355726"/>
                        <a:ext cx="1783916" cy="1368152"/>
                      </a:xfrm>
                      <a:prstGeom prst="rect">
                        <a:avLst/>
                      </a:prstGeom>
                      <a:noFill/>
                      <a:ln>
                        <a:noFill/>
                      </a:ln>
                      <a:effectLst/>
                    </p:spPr>
                  </p:pic>
                </p:oleObj>
              </mc:Fallback>
            </mc:AlternateContent>
          </a:graphicData>
        </a:graphic>
      </p:graphicFrame>
      <p:pic>
        <p:nvPicPr>
          <p:cNvPr id="5126" name="Picture 6" descr="Petrochemical  IR Imagery"/>
          <p:cNvPicPr>
            <a:picLocks noChangeAspect="1" noChangeArrowheads="1"/>
          </p:cNvPicPr>
          <p:nvPr/>
        </p:nvPicPr>
        <p:blipFill>
          <a:blip r:embed="rId4" cstate="print"/>
          <a:srcRect/>
          <a:stretch>
            <a:fillRect/>
          </a:stretch>
        </p:blipFill>
        <p:spPr bwMode="auto">
          <a:xfrm>
            <a:off x="179513" y="2246896"/>
            <a:ext cx="1585913" cy="1585913"/>
          </a:xfrm>
          <a:prstGeom prst="rect">
            <a:avLst/>
          </a:prstGeom>
          <a:noFill/>
          <a:ln w="9525">
            <a:noFill/>
            <a:miter lim="800000"/>
            <a:headEnd/>
            <a:tailEnd/>
          </a:ln>
        </p:spPr>
      </p:pic>
      <p:sp>
        <p:nvSpPr>
          <p:cNvPr id="14" name="ZoneTexte 13">
            <a:extLst>
              <a:ext uri="{FF2B5EF4-FFF2-40B4-BE49-F238E27FC236}">
                <a16:creationId xmlns:a16="http://schemas.microsoft.com/office/drawing/2014/main" id="{126FDEC0-CB8F-4DE2-BD9A-7ACACE0D0FD8}"/>
              </a:ext>
            </a:extLst>
          </p:cNvPr>
          <p:cNvSpPr txBox="1"/>
          <p:nvPr/>
        </p:nvSpPr>
        <p:spPr>
          <a:xfrm>
            <a:off x="6300192" y="1910318"/>
            <a:ext cx="2664295" cy="2677656"/>
          </a:xfrm>
          <a:prstGeom prst="rect">
            <a:avLst/>
          </a:prstGeom>
          <a:solidFill>
            <a:schemeClr val="bg1">
              <a:lumMod val="95000"/>
            </a:schemeClr>
          </a:solid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200" b="0" i="0" u="none" strike="noStrike" kern="1200" cap="none" spc="0" normalizeH="0" baseline="0" noProof="0" dirty="0">
                <a:ln>
                  <a:noFill/>
                </a:ln>
                <a:solidFill>
                  <a:prstClr val="black"/>
                </a:solidFill>
                <a:effectLst/>
                <a:uLnTx/>
                <a:uFillTx/>
                <a:latin typeface="Arial"/>
                <a:ea typeface="+mn-ea"/>
                <a:cs typeface="+mn-cs"/>
              </a:rPr>
              <a:t>Echangeurs thermiques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2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200" b="0" i="0" u="none" strike="noStrike" kern="1200" cap="none" spc="0" normalizeH="0" baseline="0" noProof="0" dirty="0">
                <a:ln>
                  <a:noFill/>
                </a:ln>
                <a:solidFill>
                  <a:prstClr val="black"/>
                </a:solidFill>
                <a:effectLst/>
                <a:uLnTx/>
                <a:uFillTx/>
                <a:latin typeface="Arial"/>
                <a:ea typeface="+mn-ea"/>
                <a:cs typeface="+mn-cs"/>
              </a:rPr>
              <a:t>Echappement de turbine ;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2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200" b="0" i="0" u="none" strike="noStrike" kern="1200" cap="none" spc="0" normalizeH="0" baseline="0" noProof="0" dirty="0">
                <a:ln>
                  <a:noFill/>
                </a:ln>
                <a:solidFill>
                  <a:prstClr val="black"/>
                </a:solidFill>
                <a:effectLst/>
                <a:uLnTx/>
                <a:uFillTx/>
                <a:latin typeface="Arial"/>
                <a:ea typeface="+mn-ea"/>
                <a:cs typeface="+mn-cs"/>
              </a:rPr>
              <a:t>Séparateurs hydrauliques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2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200" b="0" i="0" u="none" strike="noStrike" kern="1200" cap="none" spc="0" normalizeH="0" baseline="0" noProof="0" dirty="0">
                <a:ln>
                  <a:noFill/>
                </a:ln>
                <a:solidFill>
                  <a:prstClr val="black"/>
                </a:solidFill>
                <a:effectLst/>
                <a:uLnTx/>
                <a:uFillTx/>
                <a:latin typeface="Arial"/>
                <a:ea typeface="+mn-ea"/>
                <a:cs typeface="+mn-cs"/>
              </a:rPr>
              <a:t>Tubulures chaudes. </a:t>
            </a:r>
            <a:br>
              <a:rPr kumimoji="0" lang="fr-FR" sz="1200" b="0" i="0" u="none" strike="noStrike" kern="1200" cap="none" spc="0" normalizeH="0" baseline="0" noProof="0" dirty="0">
                <a:ln>
                  <a:noFill/>
                </a:ln>
                <a:solidFill>
                  <a:prstClr val="black"/>
                </a:solidFill>
                <a:effectLst/>
                <a:uLnTx/>
                <a:uFillTx/>
                <a:latin typeface="Arial"/>
                <a:ea typeface="+mn-ea"/>
                <a:cs typeface="+mn-cs"/>
              </a:rPr>
            </a:br>
            <a:endParaRPr kumimoji="0" lang="fr-FR" sz="12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2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2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2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2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2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18" name="ZoneTexte 17">
            <a:extLst>
              <a:ext uri="{FF2B5EF4-FFF2-40B4-BE49-F238E27FC236}">
                <a16:creationId xmlns:a16="http://schemas.microsoft.com/office/drawing/2014/main" id="{E8E2B7B2-FB18-48C4-8861-00D37B3B80D8}"/>
              </a:ext>
            </a:extLst>
          </p:cNvPr>
          <p:cNvSpPr txBox="1"/>
          <p:nvPr/>
        </p:nvSpPr>
        <p:spPr>
          <a:xfrm>
            <a:off x="179513" y="1155153"/>
            <a:ext cx="4968551" cy="646331"/>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
                <a:srgbClr val="1DB390">
                  <a:lumMod val="75000"/>
                </a:srgbClr>
              </a:buClr>
              <a:buSzTx/>
              <a:buFont typeface="Arial" panose="020B0604020202020204" pitchFamily="34" charset="0"/>
              <a:buChar char="•"/>
              <a:tabLst/>
              <a:defRPr/>
            </a:pPr>
            <a:r>
              <a:rPr kumimoji="0" lang="fr-FR" sz="1200" b="0" i="0" u="none" strike="noStrike" kern="0" cap="none" spc="0" normalizeH="0" baseline="0" noProof="0" dirty="0">
                <a:ln>
                  <a:noFill/>
                </a:ln>
                <a:solidFill>
                  <a:prstClr val="black"/>
                </a:solidFill>
                <a:effectLst/>
                <a:uLnTx/>
                <a:uFillTx/>
                <a:latin typeface="Arial"/>
                <a:ea typeface="+mn-ea"/>
                <a:cs typeface="+mn-cs"/>
              </a:rPr>
              <a:t>L’IR seul n’est pas en cause ; </a:t>
            </a:r>
          </a:p>
          <a:p>
            <a:pPr marL="171450" marR="0" lvl="0" indent="-171450" algn="l" defTabSz="914400" rtl="0" eaLnBrk="1" fontAlgn="auto" latinLnBrk="0" hangingPunct="1">
              <a:lnSpc>
                <a:spcPct val="100000"/>
              </a:lnSpc>
              <a:spcBef>
                <a:spcPts val="0"/>
              </a:spcBef>
              <a:spcAft>
                <a:spcPts val="0"/>
              </a:spcAft>
              <a:buClr>
                <a:srgbClr val="1DB390">
                  <a:lumMod val="75000"/>
                </a:srgbClr>
              </a:buClr>
              <a:buSzTx/>
              <a:buFont typeface="Arial" panose="020B0604020202020204" pitchFamily="34" charset="0"/>
              <a:buChar char="•"/>
              <a:tabLst/>
              <a:defRPr/>
            </a:pPr>
            <a:r>
              <a:rPr kumimoji="0" lang="fr-FR" sz="1200" b="0" i="0" u="none" strike="noStrike" kern="0" cap="none" spc="0" normalizeH="0" baseline="0" noProof="0" dirty="0">
                <a:ln>
                  <a:noFill/>
                </a:ln>
                <a:solidFill>
                  <a:prstClr val="black"/>
                </a:solidFill>
                <a:effectLst/>
                <a:uLnTx/>
                <a:uFillTx/>
                <a:latin typeface="Arial"/>
                <a:ea typeface="+mn-ea"/>
                <a:cs typeface="+mn-cs"/>
              </a:rPr>
              <a:t>La source IR doit être modulée en fréquence aléatoire pour qu’une alarme se déclenche.</a:t>
            </a:r>
            <a:endParaRPr kumimoji="0" lang="en-US" sz="1200" b="0" i="0" u="none" strike="noStrike" kern="0" cap="none" spc="0" normalizeH="0" baseline="0" noProof="0" dirty="0">
              <a:ln>
                <a:noFill/>
              </a:ln>
              <a:solidFill>
                <a:prstClr val="black"/>
              </a:solidFill>
              <a:effectLst/>
              <a:uLnTx/>
              <a:uFillTx/>
              <a:latin typeface="Arial"/>
              <a:ea typeface="+mn-ea"/>
              <a:cs typeface="+mn-cs"/>
            </a:endParaRPr>
          </a:p>
        </p:txBody>
      </p:sp>
      <p:sp>
        <p:nvSpPr>
          <p:cNvPr id="3" name="Rectangle 2">
            <a:extLst>
              <a:ext uri="{FF2B5EF4-FFF2-40B4-BE49-F238E27FC236}">
                <a16:creationId xmlns:a16="http://schemas.microsoft.com/office/drawing/2014/main" id="{48261829-4F1D-0B1C-8D15-84D03C93F349}"/>
              </a:ext>
            </a:extLst>
          </p:cNvPr>
          <p:cNvSpPr/>
          <p:nvPr/>
        </p:nvSpPr>
        <p:spPr>
          <a:xfrm>
            <a:off x="123456" y="421758"/>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spc="0" normalizeH="0" noProof="0" dirty="0">
                <a:ln>
                  <a:noFill/>
                </a:ln>
                <a:solidFill>
                  <a:srgbClr val="0067B1"/>
                </a:solidFill>
                <a:effectLst/>
                <a:uLnTx/>
                <a:uFillTx/>
                <a:latin typeface="Arial" panose="020B0604020202020204"/>
                <a:ea typeface="+mj-ea"/>
                <a:cs typeface="+mj-cs"/>
              </a:rPr>
              <a:t>La détection de flamme - </a:t>
            </a:r>
            <a:r>
              <a:rPr kumimoji="0" lang="fr-FR" sz="1400" b="1" i="0" u="none" strike="noStrike" kern="1200" spc="0" normalizeH="0" noProof="0" dirty="0">
                <a:ln>
                  <a:noFill/>
                </a:ln>
                <a:solidFill>
                  <a:schemeClr val="accent1">
                    <a:lumMod val="40000"/>
                    <a:lumOff val="60000"/>
                  </a:schemeClr>
                </a:solidFill>
                <a:effectLst/>
                <a:uLnTx/>
                <a:uFillTx/>
                <a:latin typeface="Arial"/>
                <a:ea typeface="+mj-ea"/>
                <a:cs typeface="+mj-cs"/>
              </a:rPr>
              <a:t>IR simple fréquence (SFIR) - X9800</a:t>
            </a:r>
            <a:endParaRPr kumimoji="0" lang="fr-FR" sz="1400" b="1" i="0" u="none" strike="noStrike" kern="1200" spc="0" normalizeH="0" noProof="0" dirty="0">
              <a:ln>
                <a:noFill/>
              </a:ln>
              <a:solidFill>
                <a:schemeClr val="accent1">
                  <a:lumMod val="40000"/>
                  <a:lumOff val="60000"/>
                </a:schemeClr>
              </a:solidFill>
              <a:effectLst/>
              <a:uLnTx/>
              <a:uFillTx/>
              <a:latin typeface="Arial"/>
              <a:ea typeface="+mn-ea"/>
              <a:cs typeface="+mn-cs"/>
            </a:endParaRPr>
          </a:p>
        </p:txBody>
      </p:sp>
      <p:pic>
        <p:nvPicPr>
          <p:cNvPr id="6" name="Image 5">
            <a:extLst>
              <a:ext uri="{FF2B5EF4-FFF2-40B4-BE49-F238E27FC236}">
                <a16:creationId xmlns:a16="http://schemas.microsoft.com/office/drawing/2014/main" id="{2373876C-CA37-8414-593A-F2F9BD385454}"/>
              </a:ext>
            </a:extLst>
          </p:cNvPr>
          <p:cNvPicPr>
            <a:picLocks noChangeAspect="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l="1683" b="13601"/>
          <a:stretch/>
        </p:blipFill>
        <p:spPr>
          <a:xfrm>
            <a:off x="6580931" y="139249"/>
            <a:ext cx="878679" cy="524560"/>
          </a:xfrm>
          <a:prstGeom prst="rect">
            <a:avLst/>
          </a:prstGeom>
        </p:spPr>
      </p:pic>
      <p:sp>
        <p:nvSpPr>
          <p:cNvPr id="7" name="Text Box 12">
            <a:extLst>
              <a:ext uri="{FF2B5EF4-FFF2-40B4-BE49-F238E27FC236}">
                <a16:creationId xmlns:a16="http://schemas.microsoft.com/office/drawing/2014/main" id="{DF1F8FC4-CF37-71B0-F46E-78E8A9B90C58}"/>
              </a:ext>
            </a:extLst>
          </p:cNvPr>
          <p:cNvSpPr txBox="1">
            <a:spLocks noChangeAspect="1" noChangeArrowheads="1"/>
          </p:cNvSpPr>
          <p:nvPr/>
        </p:nvSpPr>
        <p:spPr bwMode="auto">
          <a:xfrm>
            <a:off x="6244124" y="237394"/>
            <a:ext cx="400161" cy="200055"/>
          </a:xfrm>
          <a:prstGeom prst="rect">
            <a:avLst/>
          </a:prstGeom>
          <a:solidFill>
            <a:schemeClr val="accent1">
              <a:lumMod val="40000"/>
              <a:lumOff val="60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IR</a:t>
            </a:r>
            <a:endPar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Tree>
    <p:extLst>
      <p:ext uri="{BB962C8B-B14F-4D97-AF65-F5344CB8AC3E}">
        <p14:creationId xmlns:p14="http://schemas.microsoft.com/office/powerpoint/2010/main" val="1381274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ChangeArrowheads="1"/>
          </p:cNvSpPr>
          <p:nvPr/>
        </p:nvSpPr>
        <p:spPr bwMode="auto">
          <a:xfrm>
            <a:off x="1485900" y="114300"/>
            <a:ext cx="6172200" cy="571500"/>
          </a:xfrm>
          <a:prstGeom prst="rect">
            <a:avLst/>
          </a:prstGeom>
          <a:noFill/>
          <a:ln w="9525">
            <a:no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FF"/>
              </a:solidFill>
              <a:effectLst/>
              <a:uLnTx/>
              <a:uFillTx/>
              <a:latin typeface="Arial"/>
              <a:ea typeface="+mn-ea"/>
              <a:cs typeface="+mn-cs"/>
            </a:endParaRPr>
          </a:p>
        </p:txBody>
      </p:sp>
      <p:sp>
        <p:nvSpPr>
          <p:cNvPr id="46088" name="Title 9"/>
          <p:cNvSpPr>
            <a:spLocks noGrp="1"/>
          </p:cNvSpPr>
          <p:nvPr>
            <p:ph type="title"/>
          </p:nvPr>
        </p:nvSpPr>
        <p:spPr>
          <a:xfrm>
            <a:off x="123456" y="75199"/>
            <a:ext cx="7472879" cy="524447"/>
          </a:xfrm>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en-US" altLang="en-US" dirty="0"/>
          </a:p>
        </p:txBody>
      </p:sp>
      <p:sp>
        <p:nvSpPr>
          <p:cNvPr id="16" name="ZoneTexte 15">
            <a:extLst>
              <a:ext uri="{FF2B5EF4-FFF2-40B4-BE49-F238E27FC236}">
                <a16:creationId xmlns:a16="http://schemas.microsoft.com/office/drawing/2014/main" id="{EDD3C9AA-BB90-4642-958A-0DF37C97684D}"/>
              </a:ext>
            </a:extLst>
          </p:cNvPr>
          <p:cNvSpPr txBox="1"/>
          <p:nvPr/>
        </p:nvSpPr>
        <p:spPr>
          <a:xfrm>
            <a:off x="123456" y="1155153"/>
            <a:ext cx="2576336" cy="3785652"/>
          </a:xfrm>
          <a:prstGeom prst="rect">
            <a:avLst/>
          </a:prstGeom>
          <a:solidFill>
            <a:schemeClr val="accent2">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009900"/>
                </a:solidFill>
                <a:effectLst/>
                <a:uLnTx/>
                <a:uFillTx/>
                <a:latin typeface="Arial"/>
                <a:ea typeface="+mn-ea"/>
                <a:cs typeface="+mn-cs"/>
              </a:rPr>
              <a:t>Avantages potentiels pour l’utilisateur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indent="-171450">
              <a:buFont typeface="Wingdings" panose="05000000000000000000" pitchFamily="2" charset="2"/>
              <a:buChar char="§"/>
            </a:pPr>
            <a:r>
              <a:rPr kumimoji="0" lang="fr-FR" sz="1000" b="0" i="0" u="none" strike="noStrike" kern="1200" cap="none" spc="0" normalizeH="0" baseline="0" noProof="0" dirty="0">
                <a:ln>
                  <a:noFill/>
                </a:ln>
                <a:solidFill>
                  <a:prstClr val="black"/>
                </a:solidFill>
                <a:effectLst/>
                <a:uLnTx/>
                <a:uFillTx/>
                <a:latin typeface="Arial"/>
                <a:ea typeface="+mn-ea"/>
                <a:cs typeface="+mn-cs"/>
              </a:rPr>
              <a:t>Détection des feux à base d’hydrocarbure ;</a:t>
            </a:r>
          </a:p>
          <a:p>
            <a:pPr marL="171450" indent="-171450">
              <a:buFont typeface="Wingdings" panose="05000000000000000000" pitchFamily="2" charset="2"/>
              <a:buChar cha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Plus efficace pour un feu partiellement caché qu’un détecteur UV ;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Capacité de détection est moins affectée par la présence de fumée entre le feu et le détecteur que pour un détecteur UV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Un faible dépôt d’huile sur les optiques n’inhibe pas la performance de détection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Insensible à la foudre, aux arcs, étincelles, lampes halogènes ou autres sources d’énergie UV </a:t>
            </a:r>
            <a:r>
              <a:rPr kumimoji="0" lang="fr-FR" sz="1000" b="0" i="0" u="none" strike="noStrike" kern="1200" cap="none" spc="0" normalizeH="0" baseline="30000" noProof="0" dirty="0">
                <a:ln>
                  <a:noFill/>
                </a:ln>
                <a:solidFill>
                  <a:prstClr val="black"/>
                </a:solidFill>
                <a:effectLst/>
                <a:uLnTx/>
                <a:uFillTx/>
                <a:latin typeface="Arial"/>
                <a:ea typeface="+mn-ea"/>
                <a:cs typeface="+mn-cs"/>
              </a:rPr>
              <a:t>(1)</a:t>
            </a:r>
            <a:r>
              <a:rPr kumimoji="0" lang="fr-FR" sz="1000" b="0" i="0" u="none" strike="noStrike" kern="1200" cap="none" spc="0" normalizeH="0" baseline="0" noProof="0" dirty="0">
                <a:ln>
                  <a:noFill/>
                </a:ln>
                <a:solidFill>
                  <a:prstClr val="black"/>
                </a:solidFill>
                <a:effectLst/>
                <a:uLnTx/>
                <a:uFillTx/>
                <a:latin typeface="Arial"/>
                <a:ea typeface="+mn-ea"/>
                <a:cs typeface="+mn-cs"/>
              </a:rPr>
              <a: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Performances maintenues en présence de vapeurs (connues pour atténuer l’énergie UV).</a:t>
            </a:r>
          </a:p>
        </p:txBody>
      </p:sp>
      <p:sp>
        <p:nvSpPr>
          <p:cNvPr id="24" name="ZoneTexte 23">
            <a:extLst>
              <a:ext uri="{FF2B5EF4-FFF2-40B4-BE49-F238E27FC236}">
                <a16:creationId xmlns:a16="http://schemas.microsoft.com/office/drawing/2014/main" id="{10E7CE1B-3EC1-4CE5-B698-75D87A9CC503}"/>
              </a:ext>
            </a:extLst>
          </p:cNvPr>
          <p:cNvSpPr txBox="1"/>
          <p:nvPr/>
        </p:nvSpPr>
        <p:spPr>
          <a:xfrm>
            <a:off x="3174034" y="1155153"/>
            <a:ext cx="2576336" cy="3170099"/>
          </a:xfrm>
          <a:prstGeom prst="rect">
            <a:avLst/>
          </a:prstGeom>
          <a:solidFill>
            <a:srgbClr val="E5CFB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F79646">
                    <a:lumMod val="75000"/>
                  </a:srgbClr>
                </a:solidFill>
                <a:effectLst/>
                <a:uLnTx/>
                <a:uFillTx/>
                <a:latin typeface="Arial"/>
                <a:ea typeface="+mn-ea"/>
                <a:cs typeface="+mn-cs"/>
              </a:rPr>
              <a:t>Points de vigilance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La présence d’IR ambiants intenses et modulés de façon aléatoire peut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réduire la plage de détection ; </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être une source de fausse alarme;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La présence d’eau ou glace sur l’optique du détecteur peut réduire la plage de détection de l’appareil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Aucun modèle disponible pour des applications avec des températures excédant régulièrement +75º C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Si utilisée, une temporisation inhibera la capacité des appareils à détecter certains types de feu.</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p:txBody>
      </p:sp>
      <p:pic>
        <p:nvPicPr>
          <p:cNvPr id="13" name="Picture 2" descr="Y:\mktg\DEC Library - Graphics\Marcom Photo Library\JPEGs\Flame\X9800.jpg">
            <a:extLst>
              <a:ext uri="{FF2B5EF4-FFF2-40B4-BE49-F238E27FC236}">
                <a16:creationId xmlns:a16="http://schemas.microsoft.com/office/drawing/2014/main" id="{E156F278-BA89-4D3F-B674-D7628724FF90}"/>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732130" y="75199"/>
            <a:ext cx="864205" cy="559316"/>
          </a:xfrm>
          <a:prstGeom prst="rect">
            <a:avLst/>
          </a:prstGeom>
          <a:noFill/>
          <a:ln w="9525">
            <a:noFill/>
            <a:miter lim="800000"/>
            <a:headEnd/>
            <a:tailEnd/>
          </a:ln>
        </p:spPr>
      </p:pic>
      <p:sp>
        <p:nvSpPr>
          <p:cNvPr id="10" name="ZoneTexte 9">
            <a:extLst>
              <a:ext uri="{FF2B5EF4-FFF2-40B4-BE49-F238E27FC236}">
                <a16:creationId xmlns:a16="http://schemas.microsoft.com/office/drawing/2014/main" id="{40355525-B3A4-4064-9980-9BEF08C49B47}"/>
              </a:ext>
            </a:extLst>
          </p:cNvPr>
          <p:cNvSpPr txBox="1"/>
          <p:nvPr/>
        </p:nvSpPr>
        <p:spPr>
          <a:xfrm>
            <a:off x="1459705" y="4756139"/>
            <a:ext cx="1240087" cy="184666"/>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600" b="0" i="0" u="none" strike="noStrike" kern="1200" cap="none" spc="0" normalizeH="0" baseline="30000" noProof="0" dirty="0">
                <a:ln>
                  <a:noFill/>
                </a:ln>
                <a:solidFill>
                  <a:srgbClr val="000000">
                    <a:lumMod val="50000"/>
                    <a:lumOff val="50000"/>
                  </a:srgbClr>
                </a:solidFill>
                <a:effectLst/>
                <a:uLnTx/>
                <a:uFillTx/>
                <a:latin typeface="Arial"/>
                <a:ea typeface="+mn-ea"/>
                <a:cs typeface="+mn-cs"/>
              </a:rPr>
              <a:t>(1) En conditions normales d’utilisation</a:t>
            </a:r>
            <a:endParaRPr kumimoji="0" lang="fr-FR" sz="600" b="0" i="0"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endParaRPr>
          </a:p>
        </p:txBody>
      </p:sp>
      <p:sp>
        <p:nvSpPr>
          <p:cNvPr id="3" name="Rectangle 2">
            <a:extLst>
              <a:ext uri="{FF2B5EF4-FFF2-40B4-BE49-F238E27FC236}">
                <a16:creationId xmlns:a16="http://schemas.microsoft.com/office/drawing/2014/main" id="{219A12D6-0C95-6557-7F27-4A78DD3FE6ED}"/>
              </a:ext>
            </a:extLst>
          </p:cNvPr>
          <p:cNvSpPr/>
          <p:nvPr/>
        </p:nvSpPr>
        <p:spPr>
          <a:xfrm>
            <a:off x="123456" y="421758"/>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70C0"/>
                </a:solidFill>
                <a:effectLst/>
                <a:uLnTx/>
                <a:uFillTx/>
                <a:latin typeface="Arial"/>
                <a:ea typeface="+mn-ea"/>
                <a:cs typeface="+mn-cs"/>
              </a:rPr>
              <a:t>La détection de flamme </a:t>
            </a:r>
            <a:r>
              <a:rPr kumimoji="0" lang="fr-FR" sz="1400" b="1" i="0" u="none" strike="noStrike" kern="1200" cap="none" spc="0" normalizeH="0" baseline="0" noProof="0" dirty="0">
                <a:ln>
                  <a:noFill/>
                </a:ln>
                <a:solidFill>
                  <a:schemeClr val="accent1">
                    <a:lumMod val="40000"/>
                    <a:lumOff val="60000"/>
                  </a:schemeClr>
                </a:solidFill>
                <a:effectLst/>
                <a:uLnTx/>
                <a:uFillTx/>
                <a:latin typeface="Arial"/>
                <a:ea typeface="+mj-ea"/>
                <a:cs typeface="+mj-cs"/>
              </a:rPr>
              <a:t>IR simple fréquence (SFIR) - </a:t>
            </a:r>
            <a:r>
              <a:rPr kumimoji="0" lang="fr-FR" sz="1400" b="1" i="0" u="none" strike="noStrike" kern="1200" cap="none" spc="0" normalizeH="0" baseline="0" noProof="0" dirty="0">
                <a:ln>
                  <a:noFill/>
                </a:ln>
                <a:solidFill>
                  <a:schemeClr val="accent1">
                    <a:lumMod val="40000"/>
                    <a:lumOff val="60000"/>
                  </a:schemeClr>
                </a:solidFill>
                <a:effectLst/>
                <a:uLnTx/>
                <a:uFillTx/>
                <a:latin typeface="Arial"/>
                <a:ea typeface="+mn-ea"/>
                <a:cs typeface="+mn-cs"/>
              </a:rPr>
              <a:t>X9800</a:t>
            </a:r>
          </a:p>
        </p:txBody>
      </p:sp>
      <p:sp>
        <p:nvSpPr>
          <p:cNvPr id="2" name="ZoneTexte 1">
            <a:extLst>
              <a:ext uri="{FF2B5EF4-FFF2-40B4-BE49-F238E27FC236}">
                <a16:creationId xmlns:a16="http://schemas.microsoft.com/office/drawing/2014/main" id="{A235B5FC-B275-01A8-2E32-26772EF325FB}"/>
              </a:ext>
            </a:extLst>
          </p:cNvPr>
          <p:cNvSpPr txBox="1"/>
          <p:nvPr/>
        </p:nvSpPr>
        <p:spPr>
          <a:xfrm>
            <a:off x="6224613" y="1155153"/>
            <a:ext cx="2739875" cy="2400657"/>
          </a:xfrm>
          <a:prstGeom prst="rect">
            <a:avLst/>
          </a:prstGeom>
          <a:solidFill>
            <a:schemeClr val="bg1">
              <a:lumMod val="95000"/>
            </a:schemeClr>
          </a:solid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fr-FR" sz="1000" b="1" dirty="0">
                <a:solidFill>
                  <a:prstClr val="black"/>
                </a:solidFill>
                <a:latin typeface="Arial"/>
              </a:rPr>
              <a:t>Principales applications</a:t>
            </a:r>
            <a:endParaRPr kumimoji="0" lang="fr-FR" sz="1000" b="1"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fr-FR" sz="1000" dirty="0">
              <a:solidFill>
                <a:prstClr val="black"/>
              </a:solidFill>
              <a:latin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Cabine de peinture automobile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Cabine de peinture par poudrage électrostatique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Rotatives d’imprimerie</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Cellules de remplissage d’aérosol</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Zones avec vapeur d’huile en ambiance</a:t>
            </a:r>
            <a:br>
              <a:rPr kumimoji="0" lang="fr-FR" sz="1000" b="0" i="0" u="none" strike="noStrike" kern="1200" cap="none" spc="0" normalizeH="0" baseline="0" noProof="0" dirty="0">
                <a:ln>
                  <a:noFill/>
                </a:ln>
                <a:solidFill>
                  <a:prstClr val="black"/>
                </a:solidFill>
                <a:effectLst/>
                <a:uLnTx/>
                <a:uFillTx/>
                <a:latin typeface="Arial"/>
                <a:ea typeface="+mn-ea"/>
                <a:cs typeface="+mn-cs"/>
              </a:rPr>
            </a:b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Applications à l’intérieur et extérieur.	</a:t>
            </a:r>
          </a:p>
        </p:txBody>
      </p:sp>
      <p:sp>
        <p:nvSpPr>
          <p:cNvPr id="18" name="Text Box 12">
            <a:extLst>
              <a:ext uri="{FF2B5EF4-FFF2-40B4-BE49-F238E27FC236}">
                <a16:creationId xmlns:a16="http://schemas.microsoft.com/office/drawing/2014/main" id="{75559E9B-1DB0-B933-0CD7-270A60BAAAF6}"/>
              </a:ext>
            </a:extLst>
          </p:cNvPr>
          <p:cNvSpPr txBox="1">
            <a:spLocks noChangeAspect="1" noChangeArrowheads="1"/>
          </p:cNvSpPr>
          <p:nvPr/>
        </p:nvSpPr>
        <p:spPr bwMode="auto">
          <a:xfrm>
            <a:off x="6244124" y="237394"/>
            <a:ext cx="400161" cy="200055"/>
          </a:xfrm>
          <a:prstGeom prst="rect">
            <a:avLst/>
          </a:prstGeom>
          <a:solidFill>
            <a:schemeClr val="accent1">
              <a:lumMod val="40000"/>
              <a:lumOff val="60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IR</a:t>
            </a:r>
            <a:endPar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Tree>
    <p:extLst>
      <p:ext uri="{BB962C8B-B14F-4D97-AF65-F5344CB8AC3E}">
        <p14:creationId xmlns:p14="http://schemas.microsoft.com/office/powerpoint/2010/main" val="21724430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fr-FR" b="1" dirty="0">
                <a:solidFill>
                  <a:schemeClr val="accent2">
                    <a:lumMod val="75000"/>
                  </a:schemeClr>
                </a:solidFill>
              </a:rPr>
              <a:t> </a:t>
            </a:r>
            <a:endParaRPr lang="en-US" b="1" dirty="0">
              <a:solidFill>
                <a:schemeClr val="accent2">
                  <a:lumMod val="75000"/>
                </a:schemeClr>
              </a:solidFill>
            </a:endParaRPr>
          </a:p>
        </p:txBody>
      </p:sp>
      <p:sp>
        <p:nvSpPr>
          <p:cNvPr id="5" name="ZoneTexte 4">
            <a:extLst>
              <a:ext uri="{FF2B5EF4-FFF2-40B4-BE49-F238E27FC236}">
                <a16:creationId xmlns:a16="http://schemas.microsoft.com/office/drawing/2014/main" id="{64E449E0-E95F-4131-A45A-F4CE0E8DE187}"/>
              </a:ext>
            </a:extLst>
          </p:cNvPr>
          <p:cNvSpPr txBox="1"/>
          <p:nvPr/>
        </p:nvSpPr>
        <p:spPr>
          <a:xfrm>
            <a:off x="251520" y="1155153"/>
            <a:ext cx="2016224" cy="2174891"/>
          </a:xfrm>
          <a:prstGeom prst="rect">
            <a:avLst/>
          </a:prstGeom>
          <a:noFill/>
        </p:spPr>
        <p:txBody>
          <a:bodyPr wrap="square">
            <a:spAutoFit/>
          </a:bodyPr>
          <a:lstStyle/>
          <a:p>
            <a:pPr marL="213122" marR="0" lvl="0" indent="-213122" algn="l" defTabSz="914400" rtl="0" eaLnBrk="1" fontAlgn="auto" latinLnBrk="0" hangingPunct="1">
              <a:lnSpc>
                <a:spcPct val="145000"/>
              </a:lnSpc>
              <a:spcBef>
                <a:spcPct val="105000"/>
              </a:spcBef>
              <a:spcAft>
                <a:spcPts val="0"/>
              </a:spcAft>
              <a:buClrTx/>
              <a:buSzTx/>
              <a:buFontTx/>
              <a:buChar char="•"/>
              <a:tabLst/>
              <a:defRPr/>
            </a:pPr>
            <a:r>
              <a:rPr kumimoji="0" lang="en-US" sz="1200" b="0" i="0" u="none" strike="noStrike" kern="1200" cap="none" spc="0" normalizeH="0" baseline="0" noProof="0" dirty="0">
                <a:ln>
                  <a:noFill/>
                </a:ln>
                <a:solidFill>
                  <a:srgbClr val="FFFFFF">
                    <a:lumMod val="65000"/>
                  </a:srgbClr>
                </a:solidFill>
                <a:effectLst/>
                <a:uLnTx/>
                <a:uFillTx/>
                <a:latin typeface="Arial"/>
                <a:ea typeface="+mn-ea"/>
                <a:cs typeface="+mn-cs"/>
              </a:rPr>
              <a:t>UV</a:t>
            </a:r>
          </a:p>
          <a:p>
            <a:pPr marL="213122" marR="0" lvl="0" indent="-213122" algn="l" defTabSz="914400" rtl="0" eaLnBrk="1" fontAlgn="auto" latinLnBrk="0" hangingPunct="1">
              <a:lnSpc>
                <a:spcPct val="145000"/>
              </a:lnSpc>
              <a:spcBef>
                <a:spcPct val="55000"/>
              </a:spcBef>
              <a:spcAft>
                <a:spcPts val="0"/>
              </a:spcAft>
              <a:buClrTx/>
              <a:buSzTx/>
              <a:buFontTx/>
              <a:buChar char="•"/>
              <a:tabLst/>
              <a:defRPr/>
            </a:pPr>
            <a:r>
              <a:rPr kumimoji="0" lang="en-US" sz="1200" b="0" i="0" u="none" strike="noStrike" kern="1200" cap="none" spc="0" normalizeH="0" baseline="0" noProof="0" dirty="0">
                <a:ln>
                  <a:noFill/>
                </a:ln>
                <a:solidFill>
                  <a:srgbClr val="FFFFFF">
                    <a:lumMod val="65000"/>
                  </a:srgbClr>
                </a:solidFill>
                <a:effectLst/>
                <a:uLnTx/>
                <a:uFillTx/>
                <a:latin typeface="Arial"/>
                <a:ea typeface="+mn-ea"/>
                <a:cs typeface="+mn-cs"/>
              </a:rPr>
              <a:t>IR</a:t>
            </a:r>
            <a:endParaRPr kumimoji="0" lang="en-US" sz="1200" b="0" i="0" u="none" strike="noStrike" kern="1200" cap="none" spc="0" normalizeH="0" baseline="0" noProof="0" dirty="0">
              <a:ln>
                <a:noFill/>
              </a:ln>
              <a:solidFill>
                <a:srgbClr val="FFFFFF">
                  <a:lumMod val="75000"/>
                </a:srgbClr>
              </a:solidFill>
              <a:effectLst/>
              <a:uLnTx/>
              <a:uFillTx/>
              <a:latin typeface="Arial"/>
              <a:ea typeface="+mn-ea"/>
              <a:cs typeface="+mn-cs"/>
            </a:endParaRPr>
          </a:p>
          <a:p>
            <a:pPr marL="213122" marR="0" lvl="0" indent="-213122" algn="l" defTabSz="914400" rtl="0" eaLnBrk="1" fontAlgn="auto" latinLnBrk="0" hangingPunct="1">
              <a:lnSpc>
                <a:spcPct val="145000"/>
              </a:lnSpc>
              <a:spcBef>
                <a:spcPct val="55000"/>
              </a:spcBef>
              <a:spcAft>
                <a:spcPts val="0"/>
              </a:spcAft>
              <a:buClrTx/>
              <a:buSzTx/>
              <a:buFontTx/>
              <a:buChar char="•"/>
              <a:tabLst/>
              <a:defRPr/>
            </a:pPr>
            <a:r>
              <a:rPr kumimoji="0" lang="en-US" sz="2400" b="1" i="0" u="none" strike="noStrike" kern="1200" cap="none" spc="0" normalizeH="0" baseline="0" noProof="0" dirty="0">
                <a:ln>
                  <a:noFill/>
                </a:ln>
                <a:solidFill>
                  <a:schemeClr val="accent2">
                    <a:lumMod val="75000"/>
                  </a:schemeClr>
                </a:solidFill>
                <a:effectLst/>
                <a:uLnTx/>
                <a:uFillTx/>
                <a:latin typeface="Arial"/>
                <a:ea typeface="+mn-ea"/>
                <a:cs typeface="+mn-cs"/>
              </a:rPr>
              <a:t>Multi-IR</a:t>
            </a:r>
          </a:p>
          <a:p>
            <a:pPr marL="213122" marR="0" lvl="0" indent="-213122" algn="l" defTabSz="914400" rtl="0" eaLnBrk="1" fontAlgn="auto" latinLnBrk="0" hangingPunct="1">
              <a:lnSpc>
                <a:spcPct val="145000"/>
              </a:lnSpc>
              <a:spcBef>
                <a:spcPct val="55000"/>
              </a:spcBef>
              <a:spcAft>
                <a:spcPts val="0"/>
              </a:spcAft>
              <a:buClrTx/>
              <a:buSzTx/>
              <a:buFontTx/>
              <a:buChar char="•"/>
              <a:tabLst/>
              <a:defRPr/>
            </a:pPr>
            <a:r>
              <a:rPr kumimoji="0" lang="en-US" sz="1200" b="0" i="0" u="none" strike="noStrike" kern="1200" cap="none" spc="0" normalizeH="0" baseline="0" noProof="0" dirty="0">
                <a:ln>
                  <a:noFill/>
                </a:ln>
                <a:solidFill>
                  <a:prstClr val="white">
                    <a:lumMod val="75000"/>
                  </a:prstClr>
                </a:solidFill>
                <a:effectLst/>
                <a:uLnTx/>
                <a:uFillTx/>
                <a:latin typeface="Arial"/>
                <a:ea typeface="+mn-ea"/>
                <a:cs typeface="+mn-cs"/>
              </a:rPr>
              <a:t>Multi-IR H</a:t>
            </a:r>
            <a:r>
              <a:rPr kumimoji="0" lang="en-US" sz="1200" b="0" i="0" u="none" strike="noStrike" kern="1200" cap="none" spc="0" normalizeH="0" baseline="-25000" noProof="0" dirty="0">
                <a:ln>
                  <a:noFill/>
                </a:ln>
                <a:solidFill>
                  <a:prstClr val="white">
                    <a:lumMod val="75000"/>
                  </a:prstClr>
                </a:solidFill>
                <a:effectLst/>
                <a:uLnTx/>
                <a:uFillTx/>
                <a:latin typeface="Arial"/>
                <a:ea typeface="+mn-ea"/>
                <a:cs typeface="+mn-cs"/>
              </a:rPr>
              <a:t>2</a:t>
            </a:r>
          </a:p>
          <a:p>
            <a:pPr marL="213122" marR="0" lvl="0" indent="-213122" algn="l" defTabSz="914400" rtl="0" eaLnBrk="1" fontAlgn="auto" latinLnBrk="0" hangingPunct="1">
              <a:lnSpc>
                <a:spcPct val="145000"/>
              </a:lnSpc>
              <a:spcBef>
                <a:spcPct val="55000"/>
              </a:spcBef>
              <a:spcAft>
                <a:spcPts val="0"/>
              </a:spcAft>
              <a:buClrTx/>
              <a:buSzTx/>
              <a:buFontTx/>
              <a:buChar char="•"/>
              <a:tabLst/>
              <a:defRPr/>
            </a:pPr>
            <a:r>
              <a:rPr kumimoji="0" lang="en-US" sz="1200" b="0" i="0" u="none" strike="noStrike" kern="1200" cap="none" spc="0" normalizeH="0" baseline="0" noProof="0" dirty="0">
                <a:ln>
                  <a:noFill/>
                </a:ln>
                <a:solidFill>
                  <a:prstClr val="white">
                    <a:lumMod val="75000"/>
                  </a:prstClr>
                </a:solidFill>
                <a:effectLst/>
                <a:uLnTx/>
                <a:uFillTx/>
                <a:latin typeface="Arial"/>
                <a:ea typeface="+mn-ea"/>
                <a:cs typeface="+mn-cs"/>
              </a:rPr>
              <a:t>UV / IR</a:t>
            </a:r>
          </a:p>
        </p:txBody>
      </p:sp>
      <p:grpSp>
        <p:nvGrpSpPr>
          <p:cNvPr id="6" name="Groupe 5">
            <a:extLst>
              <a:ext uri="{FF2B5EF4-FFF2-40B4-BE49-F238E27FC236}">
                <a16:creationId xmlns:a16="http://schemas.microsoft.com/office/drawing/2014/main" id="{1D00FF99-7535-1325-57DB-C3D103E1F5AD}"/>
              </a:ext>
            </a:extLst>
          </p:cNvPr>
          <p:cNvGrpSpPr/>
          <p:nvPr/>
        </p:nvGrpSpPr>
        <p:grpSpPr>
          <a:xfrm>
            <a:off x="4311869" y="1617415"/>
            <a:ext cx="4136783" cy="2538511"/>
            <a:chOff x="4311869" y="1473399"/>
            <a:chExt cx="4136783" cy="2538511"/>
          </a:xfrm>
        </p:grpSpPr>
        <p:pic>
          <p:nvPicPr>
            <p:cNvPr id="9" name="Picture 4">
              <a:extLst>
                <a:ext uri="{FF2B5EF4-FFF2-40B4-BE49-F238E27FC236}">
                  <a16:creationId xmlns:a16="http://schemas.microsoft.com/office/drawing/2014/main" id="{46D7D2FC-E4E2-414D-A89D-FD41EE844D15}"/>
                </a:ext>
              </a:extLst>
            </p:cNvPr>
            <p:cNvPicPr>
              <a:picLocks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311869" y="1473399"/>
              <a:ext cx="4136783" cy="2538511"/>
            </a:xfrm>
            <a:prstGeom prst="rect">
              <a:avLst/>
            </a:prstGeom>
            <a:noFill/>
            <a:ln w="9525">
              <a:noFill/>
              <a:miter lim="800000"/>
              <a:headEnd/>
              <a:tailEnd/>
            </a:ln>
          </p:spPr>
        </p:pic>
        <p:sp>
          <p:nvSpPr>
            <p:cNvPr id="10" name="Line 5">
              <a:extLst>
                <a:ext uri="{FF2B5EF4-FFF2-40B4-BE49-F238E27FC236}">
                  <a16:creationId xmlns:a16="http://schemas.microsoft.com/office/drawing/2014/main" id="{4B7C0C91-BE67-4215-B306-20DADDA5855E}"/>
                </a:ext>
              </a:extLst>
            </p:cNvPr>
            <p:cNvSpPr>
              <a:spLocks noChangeShapeType="1"/>
            </p:cNvSpPr>
            <p:nvPr/>
          </p:nvSpPr>
          <p:spPr bwMode="auto">
            <a:xfrm flipH="1">
              <a:off x="7042881" y="1570710"/>
              <a:ext cx="1401" cy="1940640"/>
            </a:xfrm>
            <a:prstGeom prst="line">
              <a:avLst/>
            </a:prstGeom>
            <a:noFill/>
            <a:ln w="76200">
              <a:solidFill>
                <a:schemeClr val="accent2">
                  <a:lumMod val="75000"/>
                  <a:alpha val="74000"/>
                </a:schemeClr>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1" name="Line 6">
              <a:extLst>
                <a:ext uri="{FF2B5EF4-FFF2-40B4-BE49-F238E27FC236}">
                  <a16:creationId xmlns:a16="http://schemas.microsoft.com/office/drawing/2014/main" id="{45684047-CC58-4339-92FE-17B1E4AC298D}"/>
                </a:ext>
              </a:extLst>
            </p:cNvPr>
            <p:cNvSpPr>
              <a:spLocks noChangeShapeType="1"/>
            </p:cNvSpPr>
            <p:nvPr/>
          </p:nvSpPr>
          <p:spPr bwMode="auto">
            <a:xfrm>
              <a:off x="6898663" y="1570710"/>
              <a:ext cx="1401" cy="1940638"/>
            </a:xfrm>
            <a:prstGeom prst="line">
              <a:avLst/>
            </a:prstGeom>
            <a:noFill/>
            <a:ln w="76200">
              <a:solidFill>
                <a:schemeClr val="accent2">
                  <a:lumMod val="40000"/>
                  <a:lumOff val="60000"/>
                  <a:alpha val="90000"/>
                </a:schemeClr>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12" name="Line 7">
              <a:extLst>
                <a:ext uri="{FF2B5EF4-FFF2-40B4-BE49-F238E27FC236}">
                  <a16:creationId xmlns:a16="http://schemas.microsoft.com/office/drawing/2014/main" id="{F85949FC-4A37-4B24-A1CE-F3C66BFD431C}"/>
                </a:ext>
              </a:extLst>
            </p:cNvPr>
            <p:cNvSpPr>
              <a:spLocks noChangeShapeType="1"/>
            </p:cNvSpPr>
            <p:nvPr/>
          </p:nvSpPr>
          <p:spPr bwMode="auto">
            <a:xfrm>
              <a:off x="7278109" y="1570713"/>
              <a:ext cx="1401" cy="1940638"/>
            </a:xfrm>
            <a:prstGeom prst="line">
              <a:avLst/>
            </a:prstGeom>
            <a:noFill/>
            <a:ln w="76200">
              <a:solidFill>
                <a:schemeClr val="accent2">
                  <a:lumMod val="50000"/>
                  <a:alpha val="80000"/>
                </a:schemeClr>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 name="Rectangle 2">
            <a:extLst>
              <a:ext uri="{FF2B5EF4-FFF2-40B4-BE49-F238E27FC236}">
                <a16:creationId xmlns:a16="http://schemas.microsoft.com/office/drawing/2014/main" id="{88CA65F2-1F43-A8FD-3E02-FDADDE144095}"/>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spc="0" normalizeH="0" noProof="0" dirty="0">
                <a:ln>
                  <a:noFill/>
                </a:ln>
                <a:solidFill>
                  <a:srgbClr val="0067B1"/>
                </a:solidFill>
                <a:effectLst/>
                <a:uLnTx/>
                <a:uFillTx/>
                <a:latin typeface="Arial" panose="020B0604020202020204"/>
                <a:ea typeface="+mj-ea"/>
                <a:cs typeface="+mj-cs"/>
              </a:rPr>
              <a:t>La détection de flammes </a:t>
            </a:r>
            <a:r>
              <a:rPr kumimoji="0" lang="fr-FR" sz="1400" b="1" i="0" u="none" strike="noStrike" kern="1200" spc="0" normalizeH="0" baseline="0" noProof="0" dirty="0">
                <a:ln>
                  <a:noFill/>
                </a:ln>
                <a:solidFill>
                  <a:schemeClr val="accent2">
                    <a:lumMod val="75000"/>
                  </a:schemeClr>
                </a:solidFill>
                <a:effectLst/>
                <a:uLnTx/>
                <a:uFillTx/>
                <a:latin typeface="Arial" panose="020B0604020202020204"/>
                <a:ea typeface="+mj-ea"/>
                <a:cs typeface="+mj-cs"/>
              </a:rPr>
              <a:t>multi-IR (ou IR multifréquences)</a:t>
            </a:r>
            <a:endParaRPr kumimoji="0" lang="fr-FR" sz="1400" b="1" i="0" u="none" strike="noStrike" kern="1200" spc="0" normalizeH="0" baseline="0" noProof="0" dirty="0">
              <a:ln>
                <a:noFill/>
              </a:ln>
              <a:solidFill>
                <a:schemeClr val="accent2">
                  <a:lumMod val="75000"/>
                </a:schemeClr>
              </a:solidFill>
              <a:effectLst/>
              <a:uLnTx/>
              <a:uFillTx/>
              <a:latin typeface="Arial"/>
              <a:ea typeface="+mn-ea"/>
              <a:cs typeface="+mn-cs"/>
            </a:endParaRPr>
          </a:p>
        </p:txBody>
      </p:sp>
      <p:sp>
        <p:nvSpPr>
          <p:cNvPr id="14" name="Rectangle 2">
            <a:extLst>
              <a:ext uri="{FF2B5EF4-FFF2-40B4-BE49-F238E27FC236}">
                <a16:creationId xmlns:a16="http://schemas.microsoft.com/office/drawing/2014/main" id="{3B57B91C-E244-1FEE-7DCB-F4E0D7BDD628}"/>
              </a:ext>
            </a:extLst>
          </p:cNvPr>
          <p:cNvSpPr txBox="1">
            <a:spLocks noChangeArrowheads="1"/>
          </p:cNvSpPr>
          <p:nvPr/>
        </p:nvSpPr>
        <p:spPr>
          <a:xfrm>
            <a:off x="95825" y="105626"/>
            <a:ext cx="6733110" cy="524447"/>
          </a:xfrm>
          <a:prstGeom prst="rect">
            <a:avLst/>
          </a:prstGeom>
        </p:spPr>
        <p:txBody>
          <a:bodyPr vert="horz" lIns="0" tIns="0" rIns="0" bIns="0" rtlCol="0" anchor="ctr" anchorCtr="0">
            <a:noAutofit/>
          </a:bodyPr>
          <a:lstStyle>
            <a:lvl1pPr algn="l" defTabSz="685800" rtl="0" eaLnBrk="1" latinLnBrk="0" hangingPunct="1">
              <a:lnSpc>
                <a:spcPct val="90000"/>
              </a:lnSpc>
              <a:spcBef>
                <a:spcPct val="0"/>
              </a:spcBef>
              <a:buNone/>
              <a:defRPr sz="1800" b="1" kern="1200" cap="all" baseline="0">
                <a:solidFill>
                  <a:schemeClr val="tx2"/>
                </a:solidFill>
                <a:latin typeface="+mj-lt"/>
                <a:ea typeface="+mj-ea"/>
                <a:cs typeface="+mj-cs"/>
              </a:defRPr>
            </a:lvl1pPr>
          </a:lstStyle>
          <a:p>
            <a:r>
              <a:rPr lang="fr-FR" dirty="0">
                <a:solidFill>
                  <a:srgbClr val="0067B1"/>
                </a:solidFill>
                <a:latin typeface="Arial" panose="020B0604020202020204"/>
              </a:rPr>
              <a:t> détection automatique d’incendie</a:t>
            </a:r>
            <a:endParaRPr lang="en-US" dirty="0">
              <a:solidFill>
                <a:schemeClr val="accent1">
                  <a:lumMod val="40000"/>
                  <a:lumOff val="60000"/>
                </a:schemeClr>
              </a:solidFill>
            </a:endParaRPr>
          </a:p>
        </p:txBody>
      </p:sp>
      <p:sp>
        <p:nvSpPr>
          <p:cNvPr id="2" name="Text Box 12">
            <a:extLst>
              <a:ext uri="{FF2B5EF4-FFF2-40B4-BE49-F238E27FC236}">
                <a16:creationId xmlns:a16="http://schemas.microsoft.com/office/drawing/2014/main" id="{34E1DC48-3CFA-655A-2BE9-266520F30189}"/>
              </a:ext>
            </a:extLst>
          </p:cNvPr>
          <p:cNvSpPr txBox="1">
            <a:spLocks noChangeAspect="1" noChangeArrowheads="1"/>
          </p:cNvSpPr>
          <p:nvPr/>
        </p:nvSpPr>
        <p:spPr bwMode="auto">
          <a:xfrm>
            <a:off x="6568030" y="1350149"/>
            <a:ext cx="949701" cy="200055"/>
          </a:xfrm>
          <a:prstGeom prst="rect">
            <a:avLst/>
          </a:prstGeom>
          <a:solidFill>
            <a:schemeClr val="accent2">
              <a:lumMod val="75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IR</a:t>
            </a:r>
            <a:r>
              <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rPr>
              <a:t> Multifréquence</a:t>
            </a:r>
          </a:p>
        </p:txBody>
      </p:sp>
      <p:sp>
        <p:nvSpPr>
          <p:cNvPr id="7" name="Text Box 12">
            <a:extLst>
              <a:ext uri="{FF2B5EF4-FFF2-40B4-BE49-F238E27FC236}">
                <a16:creationId xmlns:a16="http://schemas.microsoft.com/office/drawing/2014/main" id="{C4203D50-B7D7-F66D-4609-9AC80C3C4AC0}"/>
              </a:ext>
            </a:extLst>
          </p:cNvPr>
          <p:cNvSpPr txBox="1">
            <a:spLocks noChangeAspect="1" noChangeArrowheads="1"/>
          </p:cNvSpPr>
          <p:nvPr/>
        </p:nvSpPr>
        <p:spPr bwMode="auto">
          <a:xfrm>
            <a:off x="5868144" y="195486"/>
            <a:ext cx="949701" cy="200055"/>
          </a:xfrm>
          <a:prstGeom prst="rect">
            <a:avLst/>
          </a:prstGeom>
          <a:solidFill>
            <a:schemeClr val="accent2">
              <a:lumMod val="75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IR</a:t>
            </a:r>
            <a:r>
              <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rPr>
              <a:t> Multifréquence</a:t>
            </a:r>
          </a:p>
        </p:txBody>
      </p:sp>
      <p:pic>
        <p:nvPicPr>
          <p:cNvPr id="8" name="Image 7">
            <a:extLst>
              <a:ext uri="{FF2B5EF4-FFF2-40B4-BE49-F238E27FC236}">
                <a16:creationId xmlns:a16="http://schemas.microsoft.com/office/drawing/2014/main" id="{F8E32A1D-77CD-232B-933E-DEA34A166DCC}"/>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6825160" y="31151"/>
            <a:ext cx="753532" cy="524447"/>
          </a:xfrm>
          <a:prstGeom prst="rect">
            <a:avLst/>
          </a:prstGeom>
        </p:spPr>
      </p:pic>
      <p:pic>
        <p:nvPicPr>
          <p:cNvPr id="15" name="Picture 2" descr="Y:\mktg\DEC Library - Graphics\Marcom Photo Library\JPEGs\Flame\X3301.jpg">
            <a:extLst>
              <a:ext uri="{FF2B5EF4-FFF2-40B4-BE49-F238E27FC236}">
                <a16:creationId xmlns:a16="http://schemas.microsoft.com/office/drawing/2014/main" id="{5EF524C7-37B1-ECC9-70FF-3EEBCA7A36F4}"/>
              </a:ext>
            </a:extLst>
          </p:cNvP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flipH="1">
            <a:off x="6825160" y="513051"/>
            <a:ext cx="883785" cy="557776"/>
          </a:xfrm>
          <a:prstGeom prst="rect">
            <a:avLst/>
          </a:prstGeom>
          <a:noFill/>
          <a:ln w="9525">
            <a:noFill/>
            <a:miter lim="800000"/>
            <a:headEnd/>
            <a:tailEnd/>
          </a:ln>
        </p:spPr>
      </p:pic>
    </p:spTree>
    <p:extLst>
      <p:ext uri="{BB962C8B-B14F-4D97-AF65-F5344CB8AC3E}">
        <p14:creationId xmlns:p14="http://schemas.microsoft.com/office/powerpoint/2010/main" val="34795656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7536A73F-49F4-44A0-ABAD-B96005707512}"/>
              </a:ext>
            </a:extLst>
          </p:cNvPr>
          <p:cNvGrpSpPr>
            <a:grpSpLocks noChangeAspect="1"/>
          </p:cNvGrpSpPr>
          <p:nvPr/>
        </p:nvGrpSpPr>
        <p:grpSpPr>
          <a:xfrm>
            <a:off x="467544" y="2565020"/>
            <a:ext cx="4569353" cy="1878938"/>
            <a:chOff x="1154775" y="2108082"/>
            <a:chExt cx="5505457" cy="2263868"/>
          </a:xfrm>
        </p:grpSpPr>
        <p:sp>
          <p:nvSpPr>
            <p:cNvPr id="21" name="Text Box 2"/>
            <p:cNvSpPr txBox="1">
              <a:spLocks noChangeArrowheads="1"/>
            </p:cNvSpPr>
            <p:nvPr/>
          </p:nvSpPr>
          <p:spPr bwMode="auto">
            <a:xfrm>
              <a:off x="3286001" y="3910285"/>
              <a:ext cx="1543050" cy="461665"/>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Arial" panose="020B0604020202020204"/>
                  <a:ea typeface="+mn-ea"/>
                  <a:cs typeface="+mn-cs"/>
                </a:rPr>
                <a:t>Pic d’Emission       du CO</a:t>
              </a:r>
              <a:r>
                <a:rPr kumimoji="0" lang="fr-FR" sz="1200" b="0" i="0" u="none" strike="noStrike" kern="1200" cap="none" spc="0" normalizeH="0" baseline="-25000" noProof="0" dirty="0">
                  <a:ln>
                    <a:noFill/>
                  </a:ln>
                  <a:solidFill>
                    <a:srgbClr val="000000"/>
                  </a:solidFill>
                  <a:effectLst/>
                  <a:uLnTx/>
                  <a:uFillTx/>
                  <a:latin typeface="Arial" panose="020B0604020202020204"/>
                  <a:ea typeface="+mn-ea"/>
                  <a:cs typeface="+mn-cs"/>
                </a:rPr>
                <a:t>2</a:t>
              </a:r>
              <a:endParaRPr kumimoji="0" lang="fr-FR" sz="1200" b="0" i="0" u="none" strike="noStrike" kern="1200" cap="none" spc="0" normalizeH="0" baseline="0" noProof="0" dirty="0">
                <a:ln>
                  <a:noFill/>
                </a:ln>
                <a:solidFill>
                  <a:srgbClr val="000000"/>
                </a:solidFill>
                <a:effectLst/>
                <a:uLnTx/>
                <a:uFillTx/>
                <a:latin typeface="Arial" panose="020B0604020202020204"/>
                <a:ea typeface="+mn-ea"/>
                <a:cs typeface="+mn-cs"/>
              </a:endParaRPr>
            </a:p>
          </p:txBody>
        </p:sp>
        <p:sp>
          <p:nvSpPr>
            <p:cNvPr id="22" name="Line 3"/>
            <p:cNvSpPr>
              <a:spLocks noChangeShapeType="1"/>
            </p:cNvSpPr>
            <p:nvPr/>
          </p:nvSpPr>
          <p:spPr bwMode="auto">
            <a:xfrm flipV="1">
              <a:off x="3974182" y="3695576"/>
              <a:ext cx="0" cy="228600"/>
            </a:xfrm>
            <a:prstGeom prst="line">
              <a:avLst/>
            </a:prstGeom>
            <a:noFill/>
            <a:ln w="22225">
              <a:solidFill>
                <a:srgbClr val="0000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3" name="Rectangle 6"/>
            <p:cNvSpPr>
              <a:spLocks noChangeArrowheads="1"/>
            </p:cNvSpPr>
            <p:nvPr/>
          </p:nvSpPr>
          <p:spPr bwMode="auto">
            <a:xfrm>
              <a:off x="3459833" y="2165231"/>
              <a:ext cx="2751535" cy="1271588"/>
            </a:xfrm>
            <a:prstGeom prst="rect">
              <a:avLst/>
            </a:prstGeom>
            <a:solidFill>
              <a:schemeClr val="accent6"/>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2"/>
              </a:extrusionClr>
            </a:sp3d>
          </p:spPr>
          <p:txBody>
            <a:bodyPr wrap="none" anchor="ctr">
              <a:flatTx/>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4" name="Rectangle 7"/>
            <p:cNvSpPr>
              <a:spLocks noChangeArrowheads="1"/>
            </p:cNvSpPr>
            <p:nvPr/>
          </p:nvSpPr>
          <p:spPr bwMode="auto">
            <a:xfrm>
              <a:off x="3345532" y="2279532"/>
              <a:ext cx="1428750" cy="1284685"/>
            </a:xfrm>
            <a:prstGeom prst="rect">
              <a:avLst/>
            </a:prstGeom>
            <a:solidFill>
              <a:srgbClr val="FF00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0000"/>
              </a:extrusionClr>
            </a:sp3d>
          </p:spPr>
          <p:txBody>
            <a:bodyPr wrap="none" anchor="ctr">
              <a:flatTx/>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25" name="Rectangle 8"/>
            <p:cNvSpPr>
              <a:spLocks noChangeArrowheads="1"/>
            </p:cNvSpPr>
            <p:nvPr/>
          </p:nvSpPr>
          <p:spPr bwMode="auto">
            <a:xfrm>
              <a:off x="1859632" y="2393832"/>
              <a:ext cx="2800350" cy="1293019"/>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nvGrpSpPr>
            <p:cNvPr id="26" name="Group 9"/>
            <p:cNvGrpSpPr>
              <a:grpSpLocks/>
            </p:cNvGrpSpPr>
            <p:nvPr/>
          </p:nvGrpSpPr>
          <p:grpSpPr bwMode="auto">
            <a:xfrm>
              <a:off x="1154775" y="3705111"/>
              <a:ext cx="1346200" cy="448866"/>
              <a:chOff x="864" y="3504"/>
              <a:chExt cx="816" cy="377"/>
            </a:xfrm>
          </p:grpSpPr>
          <p:sp>
            <p:nvSpPr>
              <p:cNvPr id="27" name="Text Box 10"/>
              <p:cNvSpPr txBox="1">
                <a:spLocks noChangeArrowheads="1"/>
              </p:cNvSpPr>
              <p:nvPr/>
            </p:nvSpPr>
            <p:spPr bwMode="auto">
              <a:xfrm>
                <a:off x="864" y="3648"/>
                <a:ext cx="816" cy="23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Arial" panose="020B0604020202020204"/>
                    <a:ea typeface="+mn-ea"/>
                    <a:cs typeface="+mn-cs"/>
                  </a:rPr>
                  <a:t>4 microns</a:t>
                </a:r>
              </a:p>
            </p:txBody>
          </p:sp>
          <p:sp>
            <p:nvSpPr>
              <p:cNvPr id="28" name="Line 11"/>
              <p:cNvSpPr>
                <a:spLocks noChangeShapeType="1"/>
              </p:cNvSpPr>
              <p:nvPr/>
            </p:nvSpPr>
            <p:spPr bwMode="auto">
              <a:xfrm>
                <a:off x="1296" y="3504"/>
                <a:ext cx="0" cy="192"/>
              </a:xfrm>
              <a:prstGeom prst="line">
                <a:avLst/>
              </a:prstGeom>
              <a:noFill/>
              <a:ln w="28575">
                <a:solidFill>
                  <a:srgbClr val="000000"/>
                </a:solidFill>
                <a:round/>
                <a:headEnd type="triangle" w="med"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grpSp>
          <p:nvGrpSpPr>
            <p:cNvPr id="29" name="Group 12"/>
            <p:cNvGrpSpPr>
              <a:grpSpLocks/>
            </p:cNvGrpSpPr>
            <p:nvPr/>
          </p:nvGrpSpPr>
          <p:grpSpPr bwMode="auto">
            <a:xfrm>
              <a:off x="5688682" y="3499136"/>
              <a:ext cx="971550" cy="654844"/>
              <a:chOff x="864" y="3331"/>
              <a:chExt cx="816" cy="550"/>
            </a:xfrm>
          </p:grpSpPr>
          <p:sp>
            <p:nvSpPr>
              <p:cNvPr id="30" name="Text Box 13"/>
              <p:cNvSpPr txBox="1">
                <a:spLocks noChangeArrowheads="1"/>
              </p:cNvSpPr>
              <p:nvPr/>
            </p:nvSpPr>
            <p:spPr bwMode="auto">
              <a:xfrm>
                <a:off x="864" y="3648"/>
                <a:ext cx="816" cy="233"/>
              </a:xfrm>
              <a:prstGeom prst="rect">
                <a:avLst/>
              </a:prstGeom>
              <a:noFill/>
              <a:ln w="9525">
                <a:noFill/>
                <a:miter lim="800000"/>
                <a:headEnd/>
                <a:tailEnd/>
              </a:ln>
            </p:spPr>
            <p:txBody>
              <a:bodyPr>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fr-FR" sz="1200" b="0" i="0" u="none" strike="noStrike" kern="1200" cap="none" spc="0" normalizeH="0" baseline="0" noProof="0" dirty="0">
                    <a:ln>
                      <a:noFill/>
                    </a:ln>
                    <a:solidFill>
                      <a:srgbClr val="000000"/>
                    </a:solidFill>
                    <a:effectLst/>
                    <a:uLnTx/>
                    <a:uFillTx/>
                    <a:latin typeface="Arial" panose="020B0604020202020204"/>
                    <a:ea typeface="+mn-ea"/>
                    <a:cs typeface="+mn-cs"/>
                  </a:rPr>
                  <a:t>5 microns</a:t>
                </a:r>
              </a:p>
            </p:txBody>
          </p:sp>
          <p:sp>
            <p:nvSpPr>
              <p:cNvPr id="31" name="Line 14"/>
              <p:cNvSpPr>
                <a:spLocks noChangeShapeType="1"/>
              </p:cNvSpPr>
              <p:nvPr/>
            </p:nvSpPr>
            <p:spPr bwMode="auto">
              <a:xfrm>
                <a:off x="1296" y="3331"/>
                <a:ext cx="0" cy="365"/>
              </a:xfrm>
              <a:prstGeom prst="line">
                <a:avLst/>
              </a:prstGeom>
              <a:noFill/>
              <a:ln w="28575">
                <a:solidFill>
                  <a:srgbClr val="000000"/>
                </a:solidFill>
                <a:round/>
                <a:headEnd type="triangle" w="med" len="med"/>
                <a:tailEn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0000"/>
                  </a:solidFill>
                  <a:effectLst/>
                  <a:uLnTx/>
                  <a:uFillTx/>
                  <a:latin typeface="Arial" panose="020B0604020202020204"/>
                  <a:ea typeface="+mn-ea"/>
                  <a:cs typeface="+mn-cs"/>
                </a:endParaRPr>
              </a:p>
            </p:txBody>
          </p:sp>
        </p:grpSp>
        <p:sp>
          <p:nvSpPr>
            <p:cNvPr id="32" name="Text Box 20"/>
            <p:cNvSpPr txBox="1">
              <a:spLocks noChangeArrowheads="1"/>
            </p:cNvSpPr>
            <p:nvPr/>
          </p:nvSpPr>
          <p:spPr bwMode="auto">
            <a:xfrm>
              <a:off x="3802732" y="2108082"/>
              <a:ext cx="562975" cy="2308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dirty="0">
                  <a:ln>
                    <a:noFill/>
                  </a:ln>
                  <a:solidFill>
                    <a:srgbClr val="FFFFFF"/>
                  </a:solidFill>
                  <a:effectLst/>
                  <a:uLnTx/>
                  <a:uFillTx/>
                  <a:latin typeface="Arial" panose="020B0604020202020204"/>
                  <a:ea typeface="+mn-ea"/>
                  <a:cs typeface="+mn-cs"/>
                </a:rPr>
                <a:t>Filtre</a:t>
              </a:r>
              <a: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t> 2</a:t>
              </a:r>
            </a:p>
          </p:txBody>
        </p:sp>
        <p:sp>
          <p:nvSpPr>
            <p:cNvPr id="33" name="Text Box 21"/>
            <p:cNvSpPr txBox="1">
              <a:spLocks noChangeArrowheads="1"/>
            </p:cNvSpPr>
            <p:nvPr/>
          </p:nvSpPr>
          <p:spPr bwMode="auto">
            <a:xfrm>
              <a:off x="5688682" y="2165232"/>
              <a:ext cx="562975" cy="2308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dirty="0">
                  <a:ln>
                    <a:noFill/>
                  </a:ln>
                  <a:solidFill>
                    <a:srgbClr val="FFFFFF"/>
                  </a:solidFill>
                  <a:effectLst/>
                  <a:uLnTx/>
                  <a:uFillTx/>
                  <a:latin typeface="Arial" panose="020B0604020202020204"/>
                  <a:ea typeface="+mn-ea"/>
                  <a:cs typeface="+mn-cs"/>
                </a:rPr>
                <a:t>Filtre</a:t>
              </a:r>
              <a:r>
                <a:rPr kumimoji="0" lang="en-US" sz="900" b="1" i="0" u="none" strike="noStrike" kern="1200" cap="none" spc="0" normalizeH="0" baseline="0" noProof="0" dirty="0">
                  <a:ln>
                    <a:noFill/>
                  </a:ln>
                  <a:solidFill>
                    <a:srgbClr val="FFFFFF"/>
                  </a:solidFill>
                  <a:effectLst/>
                  <a:uLnTx/>
                  <a:uFillTx/>
                  <a:latin typeface="Arial" panose="020B0604020202020204"/>
                  <a:ea typeface="+mn-ea"/>
                  <a:cs typeface="+mn-cs"/>
                </a:rPr>
                <a:t> 3</a:t>
              </a:r>
            </a:p>
          </p:txBody>
        </p:sp>
        <p:sp>
          <p:nvSpPr>
            <p:cNvPr id="34" name="Text Box 22"/>
            <p:cNvSpPr txBox="1">
              <a:spLocks noChangeArrowheads="1"/>
            </p:cNvSpPr>
            <p:nvPr/>
          </p:nvSpPr>
          <p:spPr bwMode="auto">
            <a:xfrm>
              <a:off x="1859632" y="2393832"/>
              <a:ext cx="562975" cy="2308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1" i="0" u="none" strike="noStrike" kern="1200" cap="none" spc="0" normalizeH="0" baseline="0" noProof="0" dirty="0">
                  <a:ln>
                    <a:noFill/>
                  </a:ln>
                  <a:solidFill>
                    <a:srgbClr val="FFFFFF"/>
                  </a:solidFill>
                  <a:effectLst/>
                  <a:uLnTx/>
                  <a:uFillTx/>
                  <a:latin typeface="Arial" panose="020B0604020202020204"/>
                  <a:ea typeface="+mn-ea"/>
                  <a:cs typeface="+mn-cs"/>
                </a:rPr>
                <a:t>Filtre 1</a:t>
              </a:r>
            </a:p>
          </p:txBody>
        </p:sp>
      </p:grpSp>
      <p:sp>
        <p:nvSpPr>
          <p:cNvPr id="74754" name="Rectangle 4"/>
          <p:cNvSpPr>
            <a:spLocks noGrp="1" noChangeArrowheads="1"/>
          </p:cNvSpPr>
          <p:nvPr>
            <p:ph type="title"/>
          </p:nvPr>
        </p:nvSpPr>
        <p:spPr>
          <a:xfrm>
            <a:off x="123457" y="75199"/>
            <a:ext cx="6833736" cy="524447"/>
          </a:xfrm>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p>
        </p:txBody>
      </p:sp>
      <p:pic>
        <p:nvPicPr>
          <p:cNvPr id="9" name="Espace réservé du contenu 8">
            <a:extLst>
              <a:ext uri="{FF2B5EF4-FFF2-40B4-BE49-F238E27FC236}">
                <a16:creationId xmlns:a16="http://schemas.microsoft.com/office/drawing/2014/main" id="{1FE24D21-98D7-4876-AF97-AEAB1038888F}"/>
              </a:ext>
            </a:extLst>
          </p:cNvPr>
          <p:cNvPicPr>
            <a:picLocks noGrp="1" noChangeAspect="1"/>
          </p:cNvPicPr>
          <p:nvPr>
            <p:ph idx="4294967295"/>
          </p:nvPr>
        </p:nvPicPr>
        <p:blipFill>
          <a:blip r:embed="rId2"/>
          <a:stretch>
            <a:fillRect/>
          </a:stretch>
        </p:blipFill>
        <p:spPr>
          <a:xfrm>
            <a:off x="0" y="0"/>
            <a:ext cx="0" cy="0"/>
          </a:xfrm>
        </p:spPr>
      </p:pic>
      <p:grpSp>
        <p:nvGrpSpPr>
          <p:cNvPr id="4" name="Group 15"/>
          <p:cNvGrpSpPr>
            <a:grpSpLocks/>
          </p:cNvGrpSpPr>
          <p:nvPr/>
        </p:nvGrpSpPr>
        <p:grpSpPr bwMode="auto">
          <a:xfrm>
            <a:off x="5432152" y="2646644"/>
            <a:ext cx="2800350" cy="1715690"/>
            <a:chOff x="3936" y="576"/>
            <a:chExt cx="1680" cy="1029"/>
          </a:xfrm>
        </p:grpSpPr>
        <p:sp>
          <p:nvSpPr>
            <p:cNvPr id="74768" name="Rectangle 16"/>
            <p:cNvSpPr>
              <a:spLocks noChangeArrowheads="1"/>
            </p:cNvSpPr>
            <p:nvPr/>
          </p:nvSpPr>
          <p:spPr bwMode="auto">
            <a:xfrm>
              <a:off x="4995" y="624"/>
              <a:ext cx="141" cy="768"/>
            </a:xfrm>
            <a:prstGeom prst="rect">
              <a:avLst/>
            </a:prstGeom>
            <a:solidFill>
              <a:srgbClr val="FFFF66"/>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FFFF66"/>
                </a:solidFill>
                <a:effectLst/>
                <a:uLnTx/>
                <a:uFillTx/>
                <a:latin typeface="Arial" panose="020B0604020202020204"/>
                <a:ea typeface="+mn-ea"/>
                <a:cs typeface="+mn-cs"/>
              </a:endParaRPr>
            </a:p>
          </p:txBody>
        </p:sp>
        <p:pic>
          <p:nvPicPr>
            <p:cNvPr id="74769" name="Picture 17"/>
            <p:cNvPicPr>
              <a:picLocks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3936" y="576"/>
              <a:ext cx="1680" cy="1029"/>
            </a:xfrm>
            <a:prstGeom prst="rect">
              <a:avLst/>
            </a:prstGeom>
            <a:noFill/>
            <a:ln w="9525">
              <a:noFill/>
              <a:miter lim="800000"/>
              <a:headEnd/>
              <a:tailEnd/>
            </a:ln>
          </p:spPr>
        </p:pic>
      </p:grpSp>
      <p:sp>
        <p:nvSpPr>
          <p:cNvPr id="37" name="ZoneTexte 36">
            <a:extLst>
              <a:ext uri="{FF2B5EF4-FFF2-40B4-BE49-F238E27FC236}">
                <a16:creationId xmlns:a16="http://schemas.microsoft.com/office/drawing/2014/main" id="{5493827A-DF8C-49C5-95AC-901ED68148DC}"/>
              </a:ext>
            </a:extLst>
          </p:cNvPr>
          <p:cNvSpPr txBox="1"/>
          <p:nvPr/>
        </p:nvSpPr>
        <p:spPr>
          <a:xfrm>
            <a:off x="123456" y="1880022"/>
            <a:ext cx="8769024" cy="416011"/>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fr-FR" sz="1600" b="1" i="0" u="none" strike="noStrike" kern="1200" cap="small" spc="0" normalizeH="0" baseline="0" noProof="0" dirty="0">
                <a:ln>
                  <a:noFill/>
                </a:ln>
                <a:solidFill>
                  <a:srgbClr val="000000"/>
                </a:solidFill>
                <a:effectLst/>
                <a:uLnTx/>
                <a:uFillTx/>
                <a:latin typeface="Arial"/>
                <a:ea typeface="+mn-ea"/>
                <a:cs typeface="+mn-cs"/>
              </a:rPr>
              <a:t>portant sur la sélection  des longueurs d’onde et leur chevauchement</a:t>
            </a:r>
          </a:p>
        </p:txBody>
      </p:sp>
      <p:pic>
        <p:nvPicPr>
          <p:cNvPr id="11" name="Image 10">
            <a:extLst>
              <a:ext uri="{FF2B5EF4-FFF2-40B4-BE49-F238E27FC236}">
                <a16:creationId xmlns:a16="http://schemas.microsoft.com/office/drawing/2014/main" id="{56E28401-E2A1-4ABF-9954-2F4C53D72E6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5295" y="1603401"/>
            <a:ext cx="1107007" cy="178594"/>
          </a:xfrm>
          <a:prstGeom prst="rect">
            <a:avLst/>
          </a:prstGeom>
        </p:spPr>
      </p:pic>
      <p:sp>
        <p:nvSpPr>
          <p:cNvPr id="38" name="ZoneTexte 37">
            <a:extLst>
              <a:ext uri="{FF2B5EF4-FFF2-40B4-BE49-F238E27FC236}">
                <a16:creationId xmlns:a16="http://schemas.microsoft.com/office/drawing/2014/main" id="{167DF083-A390-4AB7-83C0-6A0140E6DDE3}"/>
              </a:ext>
            </a:extLst>
          </p:cNvPr>
          <p:cNvSpPr txBox="1"/>
          <p:nvPr/>
        </p:nvSpPr>
        <p:spPr>
          <a:xfrm>
            <a:off x="3635896" y="1435659"/>
            <a:ext cx="943332" cy="416011"/>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fr-FR" sz="1600" b="1" i="0" u="none" strike="noStrike" kern="1200" cap="small" spc="0" normalizeH="0" baseline="0" noProof="0" dirty="0">
                <a:ln>
                  <a:noFill/>
                </a:ln>
                <a:solidFill>
                  <a:srgbClr val="000000"/>
                </a:solidFill>
                <a:effectLst/>
                <a:uLnTx/>
                <a:uFillTx/>
                <a:latin typeface="Arial"/>
                <a:ea typeface="+mn-ea"/>
                <a:cs typeface="+mn-cs"/>
              </a:rPr>
              <a:t>Brevet </a:t>
            </a:r>
          </a:p>
        </p:txBody>
      </p:sp>
      <p:sp>
        <p:nvSpPr>
          <p:cNvPr id="5" name="Rectangle 4">
            <a:extLst>
              <a:ext uri="{FF2B5EF4-FFF2-40B4-BE49-F238E27FC236}">
                <a16:creationId xmlns:a16="http://schemas.microsoft.com/office/drawing/2014/main" id="{719DEBD7-B041-51D9-B998-D349E53ADD61}"/>
              </a:ext>
            </a:extLst>
          </p:cNvPr>
          <p:cNvSpPr/>
          <p:nvPr/>
        </p:nvSpPr>
        <p:spPr>
          <a:xfrm>
            <a:off x="123456" y="421759"/>
            <a:ext cx="6002761"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67B1"/>
                </a:solidFill>
                <a:effectLst/>
                <a:uLnTx/>
                <a:uFillTx/>
                <a:latin typeface="Arial" panose="020B0604020202020204"/>
                <a:ea typeface="+mn-ea"/>
                <a:cs typeface="+mn-cs"/>
              </a:rPr>
              <a:t>La détection de flammes </a:t>
            </a:r>
            <a:r>
              <a:rPr kumimoji="0" lang="fr-FR" sz="1400" b="1" i="0" u="none" strike="noStrike" kern="1200" cap="none" spc="0" normalizeH="0" baseline="0" noProof="0" dirty="0">
                <a:ln>
                  <a:noFill/>
                </a:ln>
                <a:solidFill>
                  <a:srgbClr val="97CDE1">
                    <a:lumMod val="75000"/>
                  </a:srgbClr>
                </a:solidFill>
                <a:effectLst/>
                <a:uLnTx/>
                <a:uFillTx/>
                <a:latin typeface="Arial" panose="020B0604020202020204"/>
                <a:ea typeface="+mn-ea"/>
                <a:cs typeface="+mn-cs"/>
              </a:rPr>
              <a:t>IR multifréquences</a:t>
            </a:r>
            <a:r>
              <a:rPr kumimoji="0" lang="fr-FR" sz="1400" b="1" i="0" u="none" strike="noStrike" kern="1200" cap="none" spc="0" normalizeH="0" baseline="0" noProof="0" dirty="0">
                <a:ln>
                  <a:noFill/>
                </a:ln>
                <a:solidFill>
                  <a:schemeClr val="accent2">
                    <a:lumMod val="75000"/>
                  </a:schemeClr>
                </a:solidFill>
                <a:effectLst/>
                <a:uLnTx/>
                <a:uFillTx/>
                <a:latin typeface="Arial" panose="020B0604020202020204"/>
                <a:ea typeface="+mn-ea"/>
                <a:cs typeface="+mn-cs"/>
              </a:rPr>
              <a:t> X3301</a:t>
            </a:r>
            <a:endParaRPr kumimoji="0" lang="fr-FR" sz="1400" b="1" i="0" u="none" strike="noStrike" kern="1200" cap="none" spc="0" normalizeH="0" baseline="0" noProof="0" dirty="0">
              <a:ln>
                <a:noFill/>
              </a:ln>
              <a:solidFill>
                <a:srgbClr val="00A0E4"/>
              </a:solidFill>
              <a:effectLst/>
              <a:uLnTx/>
              <a:uFillTx/>
              <a:latin typeface="Arial"/>
              <a:ea typeface="+mn-ea"/>
              <a:cs typeface="+mn-cs"/>
            </a:endParaRPr>
          </a:p>
        </p:txBody>
      </p:sp>
      <p:sp>
        <p:nvSpPr>
          <p:cNvPr id="3" name="Text Box 12">
            <a:extLst>
              <a:ext uri="{FF2B5EF4-FFF2-40B4-BE49-F238E27FC236}">
                <a16:creationId xmlns:a16="http://schemas.microsoft.com/office/drawing/2014/main" id="{BEDE1A93-80AF-86EE-D591-325A32DE451A}"/>
              </a:ext>
            </a:extLst>
          </p:cNvPr>
          <p:cNvSpPr txBox="1">
            <a:spLocks noChangeAspect="1" noChangeArrowheads="1"/>
          </p:cNvSpPr>
          <p:nvPr/>
        </p:nvSpPr>
        <p:spPr bwMode="auto">
          <a:xfrm>
            <a:off x="5868144" y="195486"/>
            <a:ext cx="949701" cy="200055"/>
          </a:xfrm>
          <a:prstGeom prst="rect">
            <a:avLst/>
          </a:prstGeom>
          <a:solidFill>
            <a:schemeClr val="accent2">
              <a:lumMod val="75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IR</a:t>
            </a:r>
            <a:r>
              <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rPr>
              <a:t> Multifréquence</a:t>
            </a:r>
          </a:p>
        </p:txBody>
      </p:sp>
      <p:pic>
        <p:nvPicPr>
          <p:cNvPr id="6" name="Image 5">
            <a:extLst>
              <a:ext uri="{FF2B5EF4-FFF2-40B4-BE49-F238E27FC236}">
                <a16:creationId xmlns:a16="http://schemas.microsoft.com/office/drawing/2014/main" id="{2DB9723E-54E5-476F-E4C7-F0B24F7C0EBD}"/>
              </a:ext>
            </a:extLst>
          </p:cNvPr>
          <p:cNvPicPr>
            <a:picLocks noChangeAspect="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6825160" y="31151"/>
            <a:ext cx="753532" cy="524447"/>
          </a:xfrm>
          <a:prstGeom prst="rect">
            <a:avLst/>
          </a:prstGeom>
        </p:spPr>
      </p:pic>
      <p:pic>
        <p:nvPicPr>
          <p:cNvPr id="7" name="Picture 2" descr="Y:\mktg\DEC Library - Graphics\Marcom Photo Library\JPEGs\Flame\X3301.jpg">
            <a:extLst>
              <a:ext uri="{FF2B5EF4-FFF2-40B4-BE49-F238E27FC236}">
                <a16:creationId xmlns:a16="http://schemas.microsoft.com/office/drawing/2014/main" id="{9A314331-7D18-CEBD-97DD-E9D2A928317A}"/>
              </a:ext>
            </a:extLst>
          </p:cNvPr>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flipH="1">
            <a:off x="6825160" y="513051"/>
            <a:ext cx="883785" cy="557776"/>
          </a:xfrm>
          <a:prstGeom prst="rect">
            <a:avLst/>
          </a:prstGeom>
          <a:noFill/>
          <a:ln w="9525">
            <a:noFill/>
            <a:miter lim="800000"/>
            <a:headEnd/>
            <a:tailEnd/>
          </a:ln>
        </p:spPr>
      </p:pic>
    </p:spTree>
    <p:extLst>
      <p:ext uri="{BB962C8B-B14F-4D97-AF65-F5344CB8AC3E}">
        <p14:creationId xmlns:p14="http://schemas.microsoft.com/office/powerpoint/2010/main" val="34592231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4"/>
          <p:cNvSpPr>
            <a:spLocks noGrp="1" noChangeArrowheads="1"/>
          </p:cNvSpPr>
          <p:nvPr>
            <p:ph type="title"/>
          </p:nvPr>
        </p:nvSpPr>
        <p:spPr/>
        <p:txBody>
          <a:bodyPr/>
          <a:lstStyle/>
          <a:p>
            <a:r>
              <a:rPr lang="fr-FR" dirty="0"/>
              <a:t>détection automatique d’incendie</a:t>
            </a:r>
          </a:p>
        </p:txBody>
      </p:sp>
      <p:grpSp>
        <p:nvGrpSpPr>
          <p:cNvPr id="6" name="Groupe 5">
            <a:extLst>
              <a:ext uri="{FF2B5EF4-FFF2-40B4-BE49-F238E27FC236}">
                <a16:creationId xmlns:a16="http://schemas.microsoft.com/office/drawing/2014/main" id="{50553CEE-044C-4690-8EE3-FBD392177B6D}"/>
              </a:ext>
            </a:extLst>
          </p:cNvPr>
          <p:cNvGrpSpPr/>
          <p:nvPr/>
        </p:nvGrpSpPr>
        <p:grpSpPr>
          <a:xfrm>
            <a:off x="236568" y="2509168"/>
            <a:ext cx="4366377" cy="2078806"/>
            <a:chOff x="236568" y="2437160"/>
            <a:chExt cx="4366377" cy="2078806"/>
          </a:xfrm>
        </p:grpSpPr>
        <p:sp>
          <p:nvSpPr>
            <p:cNvPr id="83974" name="Text Box 2"/>
            <p:cNvSpPr txBox="1">
              <a:spLocks noChangeArrowheads="1"/>
            </p:cNvSpPr>
            <p:nvPr/>
          </p:nvSpPr>
          <p:spPr bwMode="auto">
            <a:xfrm>
              <a:off x="1767258" y="4262050"/>
              <a:ext cx="1397794" cy="253916"/>
            </a:xfrm>
            <a:prstGeom prst="rect">
              <a:avLst/>
            </a:prstGeom>
            <a:noFill/>
            <a:ln w="9525">
              <a:noFill/>
              <a:miter lim="800000"/>
              <a:headEnd/>
              <a:tailEnd/>
            </a:ln>
          </p:spPr>
          <p:txBody>
            <a:bodyPr wrap="square">
              <a:spAutoFit/>
            </a:bodyPr>
            <a:lstStyle/>
            <a:p>
              <a:pPr marL="0" marR="0" lvl="0" indent="0" algn="ctr" defTabSz="914400" rtl="0" eaLnBrk="1" fontAlgn="auto" latinLnBrk="0" hangingPunct="1">
                <a:lnSpc>
                  <a:spcPct val="100000"/>
                </a:lnSpc>
                <a:spcBef>
                  <a:spcPct val="50000"/>
                </a:spcBef>
                <a:spcAft>
                  <a:spcPts val="0"/>
                </a:spcAft>
                <a:buClrTx/>
                <a:buSzTx/>
                <a:buFontTx/>
                <a:buNone/>
                <a:tabLst/>
                <a:defRPr/>
              </a:pPr>
              <a:r>
                <a:rPr kumimoji="0" lang="fr-FR" sz="1050" b="1" i="0" u="none" strike="noStrike" kern="1200" cap="none" spc="0" normalizeH="0" baseline="0" noProof="0" dirty="0">
                  <a:ln>
                    <a:noFill/>
                  </a:ln>
                  <a:solidFill>
                    <a:srgbClr val="000000"/>
                  </a:solidFill>
                  <a:effectLst/>
                  <a:uLnTx/>
                  <a:uFillTx/>
                  <a:latin typeface="Arial" panose="020B0604020202020204"/>
                  <a:ea typeface="+mn-ea"/>
                  <a:cs typeface="+mn-cs"/>
                </a:rPr>
                <a:t>Pic d’Emission</a:t>
              </a:r>
            </a:p>
          </p:txBody>
        </p:sp>
        <p:sp>
          <p:nvSpPr>
            <p:cNvPr id="83975" name="Line 3"/>
            <p:cNvSpPr>
              <a:spLocks noChangeShapeType="1"/>
            </p:cNvSpPr>
            <p:nvPr/>
          </p:nvSpPr>
          <p:spPr bwMode="auto">
            <a:xfrm flipV="1">
              <a:off x="2421359" y="4054028"/>
              <a:ext cx="0" cy="228600"/>
            </a:xfrm>
            <a:prstGeom prst="line">
              <a:avLst/>
            </a:prstGeom>
            <a:noFill/>
            <a:ln w="22225">
              <a:solidFill>
                <a:srgbClr val="000000"/>
              </a:solidFill>
              <a:round/>
              <a:headEnd/>
              <a:tailEnd type="triangle" w="med" len="med"/>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976" name="Rectangle 6"/>
            <p:cNvSpPr>
              <a:spLocks noChangeArrowheads="1"/>
            </p:cNvSpPr>
            <p:nvPr/>
          </p:nvSpPr>
          <p:spPr bwMode="auto">
            <a:xfrm>
              <a:off x="1836769" y="2494309"/>
              <a:ext cx="2751535" cy="1271588"/>
            </a:xfrm>
            <a:prstGeom prst="rect">
              <a:avLst/>
            </a:prstGeom>
            <a:solidFill>
              <a:srgbClr val="002060"/>
            </a:solidFill>
            <a:ln w="9525">
              <a:miter lim="800000"/>
              <a:headEnd/>
              <a:tailEnd/>
            </a:ln>
            <a:scene3d>
              <a:camera prst="legacyObliqueTopRight"/>
              <a:lightRig rig="legacyFlat3" dir="b"/>
            </a:scene3d>
            <a:sp3d extrusionH="430200" prstMaterial="legacyMatte">
              <a:bevelT w="13500" h="13500" prst="angle"/>
              <a:bevelB w="13500" h="13500" prst="angle"/>
              <a:extrusionClr>
                <a:schemeClr val="accent6"/>
              </a:extrusionClr>
            </a:sp3d>
          </p:spPr>
          <p:txBody>
            <a:bodyPr wrap="none" anchor="ctr">
              <a:flatTx/>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977" name="Rectangle 7"/>
            <p:cNvSpPr>
              <a:spLocks noChangeArrowheads="1"/>
            </p:cNvSpPr>
            <p:nvPr/>
          </p:nvSpPr>
          <p:spPr bwMode="auto">
            <a:xfrm>
              <a:off x="1722468" y="2608610"/>
              <a:ext cx="1428750" cy="1284685"/>
            </a:xfrm>
            <a:prstGeom prst="rect">
              <a:avLst/>
            </a:prstGeom>
            <a:solidFill>
              <a:srgbClr val="FF0000"/>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FF0000"/>
              </a:extrusionClr>
            </a:sp3d>
          </p:spPr>
          <p:txBody>
            <a:bodyPr wrap="none" anchor="ctr">
              <a:flatTx/>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978" name="Rectangle 8"/>
            <p:cNvSpPr>
              <a:spLocks noChangeArrowheads="1"/>
            </p:cNvSpPr>
            <p:nvPr/>
          </p:nvSpPr>
          <p:spPr bwMode="auto">
            <a:xfrm>
              <a:off x="236568" y="2715766"/>
              <a:ext cx="2800350" cy="1345406"/>
            </a:xfrm>
            <a:prstGeom prst="rect">
              <a:avLst/>
            </a:prstGeom>
            <a:solidFill>
              <a:srgbClr val="33CC33"/>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33CC33"/>
              </a:extrusionClr>
            </a:sp3d>
          </p:spPr>
          <p:txBody>
            <a:bodyPr wrap="none" anchor="ctr">
              <a:flatTx/>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83981" name="Text Box 19"/>
            <p:cNvSpPr txBox="1">
              <a:spLocks noChangeArrowheads="1"/>
            </p:cNvSpPr>
            <p:nvPr/>
          </p:nvSpPr>
          <p:spPr bwMode="auto">
            <a:xfrm>
              <a:off x="2179668" y="2437160"/>
              <a:ext cx="537327" cy="2308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srgbClr val="FFFFFF"/>
                  </a:solidFill>
                  <a:effectLst/>
                  <a:uLnTx/>
                  <a:uFillTx/>
                  <a:latin typeface="Arial" panose="020B0604020202020204"/>
                  <a:ea typeface="+mn-ea"/>
                  <a:cs typeface="+mn-cs"/>
                </a:rPr>
                <a:t>Filtre 2</a:t>
              </a:r>
            </a:p>
          </p:txBody>
        </p:sp>
        <p:sp>
          <p:nvSpPr>
            <p:cNvPr id="83982" name="Text Box 20"/>
            <p:cNvSpPr txBox="1">
              <a:spLocks noChangeArrowheads="1"/>
            </p:cNvSpPr>
            <p:nvPr/>
          </p:nvSpPr>
          <p:spPr bwMode="auto">
            <a:xfrm>
              <a:off x="4065618" y="2494310"/>
              <a:ext cx="537327" cy="2308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srgbClr val="FFFFFF"/>
                  </a:solidFill>
                  <a:effectLst/>
                  <a:uLnTx/>
                  <a:uFillTx/>
                  <a:latin typeface="Arial" panose="020B0604020202020204"/>
                  <a:ea typeface="+mn-ea"/>
                  <a:cs typeface="+mn-cs"/>
                </a:rPr>
                <a:t>Filtre 3</a:t>
              </a:r>
            </a:p>
          </p:txBody>
        </p:sp>
        <p:sp>
          <p:nvSpPr>
            <p:cNvPr id="83983" name="Text Box 21"/>
            <p:cNvSpPr txBox="1">
              <a:spLocks noChangeArrowheads="1"/>
            </p:cNvSpPr>
            <p:nvPr/>
          </p:nvSpPr>
          <p:spPr bwMode="auto">
            <a:xfrm>
              <a:off x="236568" y="2722910"/>
              <a:ext cx="537327" cy="230832"/>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900" b="0" i="0" u="none" strike="noStrike" kern="1200" cap="none" spc="0" normalizeH="0" baseline="0" noProof="0" dirty="0">
                  <a:ln>
                    <a:noFill/>
                  </a:ln>
                  <a:solidFill>
                    <a:srgbClr val="FFFFFF"/>
                  </a:solidFill>
                  <a:effectLst/>
                  <a:uLnTx/>
                  <a:uFillTx/>
                  <a:latin typeface="Arial" panose="020B0604020202020204"/>
                  <a:ea typeface="+mn-ea"/>
                  <a:cs typeface="+mn-cs"/>
                </a:rPr>
                <a:t>Filtre 1</a:t>
              </a:r>
            </a:p>
          </p:txBody>
        </p:sp>
      </p:grpSp>
      <p:grpSp>
        <p:nvGrpSpPr>
          <p:cNvPr id="5" name="Groupe 4">
            <a:extLst>
              <a:ext uri="{FF2B5EF4-FFF2-40B4-BE49-F238E27FC236}">
                <a16:creationId xmlns:a16="http://schemas.microsoft.com/office/drawing/2014/main" id="{4A16050E-AC9D-4336-89D4-B7A91F160889}"/>
              </a:ext>
            </a:extLst>
          </p:cNvPr>
          <p:cNvGrpSpPr/>
          <p:nvPr/>
        </p:nvGrpSpPr>
        <p:grpSpPr>
          <a:xfrm>
            <a:off x="5907056" y="2319312"/>
            <a:ext cx="2800350" cy="2052638"/>
            <a:chOff x="5029200" y="762001"/>
            <a:chExt cx="2800350" cy="2052638"/>
          </a:xfrm>
        </p:grpSpPr>
        <p:grpSp>
          <p:nvGrpSpPr>
            <p:cNvPr id="3" name="Groupe 2">
              <a:extLst>
                <a:ext uri="{FF2B5EF4-FFF2-40B4-BE49-F238E27FC236}">
                  <a16:creationId xmlns:a16="http://schemas.microsoft.com/office/drawing/2014/main" id="{DC9DC053-4663-4CD6-8D5D-2BB90B3AE9C7}"/>
                </a:ext>
              </a:extLst>
            </p:cNvPr>
            <p:cNvGrpSpPr/>
            <p:nvPr/>
          </p:nvGrpSpPr>
          <p:grpSpPr>
            <a:xfrm>
              <a:off x="5029200" y="900113"/>
              <a:ext cx="2800350" cy="1914526"/>
              <a:chOff x="5029200" y="900113"/>
              <a:chExt cx="2800350" cy="1914526"/>
            </a:xfrm>
          </p:grpSpPr>
          <p:sp>
            <p:nvSpPr>
              <p:cNvPr id="83973" name="Rectangle 22"/>
              <p:cNvSpPr>
                <a:spLocks noChangeArrowheads="1"/>
              </p:cNvSpPr>
              <p:nvPr/>
            </p:nvSpPr>
            <p:spPr bwMode="auto">
              <a:xfrm>
                <a:off x="6787755" y="900113"/>
                <a:ext cx="234553" cy="1552575"/>
              </a:xfrm>
              <a:prstGeom prst="rect">
                <a:avLst/>
              </a:prstGeom>
              <a:solidFill>
                <a:srgbClr val="FF0000"/>
              </a:solidFill>
              <a:ln w="9525">
                <a:no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9999FF"/>
                  </a:solidFill>
                  <a:effectLst/>
                  <a:uLnTx/>
                  <a:uFillTx/>
                  <a:latin typeface="Arial" panose="020B0604020202020204"/>
                  <a:ea typeface="+mn-ea"/>
                  <a:cs typeface="+mn-cs"/>
                </a:endParaRPr>
              </a:p>
            </p:txBody>
          </p:sp>
          <p:sp>
            <p:nvSpPr>
              <p:cNvPr id="83979" name="Rectangle 16"/>
              <p:cNvSpPr>
                <a:spLocks noChangeArrowheads="1"/>
              </p:cNvSpPr>
              <p:nvPr/>
            </p:nvSpPr>
            <p:spPr bwMode="auto">
              <a:xfrm>
                <a:off x="6273405" y="907256"/>
                <a:ext cx="234553" cy="1552575"/>
              </a:xfrm>
              <a:prstGeom prst="rect">
                <a:avLst/>
              </a:prstGeom>
              <a:solidFill>
                <a:srgbClr val="FFFF66"/>
              </a:solidFill>
              <a:ln w="9525">
                <a:solidFill>
                  <a:schemeClr val="tx1"/>
                </a:solidFill>
                <a:miter lim="800000"/>
                <a:headEnd/>
                <a:tailEnd/>
              </a:ln>
            </p:spPr>
            <p:txBody>
              <a:bodyPr wrap="none"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FFFF66"/>
                  </a:solidFill>
                  <a:effectLst/>
                  <a:uLnTx/>
                  <a:uFillTx/>
                  <a:latin typeface="Arial" panose="020B0604020202020204"/>
                  <a:ea typeface="+mn-ea"/>
                  <a:cs typeface="+mn-cs"/>
                </a:endParaRPr>
              </a:p>
            </p:txBody>
          </p:sp>
          <p:pic>
            <p:nvPicPr>
              <p:cNvPr id="83980" name="Picture 17"/>
              <p:cNvPicPr>
                <a:picLocks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029200" y="1098949"/>
                <a:ext cx="2800350" cy="1715690"/>
              </a:xfrm>
              <a:prstGeom prst="rect">
                <a:avLst/>
              </a:prstGeom>
              <a:noFill/>
              <a:ln w="9525">
                <a:noFill/>
                <a:miter lim="800000"/>
                <a:headEnd/>
                <a:tailEnd/>
              </a:ln>
            </p:spPr>
          </p:pic>
        </p:grpSp>
        <p:sp>
          <p:nvSpPr>
            <p:cNvPr id="83986" name="Text Box 25"/>
            <p:cNvSpPr txBox="1">
              <a:spLocks noChangeArrowheads="1"/>
            </p:cNvSpPr>
            <p:nvPr/>
          </p:nvSpPr>
          <p:spPr bwMode="auto">
            <a:xfrm>
              <a:off x="6200776" y="769144"/>
              <a:ext cx="394660" cy="184666"/>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a:ea typeface="+mn-ea"/>
                  <a:cs typeface="+mn-cs"/>
                </a:rPr>
                <a:t>X3302</a:t>
              </a:r>
            </a:p>
          </p:txBody>
        </p:sp>
        <p:sp>
          <p:nvSpPr>
            <p:cNvPr id="83987" name="Text Box 26"/>
            <p:cNvSpPr txBox="1">
              <a:spLocks noChangeArrowheads="1"/>
            </p:cNvSpPr>
            <p:nvPr/>
          </p:nvSpPr>
          <p:spPr bwMode="auto">
            <a:xfrm>
              <a:off x="6700838" y="762001"/>
              <a:ext cx="394660" cy="184666"/>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a:ea typeface="+mn-ea"/>
                  <a:cs typeface="+mn-cs"/>
                </a:rPr>
                <a:t>X3301</a:t>
              </a:r>
            </a:p>
          </p:txBody>
        </p:sp>
      </p:grpSp>
      <p:sp>
        <p:nvSpPr>
          <p:cNvPr id="4" name="Rectangle 3">
            <a:extLst>
              <a:ext uri="{FF2B5EF4-FFF2-40B4-BE49-F238E27FC236}">
                <a16:creationId xmlns:a16="http://schemas.microsoft.com/office/drawing/2014/main" id="{BA3F3B29-E662-8401-6242-BC86B5CF6E60}"/>
              </a:ext>
            </a:extLst>
          </p:cNvPr>
          <p:cNvSpPr/>
          <p:nvPr/>
        </p:nvSpPr>
        <p:spPr>
          <a:xfrm>
            <a:off x="123456" y="421758"/>
            <a:ext cx="8897087"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spc="0" normalizeH="0" noProof="0" dirty="0">
                <a:ln>
                  <a:noFill/>
                </a:ln>
                <a:solidFill>
                  <a:srgbClr val="0070C0"/>
                </a:solidFill>
                <a:effectLst/>
                <a:uLnTx/>
                <a:uFillTx/>
                <a:latin typeface="Arial" panose="020B0604020202020204"/>
                <a:ea typeface="+mj-ea"/>
                <a:cs typeface="+mj-cs"/>
              </a:rPr>
              <a:t>La détection de flamme </a:t>
            </a:r>
            <a:r>
              <a:rPr kumimoji="0" lang="fr-FR" sz="1400" b="1" i="0" u="none" strike="noStrike" kern="1200" spc="0" normalizeH="0" noProof="0" dirty="0">
                <a:ln>
                  <a:noFill/>
                </a:ln>
                <a:solidFill>
                  <a:schemeClr val="accent2">
                    <a:lumMod val="75000"/>
                  </a:schemeClr>
                </a:solidFill>
                <a:effectLst/>
                <a:uLnTx/>
                <a:uFillTx/>
                <a:latin typeface="Arial" panose="020B0604020202020204"/>
                <a:ea typeface="+mj-ea"/>
                <a:cs typeface="+mj-cs"/>
              </a:rPr>
              <a:t>IR multifréquence (MSIR) </a:t>
            </a:r>
            <a:r>
              <a:rPr kumimoji="0" lang="fr-FR" sz="1400" b="1" i="0" u="none" strike="noStrike" kern="1200" spc="0" normalizeH="0" noProof="0" dirty="0">
                <a:ln>
                  <a:noFill/>
                </a:ln>
                <a:solidFill>
                  <a:schemeClr val="accent2">
                    <a:lumMod val="75000"/>
                  </a:schemeClr>
                </a:solidFill>
                <a:effectLst/>
                <a:uLnTx/>
                <a:uFillTx/>
                <a:latin typeface="Arial"/>
                <a:ea typeface="+mn-ea"/>
                <a:cs typeface="+mn-cs"/>
              </a:rPr>
              <a:t>X3302</a:t>
            </a:r>
            <a:endParaRPr kumimoji="0" lang="fr-FR" sz="1400" b="1" i="0" u="none" strike="noStrike" kern="1200" spc="0" normalizeH="0" noProof="0" dirty="0">
              <a:ln>
                <a:noFill/>
              </a:ln>
              <a:solidFill>
                <a:srgbClr val="00A0E4"/>
              </a:solidFill>
              <a:effectLst/>
              <a:uLnTx/>
              <a:uFillTx/>
              <a:latin typeface="Arial"/>
              <a:ea typeface="+mn-ea"/>
              <a:cs typeface="+mn-cs"/>
            </a:endParaRPr>
          </a:p>
        </p:txBody>
      </p:sp>
      <p:sp>
        <p:nvSpPr>
          <p:cNvPr id="7" name="ZoneTexte 6">
            <a:extLst>
              <a:ext uri="{FF2B5EF4-FFF2-40B4-BE49-F238E27FC236}">
                <a16:creationId xmlns:a16="http://schemas.microsoft.com/office/drawing/2014/main" id="{92EE92BB-2061-34B0-45BB-4C94060302BE}"/>
              </a:ext>
            </a:extLst>
          </p:cNvPr>
          <p:cNvSpPr txBox="1"/>
          <p:nvPr/>
        </p:nvSpPr>
        <p:spPr>
          <a:xfrm>
            <a:off x="123456" y="1880022"/>
            <a:ext cx="8769024" cy="416011"/>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fr-FR" sz="1600" b="1" i="0" u="none" strike="noStrike" kern="1200" cap="small" spc="0" normalizeH="0" baseline="0" noProof="0" dirty="0">
                <a:ln>
                  <a:noFill/>
                </a:ln>
                <a:solidFill>
                  <a:srgbClr val="000000"/>
                </a:solidFill>
                <a:effectLst/>
                <a:uLnTx/>
                <a:uFillTx/>
                <a:latin typeface="Arial"/>
                <a:ea typeface="+mn-ea"/>
                <a:cs typeface="+mn-cs"/>
              </a:rPr>
              <a:t>portant sur la sélection  des longueurs d’onde et leur chevauchement</a:t>
            </a:r>
          </a:p>
        </p:txBody>
      </p:sp>
      <p:pic>
        <p:nvPicPr>
          <p:cNvPr id="11" name="Image 10">
            <a:extLst>
              <a:ext uri="{FF2B5EF4-FFF2-40B4-BE49-F238E27FC236}">
                <a16:creationId xmlns:a16="http://schemas.microsoft.com/office/drawing/2014/main" id="{FDFD8FE2-C6E5-52D8-D263-D293855D0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5295" y="1603401"/>
            <a:ext cx="1107007" cy="178594"/>
          </a:xfrm>
          <a:prstGeom prst="rect">
            <a:avLst/>
          </a:prstGeom>
        </p:spPr>
      </p:pic>
      <p:sp>
        <p:nvSpPr>
          <p:cNvPr id="12" name="ZoneTexte 11">
            <a:extLst>
              <a:ext uri="{FF2B5EF4-FFF2-40B4-BE49-F238E27FC236}">
                <a16:creationId xmlns:a16="http://schemas.microsoft.com/office/drawing/2014/main" id="{D23724BF-A2FE-91C1-6900-9CB6D73E227F}"/>
              </a:ext>
            </a:extLst>
          </p:cNvPr>
          <p:cNvSpPr txBox="1"/>
          <p:nvPr/>
        </p:nvSpPr>
        <p:spPr>
          <a:xfrm>
            <a:off x="3635896" y="1435659"/>
            <a:ext cx="943332" cy="416011"/>
          </a:xfrm>
          <a:prstGeom prst="rect">
            <a:avLst/>
          </a:prstGeom>
          <a:noFill/>
        </p:spPr>
        <p:txBody>
          <a:bodyPr wrap="square">
            <a:spAutoFit/>
          </a:bodyPr>
          <a:lstStyle/>
          <a:p>
            <a:pPr marL="0" marR="0" lvl="0" indent="0" algn="ctr" defTabSz="914400" rtl="0" eaLnBrk="1" fontAlgn="auto" latinLnBrk="0" hangingPunct="1">
              <a:lnSpc>
                <a:spcPct val="150000"/>
              </a:lnSpc>
              <a:spcBef>
                <a:spcPts val="0"/>
              </a:spcBef>
              <a:spcAft>
                <a:spcPts val="0"/>
              </a:spcAft>
              <a:buClrTx/>
              <a:buSzTx/>
              <a:buFontTx/>
              <a:buNone/>
              <a:tabLst/>
              <a:defRPr/>
            </a:pPr>
            <a:r>
              <a:rPr kumimoji="0" lang="fr-FR" sz="1600" b="1" i="0" u="none" strike="noStrike" kern="1200" cap="small" spc="0" normalizeH="0" baseline="0" noProof="0" dirty="0">
                <a:ln>
                  <a:noFill/>
                </a:ln>
                <a:solidFill>
                  <a:srgbClr val="000000"/>
                </a:solidFill>
                <a:effectLst/>
                <a:uLnTx/>
                <a:uFillTx/>
                <a:latin typeface="Arial"/>
                <a:ea typeface="+mn-ea"/>
                <a:cs typeface="+mn-cs"/>
              </a:rPr>
              <a:t>Brevet </a:t>
            </a:r>
          </a:p>
        </p:txBody>
      </p:sp>
      <p:sp>
        <p:nvSpPr>
          <p:cNvPr id="8" name="Text Box 12">
            <a:extLst>
              <a:ext uri="{FF2B5EF4-FFF2-40B4-BE49-F238E27FC236}">
                <a16:creationId xmlns:a16="http://schemas.microsoft.com/office/drawing/2014/main" id="{B0D5E341-3340-F737-1705-0E4D308EFE0D}"/>
              </a:ext>
            </a:extLst>
          </p:cNvPr>
          <p:cNvSpPr txBox="1">
            <a:spLocks noChangeAspect="1" noChangeArrowheads="1"/>
          </p:cNvSpPr>
          <p:nvPr/>
        </p:nvSpPr>
        <p:spPr bwMode="auto">
          <a:xfrm>
            <a:off x="5868144" y="195486"/>
            <a:ext cx="949701" cy="200055"/>
          </a:xfrm>
          <a:prstGeom prst="rect">
            <a:avLst/>
          </a:prstGeom>
          <a:solidFill>
            <a:schemeClr val="accent2">
              <a:lumMod val="75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IR</a:t>
            </a:r>
            <a:r>
              <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rPr>
              <a:t> Multifréquence</a:t>
            </a:r>
          </a:p>
        </p:txBody>
      </p:sp>
      <p:pic>
        <p:nvPicPr>
          <p:cNvPr id="9" name="Image 8">
            <a:extLst>
              <a:ext uri="{FF2B5EF4-FFF2-40B4-BE49-F238E27FC236}">
                <a16:creationId xmlns:a16="http://schemas.microsoft.com/office/drawing/2014/main" id="{49C35432-5705-BDD2-ACDC-4E2A3C641CDE}"/>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6825160" y="31151"/>
            <a:ext cx="753532" cy="524447"/>
          </a:xfrm>
          <a:prstGeom prst="rect">
            <a:avLst/>
          </a:prstGeom>
        </p:spPr>
      </p:pic>
      <p:pic>
        <p:nvPicPr>
          <p:cNvPr id="13" name="Picture 2" descr="Y:\mktg\DEC Library - Graphics\Marcom Photo Library\JPEGs\Flame\X3301.jpg">
            <a:extLst>
              <a:ext uri="{FF2B5EF4-FFF2-40B4-BE49-F238E27FC236}">
                <a16:creationId xmlns:a16="http://schemas.microsoft.com/office/drawing/2014/main" id="{85592187-BAEA-C026-2B88-720F4EE48541}"/>
              </a:ext>
            </a:extLst>
          </p:cNvPr>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flipH="1">
            <a:off x="6825160" y="513051"/>
            <a:ext cx="883785" cy="557776"/>
          </a:xfrm>
          <a:prstGeom prst="rect">
            <a:avLst/>
          </a:prstGeom>
          <a:noFill/>
          <a:ln w="9525">
            <a:noFill/>
            <a:miter lim="800000"/>
            <a:headEnd/>
            <a:tailEnd/>
          </a:ln>
        </p:spPr>
      </p:pic>
    </p:spTree>
    <p:extLst>
      <p:ext uri="{BB962C8B-B14F-4D97-AF65-F5344CB8AC3E}">
        <p14:creationId xmlns:p14="http://schemas.microsoft.com/office/powerpoint/2010/main" val="2623061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0C1561-AFA1-FC78-BFDE-1D5A1A42D3F6}"/>
              </a:ext>
            </a:extLst>
          </p:cNvPr>
          <p:cNvSpPr>
            <a:spLocks noGrp="1"/>
          </p:cNvSpPr>
          <p:nvPr>
            <p:ph type="title"/>
          </p:nvPr>
        </p:nvSpPr>
        <p:spPr/>
        <p:txBody>
          <a:bodyPr/>
          <a:lstStyle/>
          <a:p>
            <a:r>
              <a:rPr lang="fr-FR" dirty="0"/>
              <a:t>détection automatique d’incendie</a:t>
            </a:r>
          </a:p>
        </p:txBody>
      </p:sp>
      <p:sp>
        <p:nvSpPr>
          <p:cNvPr id="3" name="Espace réservé du numéro de diapositive 2">
            <a:extLst>
              <a:ext uri="{FF2B5EF4-FFF2-40B4-BE49-F238E27FC236}">
                <a16:creationId xmlns:a16="http://schemas.microsoft.com/office/drawing/2014/main" id="{DCD83A4E-CBE2-A4ED-70F3-66684759D61E}"/>
              </a:ext>
            </a:extLst>
          </p:cNvPr>
          <p:cNvSpPr>
            <a:spLocks noGrp="1"/>
          </p:cNvSpPr>
          <p:nvPr>
            <p:ph type="sldNum" sz="quarter" idx="4"/>
          </p:nvPr>
        </p:nvSpPr>
        <p:spPr/>
        <p:txBody>
          <a:bodyPr/>
          <a:lstStyle/>
          <a:p>
            <a:fld id="{BE375096-6367-4A46-9B35-1C341654C780}" type="slidenum">
              <a:rPr lang="en-US" smtClean="0"/>
              <a:pPr/>
              <a:t>3</a:t>
            </a:fld>
            <a:endParaRPr lang="en-US" dirty="0"/>
          </a:p>
        </p:txBody>
      </p:sp>
      <p:pic>
        <p:nvPicPr>
          <p:cNvPr id="5" name="Image 4">
            <a:extLst>
              <a:ext uri="{FF2B5EF4-FFF2-40B4-BE49-F238E27FC236}">
                <a16:creationId xmlns:a16="http://schemas.microsoft.com/office/drawing/2014/main" id="{B4EA3034-D8E8-3A1D-273A-88F4FE3D654D}"/>
              </a:ext>
            </a:extLst>
          </p:cNvPr>
          <p:cNvPicPr>
            <a:picLocks noChangeAspect="1"/>
          </p:cNvPicPr>
          <p:nvPr/>
        </p:nvPicPr>
        <p:blipFill>
          <a:blip r:embed="rId2"/>
          <a:stretch>
            <a:fillRect/>
          </a:stretch>
        </p:blipFill>
        <p:spPr>
          <a:xfrm>
            <a:off x="401063" y="1681792"/>
            <a:ext cx="8316416" cy="2474134"/>
          </a:xfrm>
          <a:prstGeom prst="rect">
            <a:avLst/>
          </a:prstGeom>
        </p:spPr>
      </p:pic>
      <p:pic>
        <p:nvPicPr>
          <p:cNvPr id="8" name="Image 7">
            <a:extLst>
              <a:ext uri="{FF2B5EF4-FFF2-40B4-BE49-F238E27FC236}">
                <a16:creationId xmlns:a16="http://schemas.microsoft.com/office/drawing/2014/main" id="{F944685E-7853-2315-3FB5-78A54CBD0BAF}"/>
              </a:ext>
            </a:extLst>
          </p:cNvPr>
          <p:cNvPicPr>
            <a:picLocks noChangeAspect="1"/>
          </p:cNvPicPr>
          <p:nvPr/>
        </p:nvPicPr>
        <p:blipFill rotWithShape="1">
          <a:blip r:embed="rId3">
            <a:clrChange>
              <a:clrFrom>
                <a:srgbClr val="A8C2E5"/>
              </a:clrFrom>
              <a:clrTo>
                <a:srgbClr val="A8C2E5">
                  <a:alpha val="0"/>
                </a:srgbClr>
              </a:clrTo>
            </a:clrChange>
          </a:blip>
          <a:srcRect l="9375" t="5680" r="9375" b="9374"/>
          <a:stretch/>
        </p:blipFill>
        <p:spPr>
          <a:xfrm>
            <a:off x="7524328" y="3003798"/>
            <a:ext cx="504056" cy="445895"/>
          </a:xfrm>
          <a:prstGeom prst="rect">
            <a:avLst/>
          </a:prstGeom>
        </p:spPr>
      </p:pic>
      <p:pic>
        <p:nvPicPr>
          <p:cNvPr id="10" name="Image 9">
            <a:extLst>
              <a:ext uri="{FF2B5EF4-FFF2-40B4-BE49-F238E27FC236}">
                <a16:creationId xmlns:a16="http://schemas.microsoft.com/office/drawing/2014/main" id="{3139CC5F-9987-763D-96EA-790BB42BE56E}"/>
              </a:ext>
            </a:extLst>
          </p:cNvPr>
          <p:cNvPicPr>
            <a:picLocks noChangeAspect="1"/>
          </p:cNvPicPr>
          <p:nvPr/>
        </p:nvPicPr>
        <p:blipFill>
          <a:blip r:embed="rId4"/>
          <a:stretch>
            <a:fillRect/>
          </a:stretch>
        </p:blipFill>
        <p:spPr>
          <a:xfrm>
            <a:off x="1187624" y="1139842"/>
            <a:ext cx="7529855" cy="374413"/>
          </a:xfrm>
          <a:prstGeom prst="rect">
            <a:avLst/>
          </a:prstGeom>
        </p:spPr>
      </p:pic>
      <p:sp>
        <p:nvSpPr>
          <p:cNvPr id="11" name="ZoneTexte 10">
            <a:extLst>
              <a:ext uri="{FF2B5EF4-FFF2-40B4-BE49-F238E27FC236}">
                <a16:creationId xmlns:a16="http://schemas.microsoft.com/office/drawing/2014/main" id="{50162D42-00BC-1A1C-191D-A76084B90148}"/>
              </a:ext>
            </a:extLst>
          </p:cNvPr>
          <p:cNvSpPr txBox="1"/>
          <p:nvPr/>
        </p:nvSpPr>
        <p:spPr>
          <a:xfrm>
            <a:off x="2812823" y="4214087"/>
            <a:ext cx="5904656" cy="183725"/>
          </a:xfrm>
          <a:prstGeom prst="rect">
            <a:avLst/>
          </a:prstGeom>
          <a:noFill/>
        </p:spPr>
        <p:txBody>
          <a:bodyPr wrap="square" lIns="0" tIns="0" rIns="0" bIns="0" rtlCol="0" anchor="ctr">
            <a:noAutofit/>
          </a:bodyPr>
          <a:lstStyle/>
          <a:p>
            <a:pPr algn="r"/>
            <a:r>
              <a:rPr lang="fr-FR" sz="800" i="1" dirty="0"/>
              <a:t>* Capteur incendie associable à un ECS en tant que produit spécifique (assurant une fonction essentielle de sécurité incendie). </a:t>
            </a:r>
          </a:p>
        </p:txBody>
      </p:sp>
      <p:sp>
        <p:nvSpPr>
          <p:cNvPr id="12" name="ZoneTexte 11">
            <a:extLst>
              <a:ext uri="{FF2B5EF4-FFF2-40B4-BE49-F238E27FC236}">
                <a16:creationId xmlns:a16="http://schemas.microsoft.com/office/drawing/2014/main" id="{DC83F2A8-F5D9-FD01-C911-D95D061CB2C9}"/>
              </a:ext>
            </a:extLst>
          </p:cNvPr>
          <p:cNvSpPr txBox="1"/>
          <p:nvPr/>
        </p:nvSpPr>
        <p:spPr>
          <a:xfrm>
            <a:off x="8244408" y="1139842"/>
            <a:ext cx="144016" cy="144016"/>
          </a:xfrm>
          <a:prstGeom prst="rect">
            <a:avLst/>
          </a:prstGeom>
          <a:noFill/>
        </p:spPr>
        <p:txBody>
          <a:bodyPr wrap="square" lIns="0" tIns="0" rIns="0" bIns="0" rtlCol="0" anchor="ctr">
            <a:noAutofit/>
          </a:bodyPr>
          <a:lstStyle/>
          <a:p>
            <a:pPr algn="ctr"/>
            <a:r>
              <a:rPr lang="fr-FR" sz="1100" dirty="0">
                <a:solidFill>
                  <a:schemeClr val="tx1">
                    <a:lumMod val="65000"/>
                    <a:lumOff val="35000"/>
                  </a:schemeClr>
                </a:solidFill>
              </a:rPr>
              <a:t>*</a:t>
            </a:r>
          </a:p>
        </p:txBody>
      </p:sp>
      <p:sp>
        <p:nvSpPr>
          <p:cNvPr id="13" name="ZoneTexte 12">
            <a:extLst>
              <a:ext uri="{FF2B5EF4-FFF2-40B4-BE49-F238E27FC236}">
                <a16:creationId xmlns:a16="http://schemas.microsoft.com/office/drawing/2014/main" id="{16618133-4573-920A-F37C-368842E41831}"/>
              </a:ext>
            </a:extLst>
          </p:cNvPr>
          <p:cNvSpPr txBox="1"/>
          <p:nvPr/>
        </p:nvSpPr>
        <p:spPr>
          <a:xfrm>
            <a:off x="5004048" y="2931790"/>
            <a:ext cx="144016" cy="144016"/>
          </a:xfrm>
          <a:prstGeom prst="rect">
            <a:avLst/>
          </a:prstGeom>
          <a:noFill/>
        </p:spPr>
        <p:txBody>
          <a:bodyPr wrap="square" lIns="0" tIns="0" rIns="0" bIns="0" rtlCol="0" anchor="ctr">
            <a:noAutofit/>
          </a:bodyPr>
          <a:lstStyle/>
          <a:p>
            <a:pPr algn="ctr"/>
            <a:r>
              <a:rPr lang="fr-FR" sz="1100" dirty="0">
                <a:solidFill>
                  <a:schemeClr val="tx1">
                    <a:lumMod val="65000"/>
                    <a:lumOff val="35000"/>
                  </a:schemeClr>
                </a:solidFill>
              </a:rPr>
              <a:t>*</a:t>
            </a:r>
          </a:p>
        </p:txBody>
      </p:sp>
      <p:sp>
        <p:nvSpPr>
          <p:cNvPr id="14" name="ZoneTexte 13">
            <a:extLst>
              <a:ext uri="{FF2B5EF4-FFF2-40B4-BE49-F238E27FC236}">
                <a16:creationId xmlns:a16="http://schemas.microsoft.com/office/drawing/2014/main" id="{7DB6799D-FA90-0E44-30B6-AA34EFB57748}"/>
              </a:ext>
            </a:extLst>
          </p:cNvPr>
          <p:cNvSpPr txBox="1"/>
          <p:nvPr/>
        </p:nvSpPr>
        <p:spPr>
          <a:xfrm>
            <a:off x="8244408" y="1681792"/>
            <a:ext cx="144016" cy="144016"/>
          </a:xfrm>
          <a:prstGeom prst="rect">
            <a:avLst/>
          </a:prstGeom>
          <a:noFill/>
        </p:spPr>
        <p:txBody>
          <a:bodyPr wrap="square" lIns="0" tIns="0" rIns="0" bIns="0" rtlCol="0" anchor="ctr">
            <a:noAutofit/>
          </a:bodyPr>
          <a:lstStyle/>
          <a:p>
            <a:pPr algn="ctr"/>
            <a:r>
              <a:rPr lang="fr-FR" sz="1100" dirty="0">
                <a:solidFill>
                  <a:schemeClr val="tx1">
                    <a:lumMod val="65000"/>
                    <a:lumOff val="35000"/>
                  </a:schemeClr>
                </a:solidFill>
              </a:rPr>
              <a:t>*</a:t>
            </a:r>
          </a:p>
        </p:txBody>
      </p:sp>
      <p:sp>
        <p:nvSpPr>
          <p:cNvPr id="15" name="ZoneTexte 14">
            <a:extLst>
              <a:ext uri="{FF2B5EF4-FFF2-40B4-BE49-F238E27FC236}">
                <a16:creationId xmlns:a16="http://schemas.microsoft.com/office/drawing/2014/main" id="{DFD51799-D99C-6B22-E8CC-1864B5868D57}"/>
              </a:ext>
            </a:extLst>
          </p:cNvPr>
          <p:cNvSpPr txBox="1"/>
          <p:nvPr/>
        </p:nvSpPr>
        <p:spPr>
          <a:xfrm>
            <a:off x="8244408" y="2340916"/>
            <a:ext cx="144016" cy="144016"/>
          </a:xfrm>
          <a:prstGeom prst="rect">
            <a:avLst/>
          </a:prstGeom>
          <a:noFill/>
        </p:spPr>
        <p:txBody>
          <a:bodyPr wrap="square" lIns="0" tIns="0" rIns="0" bIns="0" rtlCol="0" anchor="ctr">
            <a:noAutofit/>
          </a:bodyPr>
          <a:lstStyle/>
          <a:p>
            <a:pPr algn="ctr"/>
            <a:r>
              <a:rPr lang="fr-FR" sz="1100" dirty="0">
                <a:solidFill>
                  <a:schemeClr val="tx1">
                    <a:lumMod val="65000"/>
                    <a:lumOff val="35000"/>
                  </a:schemeClr>
                </a:solidFill>
              </a:rPr>
              <a:t>*</a:t>
            </a:r>
          </a:p>
        </p:txBody>
      </p:sp>
      <p:sp>
        <p:nvSpPr>
          <p:cNvPr id="16" name="ZoneTexte 15">
            <a:extLst>
              <a:ext uri="{FF2B5EF4-FFF2-40B4-BE49-F238E27FC236}">
                <a16:creationId xmlns:a16="http://schemas.microsoft.com/office/drawing/2014/main" id="{54C7CAEC-F5B8-3682-4C80-B563D01306DB}"/>
              </a:ext>
            </a:extLst>
          </p:cNvPr>
          <p:cNvSpPr txBox="1"/>
          <p:nvPr/>
        </p:nvSpPr>
        <p:spPr>
          <a:xfrm>
            <a:off x="8244408" y="2974952"/>
            <a:ext cx="144016" cy="144016"/>
          </a:xfrm>
          <a:prstGeom prst="rect">
            <a:avLst/>
          </a:prstGeom>
          <a:noFill/>
        </p:spPr>
        <p:txBody>
          <a:bodyPr wrap="square" lIns="0" tIns="0" rIns="0" bIns="0" rtlCol="0" anchor="ctr">
            <a:noAutofit/>
          </a:bodyPr>
          <a:lstStyle/>
          <a:p>
            <a:pPr algn="ctr"/>
            <a:r>
              <a:rPr lang="fr-FR" sz="1100" dirty="0">
                <a:solidFill>
                  <a:schemeClr val="tx1">
                    <a:lumMod val="65000"/>
                    <a:lumOff val="35000"/>
                  </a:schemeClr>
                </a:solidFill>
              </a:rPr>
              <a:t>*</a:t>
            </a:r>
          </a:p>
        </p:txBody>
      </p:sp>
      <p:sp>
        <p:nvSpPr>
          <p:cNvPr id="17" name="Rectangle 16">
            <a:extLst>
              <a:ext uri="{FF2B5EF4-FFF2-40B4-BE49-F238E27FC236}">
                <a16:creationId xmlns:a16="http://schemas.microsoft.com/office/drawing/2014/main" id="{D496E58C-BE9A-804E-DCBE-42D680CB0075}"/>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Revue générale</a:t>
            </a:r>
          </a:p>
        </p:txBody>
      </p:sp>
    </p:spTree>
    <p:extLst>
      <p:ext uri="{BB962C8B-B14F-4D97-AF65-F5344CB8AC3E}">
        <p14:creationId xmlns:p14="http://schemas.microsoft.com/office/powerpoint/2010/main" val="20616846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ChangeArrowheads="1"/>
          </p:cNvSpPr>
          <p:nvPr/>
        </p:nvSpPr>
        <p:spPr bwMode="auto">
          <a:xfrm>
            <a:off x="1485900" y="114300"/>
            <a:ext cx="6172200" cy="571500"/>
          </a:xfrm>
          <a:prstGeom prst="rect">
            <a:avLst/>
          </a:prstGeom>
          <a:noFill/>
          <a:ln w="9525">
            <a:no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FF"/>
              </a:solidFill>
              <a:effectLst/>
              <a:uLnTx/>
              <a:uFillTx/>
              <a:latin typeface="Arial"/>
              <a:ea typeface="+mn-ea"/>
              <a:cs typeface="+mn-cs"/>
            </a:endParaRPr>
          </a:p>
        </p:txBody>
      </p:sp>
      <p:sp>
        <p:nvSpPr>
          <p:cNvPr id="46088" name="Title 9"/>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en-US" altLang="en-US" dirty="0"/>
          </a:p>
        </p:txBody>
      </p:sp>
      <p:sp>
        <p:nvSpPr>
          <p:cNvPr id="16" name="ZoneTexte 15">
            <a:extLst>
              <a:ext uri="{FF2B5EF4-FFF2-40B4-BE49-F238E27FC236}">
                <a16:creationId xmlns:a16="http://schemas.microsoft.com/office/drawing/2014/main" id="{EDD3C9AA-BB90-4642-958A-0DF37C97684D}"/>
              </a:ext>
            </a:extLst>
          </p:cNvPr>
          <p:cNvSpPr txBox="1"/>
          <p:nvPr/>
        </p:nvSpPr>
        <p:spPr>
          <a:xfrm>
            <a:off x="123456" y="1155153"/>
            <a:ext cx="3584448" cy="3447098"/>
          </a:xfrm>
          <a:prstGeom prst="rect">
            <a:avLst/>
          </a:prstGeom>
          <a:solidFill>
            <a:schemeClr val="accent2">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009900"/>
                </a:solidFill>
                <a:effectLst/>
                <a:uLnTx/>
                <a:uFillTx/>
                <a:latin typeface="Arial"/>
                <a:ea typeface="+mn-ea"/>
                <a:cs typeface="+mn-cs"/>
              </a:rPr>
              <a:t>Avantages potentiels pour l’utilisateur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Détection des feux à base d’hydrocarbure ou pas (modèle X3302)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Capacité supérieure de rejet des fausses alarmes pour de nombreuses applications comparée aux technologies UV, IR et UV/IR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Un faible dépôt d’huile sur les optiques n’inhibe pas la performance de détection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Insensible à la foudre, aux arcs, étincelles, lampes halogènes ou autres sources d’énergie UV </a:t>
            </a:r>
            <a:r>
              <a:rPr kumimoji="0" lang="fr-FR" sz="1000" b="0" i="0" u="none" strike="noStrike" kern="1200" cap="none" spc="0" normalizeH="0" baseline="30000" noProof="0" dirty="0">
                <a:ln>
                  <a:noFill/>
                </a:ln>
                <a:solidFill>
                  <a:prstClr val="black"/>
                </a:solidFill>
                <a:effectLst/>
                <a:uLnTx/>
                <a:uFillTx/>
                <a:latin typeface="Arial"/>
                <a:ea typeface="+mn-ea"/>
                <a:cs typeface="+mn-cs"/>
              </a:rPr>
              <a:t>(1)</a:t>
            </a:r>
            <a:r>
              <a:rPr kumimoji="0" lang="fr-FR" sz="1000" b="0" i="0" u="none" strike="noStrike" kern="1200" cap="none" spc="0" normalizeH="0" baseline="0" noProof="0" dirty="0">
                <a:ln>
                  <a:noFill/>
                </a:ln>
                <a:solidFill>
                  <a:prstClr val="black"/>
                </a:solidFill>
                <a:effectLst/>
                <a:uLnTx/>
                <a:uFillTx/>
                <a:latin typeface="Arial"/>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Performance non affectée par la présence de vapeurs connues pour atténuer l’énergie UV ;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Capacité de détection moins affectée par la fumée qui peut précéder un feu que pour un détecteur UV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Détecte des feux à de plus grandes distances que les détecteurs UV, IR ou UV/IR ;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Plus efficace pour un feu partiellement caché qu’un détecteur UV ; </a:t>
            </a:r>
          </a:p>
        </p:txBody>
      </p:sp>
      <p:sp>
        <p:nvSpPr>
          <p:cNvPr id="8" name="ZoneTexte 7">
            <a:extLst>
              <a:ext uri="{FF2B5EF4-FFF2-40B4-BE49-F238E27FC236}">
                <a16:creationId xmlns:a16="http://schemas.microsoft.com/office/drawing/2014/main" id="{28E7162D-4430-46CF-9F06-DFAE90A63E2D}"/>
              </a:ext>
            </a:extLst>
          </p:cNvPr>
          <p:cNvSpPr txBox="1"/>
          <p:nvPr/>
        </p:nvSpPr>
        <p:spPr>
          <a:xfrm>
            <a:off x="2561557" y="4417585"/>
            <a:ext cx="1152128" cy="184666"/>
          </a:xfrm>
          <a:prstGeom prst="rect">
            <a:avLst/>
          </a:prstGeom>
          <a:noFill/>
        </p:spPr>
        <p:txBody>
          <a:bodyPr wrap="square">
            <a:sp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fr-FR" sz="600" b="0" i="1" u="none" strike="noStrike" kern="1200" cap="none" spc="0" normalizeH="0" baseline="30000" noProof="0" dirty="0">
                <a:ln>
                  <a:noFill/>
                </a:ln>
                <a:solidFill>
                  <a:srgbClr val="000000">
                    <a:lumMod val="50000"/>
                    <a:lumOff val="50000"/>
                  </a:srgbClr>
                </a:solidFill>
                <a:effectLst/>
                <a:uLnTx/>
                <a:uFillTx/>
                <a:latin typeface="Arial"/>
                <a:ea typeface="+mn-ea"/>
                <a:cs typeface="+mn-cs"/>
              </a:rPr>
              <a:t>(1) En conditions normales d’utilisation</a:t>
            </a:r>
            <a:endParaRPr kumimoji="0" lang="fr-FR" sz="600" b="0" i="1" u="none" strike="noStrike" kern="1200" cap="none" spc="0" normalizeH="0" baseline="0" noProof="0" dirty="0">
              <a:ln>
                <a:noFill/>
              </a:ln>
              <a:solidFill>
                <a:srgbClr val="000000">
                  <a:lumMod val="50000"/>
                  <a:lumOff val="50000"/>
                </a:srgbClr>
              </a:solidFill>
              <a:effectLst/>
              <a:uLnTx/>
              <a:uFillTx/>
              <a:latin typeface="Arial" panose="020B0604020202020204"/>
              <a:ea typeface="+mn-ea"/>
              <a:cs typeface="+mn-cs"/>
            </a:endParaRPr>
          </a:p>
        </p:txBody>
      </p:sp>
      <p:sp>
        <p:nvSpPr>
          <p:cNvPr id="3" name="Rectangle 2">
            <a:extLst>
              <a:ext uri="{FF2B5EF4-FFF2-40B4-BE49-F238E27FC236}">
                <a16:creationId xmlns:a16="http://schemas.microsoft.com/office/drawing/2014/main" id="{75933577-5D13-6FE1-B749-542CF12932A5}"/>
              </a:ext>
            </a:extLst>
          </p:cNvPr>
          <p:cNvSpPr/>
          <p:nvPr/>
        </p:nvSpPr>
        <p:spPr>
          <a:xfrm>
            <a:off x="123456" y="421759"/>
            <a:ext cx="7534644"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accent1"/>
                </a:solidFill>
                <a:effectLst/>
                <a:uLnTx/>
                <a:uFillTx/>
                <a:latin typeface="Arial" panose="020B0604020202020204"/>
                <a:ea typeface="+mn-ea"/>
                <a:cs typeface="+mn-cs"/>
              </a:rPr>
              <a:t>La détection de flamme </a:t>
            </a:r>
            <a:r>
              <a:rPr kumimoji="0" lang="fr-FR" sz="1400" b="1" i="0" u="none" strike="noStrike" kern="1200" cap="none" spc="0" normalizeH="0" baseline="0" noProof="0" dirty="0">
                <a:ln>
                  <a:noFill/>
                </a:ln>
                <a:solidFill>
                  <a:srgbClr val="97CDE1">
                    <a:lumMod val="75000"/>
                  </a:srgbClr>
                </a:solidFill>
                <a:effectLst/>
                <a:uLnTx/>
                <a:uFillTx/>
                <a:latin typeface="Arial" panose="020B0604020202020204"/>
                <a:ea typeface="+mn-ea"/>
                <a:cs typeface="+mn-cs"/>
              </a:rPr>
              <a:t>IR multifréquence (MSIR) </a:t>
            </a:r>
            <a:r>
              <a:rPr kumimoji="0" lang="fr-FR" sz="1400" b="1" i="0" u="none" strike="noStrike" kern="1200" cap="none" spc="0" normalizeH="0" baseline="0" noProof="0" dirty="0">
                <a:ln>
                  <a:noFill/>
                </a:ln>
                <a:solidFill>
                  <a:srgbClr val="00A0E4"/>
                </a:solidFill>
                <a:effectLst/>
                <a:uLnTx/>
                <a:uFillTx/>
                <a:latin typeface="Arial"/>
                <a:ea typeface="+mn-ea"/>
                <a:cs typeface="+mn-cs"/>
              </a:rPr>
              <a:t>:</a:t>
            </a:r>
            <a:r>
              <a:rPr kumimoji="0" lang="fr-FR" sz="1400" b="1" i="0" u="none" strike="noStrike" kern="1200" cap="none" spc="0" normalizeH="0" baseline="0" noProof="0" dirty="0">
                <a:ln>
                  <a:noFill/>
                </a:ln>
                <a:solidFill>
                  <a:schemeClr val="accent2">
                    <a:lumMod val="75000"/>
                  </a:schemeClr>
                </a:solidFill>
                <a:effectLst/>
                <a:uLnTx/>
                <a:uFillTx/>
                <a:latin typeface="Arial"/>
                <a:ea typeface="+mn-ea"/>
                <a:cs typeface="+mn-cs"/>
              </a:rPr>
              <a:t> X3301 / X3302</a:t>
            </a:r>
          </a:p>
        </p:txBody>
      </p:sp>
      <p:pic>
        <p:nvPicPr>
          <p:cNvPr id="11" name="Image 10">
            <a:extLst>
              <a:ext uri="{FF2B5EF4-FFF2-40B4-BE49-F238E27FC236}">
                <a16:creationId xmlns:a16="http://schemas.microsoft.com/office/drawing/2014/main" id="{F62ADD45-DD33-A25C-49AA-6EB49180FB20}"/>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6825160" y="31151"/>
            <a:ext cx="753532" cy="524447"/>
          </a:xfrm>
          <a:prstGeom prst="rect">
            <a:avLst/>
          </a:prstGeom>
        </p:spPr>
      </p:pic>
      <p:sp>
        <p:nvSpPr>
          <p:cNvPr id="12" name="Text Box 12">
            <a:extLst>
              <a:ext uri="{FF2B5EF4-FFF2-40B4-BE49-F238E27FC236}">
                <a16:creationId xmlns:a16="http://schemas.microsoft.com/office/drawing/2014/main" id="{A831FD61-EEFF-CD40-CC8B-36BF797E4ADD}"/>
              </a:ext>
            </a:extLst>
          </p:cNvPr>
          <p:cNvSpPr txBox="1">
            <a:spLocks noChangeAspect="1" noChangeArrowheads="1"/>
          </p:cNvSpPr>
          <p:nvPr/>
        </p:nvSpPr>
        <p:spPr bwMode="auto">
          <a:xfrm>
            <a:off x="5652120" y="261314"/>
            <a:ext cx="949701" cy="200055"/>
          </a:xfrm>
          <a:prstGeom prst="rect">
            <a:avLst/>
          </a:prstGeom>
          <a:solidFill>
            <a:schemeClr val="accent2">
              <a:lumMod val="75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lumMod val="95000"/>
                  </a:schemeClr>
                </a:solidFill>
                <a:effectLst/>
                <a:uLnTx/>
                <a:uFillTx/>
                <a:latin typeface="Arial" panose="020B0604020202020204"/>
                <a:ea typeface="+mn-ea"/>
                <a:cs typeface="+mn-cs"/>
              </a:rPr>
              <a:t>IR</a:t>
            </a:r>
            <a:r>
              <a:rPr kumimoji="0" lang="en-US" sz="700" b="1" i="0" u="none" strike="noStrike" kern="1200" cap="none" spc="0" normalizeH="0" baseline="0" noProof="0" dirty="0">
                <a:ln>
                  <a:noFill/>
                </a:ln>
                <a:solidFill>
                  <a:schemeClr val="bg1">
                    <a:lumMod val="95000"/>
                  </a:schemeClr>
                </a:solidFill>
                <a:effectLst/>
                <a:uLnTx/>
                <a:uFillTx/>
                <a:latin typeface="Arial" panose="020B0604020202020204"/>
                <a:ea typeface="+mn-ea"/>
                <a:cs typeface="+mn-cs"/>
              </a:rPr>
              <a:t> Multifréquence</a:t>
            </a:r>
          </a:p>
        </p:txBody>
      </p:sp>
      <p:pic>
        <p:nvPicPr>
          <p:cNvPr id="13" name="Picture 2" descr="Y:\mktg\DEC Library - Graphics\Marcom Photo Library\JPEGs\Flame\X3301.jpg">
            <a:extLst>
              <a:ext uri="{FF2B5EF4-FFF2-40B4-BE49-F238E27FC236}">
                <a16:creationId xmlns:a16="http://schemas.microsoft.com/office/drawing/2014/main" id="{28C00C58-F1A4-15FE-51E6-39735108BBFE}"/>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flipH="1">
            <a:off x="6825160" y="513051"/>
            <a:ext cx="883785" cy="557776"/>
          </a:xfrm>
          <a:prstGeom prst="rect">
            <a:avLst/>
          </a:prstGeom>
          <a:noFill/>
          <a:ln w="9525">
            <a:noFill/>
            <a:miter lim="800000"/>
            <a:headEnd/>
            <a:tailEnd/>
          </a:ln>
        </p:spPr>
      </p:pic>
      <p:sp>
        <p:nvSpPr>
          <p:cNvPr id="14" name="ZoneTexte 13">
            <a:extLst>
              <a:ext uri="{FF2B5EF4-FFF2-40B4-BE49-F238E27FC236}">
                <a16:creationId xmlns:a16="http://schemas.microsoft.com/office/drawing/2014/main" id="{2CF0D09F-05AA-F442-CE48-B57E78AF5D07}"/>
              </a:ext>
            </a:extLst>
          </p:cNvPr>
          <p:cNvSpPr txBox="1"/>
          <p:nvPr/>
        </p:nvSpPr>
        <p:spPr>
          <a:xfrm>
            <a:off x="5148064" y="1155153"/>
            <a:ext cx="3816424" cy="2492990"/>
          </a:xfrm>
          <a:prstGeom prst="rect">
            <a:avLst/>
          </a:prstGeom>
          <a:solidFill>
            <a:srgbClr val="E5CFB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F79646">
                    <a:lumMod val="75000"/>
                  </a:srgbClr>
                </a:solidFill>
                <a:effectLst/>
                <a:uLnTx/>
                <a:uFillTx/>
                <a:latin typeface="Arial"/>
                <a:ea typeface="+mn-ea"/>
                <a:cs typeface="+mn-cs"/>
              </a:rPr>
              <a:t>Points de vigilance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La présence d’IR ambiants intenses et modulés irrégulièrement peut réduire la plage des détecteurs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La présence d’IR ambiants intenses et modulés irrégulièrement peut être une source de fausse alarme, si présent à très courte distance (&lt;0,9 m ou &lt;3m, fonction du paramétrage de l’appareil)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La présence d’eau ou glace sur les optiques des détecteurs peut réduire la plage des détecteurs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Pas de modèle disponible pour des applications dans lesquelles les températures excèdent régulièrement +75º C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Technologie non appropriée pour des applications qui requièrent des temps de réponse ultra courts</a:t>
            </a:r>
          </a:p>
        </p:txBody>
      </p:sp>
    </p:spTree>
    <p:extLst>
      <p:ext uri="{BB962C8B-B14F-4D97-AF65-F5344CB8AC3E}">
        <p14:creationId xmlns:p14="http://schemas.microsoft.com/office/powerpoint/2010/main" val="369311080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3" name="Titl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a:t>
            </a:r>
            <a:r>
              <a:rPr lang="fr-FR" dirty="0">
                <a:solidFill>
                  <a:srgbClr val="0067B1"/>
                </a:solidFill>
                <a:latin typeface="Arial" panose="020B0604020202020204"/>
              </a:rPr>
              <a:t>incendie</a:t>
            </a:r>
            <a:endParaRPr lang="fr-FR" dirty="0"/>
          </a:p>
        </p:txBody>
      </p:sp>
      <p:sp>
        <p:nvSpPr>
          <p:cNvPr id="14" name="ZoneTexte 13">
            <a:extLst>
              <a:ext uri="{FF2B5EF4-FFF2-40B4-BE49-F238E27FC236}">
                <a16:creationId xmlns:a16="http://schemas.microsoft.com/office/drawing/2014/main" id="{126FDEC0-CB8F-4DE2-BD9A-7ACACE0D0FD8}"/>
              </a:ext>
            </a:extLst>
          </p:cNvPr>
          <p:cNvSpPr txBox="1"/>
          <p:nvPr/>
        </p:nvSpPr>
        <p:spPr>
          <a:xfrm>
            <a:off x="5004049" y="1155153"/>
            <a:ext cx="3888429" cy="3600986"/>
          </a:xfrm>
          <a:prstGeom prst="rect">
            <a:avLst/>
          </a:prstGeom>
          <a:solidFill>
            <a:schemeClr val="bg1">
              <a:lumMod val="95000"/>
            </a:schemeClr>
          </a:solid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fr-FR" sz="1000" b="1" dirty="0">
                <a:solidFill>
                  <a:prstClr val="black"/>
                </a:solidFill>
                <a:latin typeface="Arial"/>
              </a:rPr>
              <a:t>Principales applications </a:t>
            </a:r>
          </a:p>
          <a:p>
            <a:pPr marR="0" lvl="0" algn="l" defTabSz="914400" rtl="0" eaLnBrk="1" fontAlgn="auto" latinLnBrk="0" hangingPunct="1">
              <a:lnSpc>
                <a:spcPct val="100000"/>
              </a:lnSpc>
              <a:spcBef>
                <a:spcPts val="0"/>
              </a:spcBef>
              <a:spcAft>
                <a:spcPts val="0"/>
              </a:spcAft>
              <a:buClrTx/>
              <a:buSzTx/>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R="0" lvl="0" algn="l" defTabSz="914400" rtl="0" eaLnBrk="1" fontAlgn="auto" latinLnBrk="0" hangingPunct="1">
              <a:lnSpc>
                <a:spcPct val="100000"/>
              </a:lnSpc>
              <a:spcBef>
                <a:spcPts val="0"/>
              </a:spcBef>
              <a:spcAft>
                <a:spcPts val="0"/>
              </a:spcAft>
              <a:buClrTx/>
              <a:buSzTx/>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Stations de compression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Rampes de chargement pétrolier (trains, camions)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Hydrogène (X3302) – stockage et process ;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Dépôts de stockage, centre de tri de déchets</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Réservoirs d’hydrocarbures à toit flottant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Raffineries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lang="fr-FR" sz="400" dirty="0">
              <a:solidFill>
                <a:prstClr val="black"/>
              </a:solidFill>
              <a:latin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Cabines de peinture automobile par spray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Hangars aéronautiques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Cellules de test moteurs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Plates-formes offshore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FPSO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Enceintes de turbine à gaz ;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Groupes électrogènes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4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p:txBody>
      </p:sp>
      <p:sp>
        <p:nvSpPr>
          <p:cNvPr id="2" name="Rectangle 1">
            <a:extLst>
              <a:ext uri="{FF2B5EF4-FFF2-40B4-BE49-F238E27FC236}">
                <a16:creationId xmlns:a16="http://schemas.microsoft.com/office/drawing/2014/main" id="{3B67DD9E-8081-949D-D052-43EC511440F9}"/>
              </a:ext>
            </a:extLst>
          </p:cNvPr>
          <p:cNvSpPr/>
          <p:nvPr/>
        </p:nvSpPr>
        <p:spPr>
          <a:xfrm>
            <a:off x="123456" y="421759"/>
            <a:ext cx="7534644"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chemeClr val="accent1"/>
                </a:solidFill>
                <a:effectLst/>
                <a:uLnTx/>
                <a:uFillTx/>
                <a:latin typeface="Arial" panose="020B0604020202020204"/>
                <a:ea typeface="+mn-ea"/>
                <a:cs typeface="+mn-cs"/>
              </a:rPr>
              <a:t>La détection de flamme </a:t>
            </a:r>
            <a:r>
              <a:rPr kumimoji="0" lang="fr-FR" sz="1400" b="1" i="0" u="none" strike="noStrike" kern="1200" cap="none" spc="0" normalizeH="0" baseline="0" noProof="0" dirty="0">
                <a:ln>
                  <a:noFill/>
                </a:ln>
                <a:solidFill>
                  <a:srgbClr val="97CDE1">
                    <a:lumMod val="75000"/>
                  </a:srgbClr>
                </a:solidFill>
                <a:effectLst/>
                <a:uLnTx/>
                <a:uFillTx/>
                <a:latin typeface="Arial" panose="020B0604020202020204"/>
                <a:ea typeface="+mn-ea"/>
                <a:cs typeface="+mn-cs"/>
              </a:rPr>
              <a:t>IR multifréquence (MSIR) </a:t>
            </a:r>
            <a:r>
              <a:rPr kumimoji="0" lang="fr-FR" sz="1400" b="1" i="0" u="none" strike="noStrike" kern="1200" cap="none" spc="0" normalizeH="0" baseline="0" noProof="0" dirty="0">
                <a:ln>
                  <a:noFill/>
                </a:ln>
                <a:solidFill>
                  <a:srgbClr val="00A0E4"/>
                </a:solidFill>
                <a:effectLst/>
                <a:uLnTx/>
                <a:uFillTx/>
                <a:latin typeface="Arial"/>
                <a:ea typeface="+mn-ea"/>
                <a:cs typeface="+mn-cs"/>
              </a:rPr>
              <a:t>:</a:t>
            </a:r>
            <a:r>
              <a:rPr kumimoji="0" lang="fr-FR" sz="1400" b="1" i="0" u="none" strike="noStrike" kern="1200" cap="none" spc="0" normalizeH="0" baseline="0" noProof="0" dirty="0">
                <a:ln>
                  <a:noFill/>
                </a:ln>
                <a:solidFill>
                  <a:schemeClr val="accent2">
                    <a:lumMod val="75000"/>
                  </a:schemeClr>
                </a:solidFill>
                <a:effectLst/>
                <a:uLnTx/>
                <a:uFillTx/>
                <a:latin typeface="Arial"/>
                <a:ea typeface="+mn-ea"/>
                <a:cs typeface="+mn-cs"/>
              </a:rPr>
              <a:t> X3301 / X3302</a:t>
            </a:r>
          </a:p>
        </p:txBody>
      </p:sp>
      <p:pic>
        <p:nvPicPr>
          <p:cNvPr id="7" name="Image 6">
            <a:extLst>
              <a:ext uri="{FF2B5EF4-FFF2-40B4-BE49-F238E27FC236}">
                <a16:creationId xmlns:a16="http://schemas.microsoft.com/office/drawing/2014/main" id="{2E6FF71B-C8AA-F4BB-158B-A64C2468C0D2}"/>
              </a:ext>
            </a:extLst>
          </p:cNvPr>
          <p:cNvPicPr>
            <a:picLocks noChangeAspect="1"/>
          </p:cNvPicPr>
          <p:nvPr/>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flipH="1">
            <a:off x="6825160" y="31151"/>
            <a:ext cx="753532" cy="524447"/>
          </a:xfrm>
          <a:prstGeom prst="rect">
            <a:avLst/>
          </a:prstGeom>
        </p:spPr>
      </p:pic>
      <p:sp>
        <p:nvSpPr>
          <p:cNvPr id="10" name="Text Box 12">
            <a:extLst>
              <a:ext uri="{FF2B5EF4-FFF2-40B4-BE49-F238E27FC236}">
                <a16:creationId xmlns:a16="http://schemas.microsoft.com/office/drawing/2014/main" id="{FF138DAA-74A7-6281-95E1-9BA87A8EC70B}"/>
              </a:ext>
            </a:extLst>
          </p:cNvPr>
          <p:cNvSpPr txBox="1">
            <a:spLocks noChangeAspect="1" noChangeArrowheads="1"/>
          </p:cNvSpPr>
          <p:nvPr/>
        </p:nvSpPr>
        <p:spPr bwMode="auto">
          <a:xfrm>
            <a:off x="5652120" y="261314"/>
            <a:ext cx="949701" cy="200055"/>
          </a:xfrm>
          <a:prstGeom prst="rect">
            <a:avLst/>
          </a:prstGeom>
          <a:solidFill>
            <a:schemeClr val="accent2">
              <a:lumMod val="75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0" i="0" u="none" strike="noStrike" kern="1200" cap="none" spc="0" normalizeH="0" baseline="0" noProof="0" dirty="0">
                <a:ln>
                  <a:noFill/>
                </a:ln>
                <a:solidFill>
                  <a:schemeClr val="bg1">
                    <a:lumMod val="95000"/>
                  </a:schemeClr>
                </a:solidFill>
                <a:effectLst/>
                <a:uLnTx/>
                <a:uFillTx/>
                <a:latin typeface="Arial" panose="020B0604020202020204"/>
                <a:ea typeface="+mn-ea"/>
                <a:cs typeface="+mn-cs"/>
              </a:rPr>
              <a:t>IR</a:t>
            </a:r>
            <a:r>
              <a:rPr kumimoji="0" lang="en-US" sz="700" b="0" i="0" u="none" strike="noStrike" kern="1200" cap="none" spc="0" normalizeH="0" baseline="0" noProof="0" dirty="0">
                <a:ln>
                  <a:noFill/>
                </a:ln>
                <a:solidFill>
                  <a:schemeClr val="bg1">
                    <a:lumMod val="95000"/>
                  </a:schemeClr>
                </a:solidFill>
                <a:effectLst/>
                <a:uLnTx/>
                <a:uFillTx/>
                <a:latin typeface="Arial" panose="020B0604020202020204"/>
                <a:ea typeface="+mn-ea"/>
                <a:cs typeface="+mn-cs"/>
              </a:rPr>
              <a:t> Multifréquence</a:t>
            </a:r>
          </a:p>
        </p:txBody>
      </p:sp>
      <p:pic>
        <p:nvPicPr>
          <p:cNvPr id="11" name="Picture 2" descr="Y:\mktg\DEC Library - Graphics\Marcom Photo Library\JPEGs\Flame\X3301.jpg">
            <a:extLst>
              <a:ext uri="{FF2B5EF4-FFF2-40B4-BE49-F238E27FC236}">
                <a16:creationId xmlns:a16="http://schemas.microsoft.com/office/drawing/2014/main" id="{A7EC0B5E-0867-B2F8-6C56-A411EE9E16D4}"/>
              </a:ext>
            </a:extLst>
          </p:cNvPr>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flipH="1">
            <a:off x="6825160" y="513051"/>
            <a:ext cx="883785" cy="557776"/>
          </a:xfrm>
          <a:prstGeom prst="rect">
            <a:avLst/>
          </a:prstGeom>
          <a:noFill/>
          <a:ln w="9525">
            <a:noFill/>
            <a:miter lim="800000"/>
            <a:headEnd/>
            <a:tailEnd/>
          </a:ln>
        </p:spPr>
      </p:pic>
      <p:sp>
        <p:nvSpPr>
          <p:cNvPr id="12" name="ZoneTexte 11">
            <a:extLst>
              <a:ext uri="{FF2B5EF4-FFF2-40B4-BE49-F238E27FC236}">
                <a16:creationId xmlns:a16="http://schemas.microsoft.com/office/drawing/2014/main" id="{4279F0EE-54FF-CA70-DFFC-DE25F2B29FA6}"/>
              </a:ext>
            </a:extLst>
          </p:cNvPr>
          <p:cNvSpPr txBox="1"/>
          <p:nvPr/>
        </p:nvSpPr>
        <p:spPr>
          <a:xfrm>
            <a:off x="123456" y="1160485"/>
            <a:ext cx="4520552" cy="2554545"/>
          </a:xfrm>
          <a:prstGeom prst="rect">
            <a:avLst/>
          </a:prstGeom>
          <a:solidFill>
            <a:schemeClr val="bg1">
              <a:lumMod val="95000"/>
            </a:schemeClr>
          </a:solid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fr-FR" sz="1000" b="1" i="0" u="none" strike="noStrike" kern="1200" cap="none" spc="0" normalizeH="0" baseline="0" noProof="0" dirty="0">
                <a:ln>
                  <a:noFill/>
                </a:ln>
                <a:effectLst/>
                <a:uLnTx/>
                <a:uFillTx/>
                <a:latin typeface="Arial" panose="020B0604020202020204"/>
                <a:ea typeface="+mn-ea"/>
                <a:cs typeface="+mn-cs"/>
              </a:rPr>
              <a:t>En résumé </a:t>
            </a:r>
          </a:p>
          <a:p>
            <a:pPr marR="0" lvl="0" algn="l" defTabSz="914400" rtl="0" eaLnBrk="1" fontAlgn="auto" latinLnBrk="0" hangingPunct="1">
              <a:lnSpc>
                <a:spcPct val="100000"/>
              </a:lnSpc>
              <a:spcBef>
                <a:spcPts val="0"/>
              </a:spcBef>
              <a:spcAft>
                <a:spcPts val="0"/>
              </a:spcAft>
              <a:buClrTx/>
              <a:buSzTx/>
              <a:tabLst/>
              <a:defRPr/>
            </a:pPr>
            <a:endParaRPr kumimoji="0" lang="fr-FR" sz="1000" b="0" i="0" u="none" strike="noStrike" kern="1200" cap="none" spc="0" normalizeH="0" baseline="0" noProof="0" dirty="0">
              <a:ln>
                <a:noFill/>
              </a:ln>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effectLst/>
                <a:uLnTx/>
                <a:uFillTx/>
                <a:latin typeface="Arial" panose="020B0604020202020204"/>
                <a:ea typeface="+mn-ea"/>
                <a:cs typeface="+mn-cs"/>
              </a:rPr>
              <a:t>Capteurs IR spécifiques pour détecter les feux d’Hydrogène ou Méthanol virtuellement invisibles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effectLst/>
                <a:uLnTx/>
                <a:uFillTx/>
                <a:latin typeface="Arial" panose="020B0604020202020204"/>
                <a:ea typeface="+mn-ea"/>
                <a:cs typeface="+mn-cs"/>
              </a:rPr>
              <a:t>Brevets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effectLst/>
                <a:uLnTx/>
                <a:uFillTx/>
                <a:latin typeface="Arial" panose="020B0604020202020204"/>
                <a:ea typeface="+mn-ea"/>
                <a:cs typeface="+mn-cs"/>
              </a:rPr>
              <a:t>Longueurs d’onde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effectLst/>
                <a:uLnTx/>
                <a:uFillTx/>
                <a:latin typeface="Arial" panose="020B0604020202020204"/>
                <a:ea typeface="+mn-ea"/>
                <a:cs typeface="+mn-cs"/>
              </a:rPr>
              <a:t>Algorithme ;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effectLst/>
                <a:uLnTx/>
                <a:uFillTx/>
                <a:latin typeface="Arial" panose="020B0604020202020204"/>
                <a:ea typeface="+mn-ea"/>
                <a:cs typeface="+mn-cs"/>
              </a:rPr>
              <a:t>Traitement du signal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effectLst/>
                <a:uLnTx/>
                <a:uFillTx/>
                <a:latin typeface="Arial" panose="020B0604020202020204"/>
                <a:ea typeface="+mn-ea"/>
                <a:cs typeface="+mn-cs"/>
              </a:rPr>
              <a:t>Cône de Vision étendu ;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effectLst/>
                <a:uLnTx/>
                <a:uFillTx/>
                <a:latin typeface="Arial" panose="020B0604020202020204"/>
                <a:ea typeface="+mn-ea"/>
                <a:cs typeface="+mn-cs"/>
              </a:rPr>
              <a:t>Sortie HART</a:t>
            </a:r>
          </a:p>
        </p:txBody>
      </p:sp>
    </p:spTree>
    <p:extLst>
      <p:ext uri="{BB962C8B-B14F-4D97-AF65-F5344CB8AC3E}">
        <p14:creationId xmlns:p14="http://schemas.microsoft.com/office/powerpoint/2010/main" val="22194853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ine 6">
            <a:extLst>
              <a:ext uri="{FF2B5EF4-FFF2-40B4-BE49-F238E27FC236}">
                <a16:creationId xmlns:a16="http://schemas.microsoft.com/office/drawing/2014/main" id="{6266D085-8046-4111-AD20-7CDDBC5B8FA8}"/>
              </a:ext>
            </a:extLst>
          </p:cNvPr>
          <p:cNvSpPr>
            <a:spLocks noChangeAspect="1" noChangeShapeType="1"/>
          </p:cNvSpPr>
          <p:nvPr/>
        </p:nvSpPr>
        <p:spPr bwMode="auto">
          <a:xfrm>
            <a:off x="6598281" y="1855263"/>
            <a:ext cx="1305" cy="1808537"/>
          </a:xfrm>
          <a:prstGeom prst="line">
            <a:avLst/>
          </a:prstGeom>
          <a:noFill/>
          <a:ln w="76200">
            <a:solidFill>
              <a:schemeClr val="accent2">
                <a:lumMod val="75000"/>
                <a:alpha val="55000"/>
              </a:schemeClr>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58370" name="Rectangle 2"/>
          <p:cNvSpPr>
            <a:spLocks noGrp="1" noChangeArrowheads="1"/>
          </p:cNvSpPr>
          <p:nvPr>
            <p:ph type="title"/>
          </p:nvPr>
        </p:nvSpPr>
        <p:spPr/>
        <p:txBody>
          <a:bodyPr>
            <a:normAutofit/>
          </a:bodyPr>
          <a:lstStyle/>
          <a:p>
            <a:pPr lvl="0" defTabSz="914400">
              <a:lnSpc>
                <a:spcPct val="145000"/>
              </a:lnSpc>
              <a:spcBef>
                <a:spcPct val="55000"/>
              </a:spcBef>
              <a:defRPr/>
            </a:pPr>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 détection automatique d’incendie</a:t>
            </a:r>
            <a:endParaRPr lang="en-US" dirty="0"/>
          </a:p>
        </p:txBody>
      </p:sp>
      <p:sp>
        <p:nvSpPr>
          <p:cNvPr id="8" name="ZoneTexte 7">
            <a:extLst>
              <a:ext uri="{FF2B5EF4-FFF2-40B4-BE49-F238E27FC236}">
                <a16:creationId xmlns:a16="http://schemas.microsoft.com/office/drawing/2014/main" id="{9C0065AB-E26D-4AA1-A8D9-8F9FA7A5C02A}"/>
              </a:ext>
            </a:extLst>
          </p:cNvPr>
          <p:cNvSpPr txBox="1"/>
          <p:nvPr/>
        </p:nvSpPr>
        <p:spPr>
          <a:xfrm>
            <a:off x="251520" y="1155153"/>
            <a:ext cx="2016224" cy="2142894"/>
          </a:xfrm>
          <a:prstGeom prst="rect">
            <a:avLst/>
          </a:prstGeom>
          <a:noFill/>
        </p:spPr>
        <p:txBody>
          <a:bodyPr wrap="square">
            <a:spAutoFit/>
          </a:bodyPr>
          <a:lstStyle/>
          <a:p>
            <a:pPr marL="213122" marR="0" lvl="0" indent="-213122" algn="l" defTabSz="914400" rtl="0" eaLnBrk="1" fontAlgn="auto" latinLnBrk="0" hangingPunct="1">
              <a:lnSpc>
                <a:spcPct val="145000"/>
              </a:lnSpc>
              <a:spcBef>
                <a:spcPct val="105000"/>
              </a:spcBef>
              <a:spcAft>
                <a:spcPts val="0"/>
              </a:spcAft>
              <a:buClrTx/>
              <a:buSzTx/>
              <a:buFontTx/>
              <a:buChar char="•"/>
              <a:tabLst/>
              <a:defRPr/>
            </a:pPr>
            <a:r>
              <a:rPr kumimoji="0" lang="en-US" sz="1200" b="0" i="0" u="none" strike="noStrike" kern="1200" cap="none" spc="0" normalizeH="0" baseline="0" noProof="0" dirty="0">
                <a:ln>
                  <a:noFill/>
                </a:ln>
                <a:solidFill>
                  <a:srgbClr val="FFFFFF">
                    <a:lumMod val="65000"/>
                  </a:srgbClr>
                </a:solidFill>
                <a:effectLst/>
                <a:uLnTx/>
                <a:uFillTx/>
                <a:latin typeface="Arial"/>
                <a:ea typeface="+mn-ea"/>
                <a:cs typeface="+mn-cs"/>
              </a:rPr>
              <a:t>UV</a:t>
            </a:r>
          </a:p>
          <a:p>
            <a:pPr marL="213122" marR="0" lvl="0" indent="-213122" algn="l" defTabSz="914400" rtl="0" eaLnBrk="1" fontAlgn="auto" latinLnBrk="0" hangingPunct="1">
              <a:lnSpc>
                <a:spcPct val="145000"/>
              </a:lnSpc>
              <a:spcBef>
                <a:spcPct val="55000"/>
              </a:spcBef>
              <a:spcAft>
                <a:spcPts val="0"/>
              </a:spcAft>
              <a:buClrTx/>
              <a:buSzTx/>
              <a:buFontTx/>
              <a:buChar char="•"/>
              <a:tabLst/>
              <a:defRPr/>
            </a:pPr>
            <a:r>
              <a:rPr kumimoji="0" lang="en-US" sz="1200" b="0" i="0" u="none" strike="noStrike" kern="1200" cap="none" spc="0" normalizeH="0" baseline="0" noProof="0" dirty="0">
                <a:ln>
                  <a:noFill/>
                </a:ln>
                <a:solidFill>
                  <a:srgbClr val="FFFFFF">
                    <a:lumMod val="65000"/>
                  </a:srgbClr>
                </a:solidFill>
                <a:effectLst/>
                <a:uLnTx/>
                <a:uFillTx/>
                <a:latin typeface="Arial"/>
                <a:ea typeface="+mn-ea"/>
                <a:cs typeface="+mn-cs"/>
              </a:rPr>
              <a:t>IR</a:t>
            </a:r>
          </a:p>
          <a:p>
            <a:pPr marL="213122" marR="0" lvl="0" indent="-213122" algn="l" defTabSz="914400" rtl="0" eaLnBrk="1" fontAlgn="auto" latinLnBrk="0" hangingPunct="1">
              <a:lnSpc>
                <a:spcPct val="145000"/>
              </a:lnSpc>
              <a:spcBef>
                <a:spcPct val="55000"/>
              </a:spcBef>
              <a:spcAft>
                <a:spcPts val="0"/>
              </a:spcAft>
              <a:buClrTx/>
              <a:buSzTx/>
              <a:buFontTx/>
              <a:buChar char="•"/>
              <a:tabLst/>
              <a:defRPr/>
            </a:pPr>
            <a:r>
              <a:rPr kumimoji="0" lang="en-US" sz="1200" b="0" i="0" u="none" strike="noStrike" kern="1200" cap="none" spc="0" normalizeH="0" baseline="0" noProof="0" dirty="0">
                <a:ln>
                  <a:noFill/>
                </a:ln>
                <a:solidFill>
                  <a:prstClr val="white">
                    <a:lumMod val="75000"/>
                  </a:prstClr>
                </a:solidFill>
                <a:effectLst/>
                <a:uLnTx/>
                <a:uFillTx/>
                <a:latin typeface="Arial"/>
                <a:ea typeface="+mn-ea"/>
                <a:cs typeface="+mn-cs"/>
              </a:rPr>
              <a:t>Multi-IR</a:t>
            </a:r>
          </a:p>
          <a:p>
            <a:pPr marL="213122" marR="0" lvl="0" indent="-213122" algn="l" defTabSz="914400" rtl="0" eaLnBrk="1" fontAlgn="auto" latinLnBrk="0" hangingPunct="1">
              <a:lnSpc>
                <a:spcPct val="145000"/>
              </a:lnSpc>
              <a:spcBef>
                <a:spcPct val="55000"/>
              </a:spcBef>
              <a:spcAft>
                <a:spcPts val="0"/>
              </a:spcAft>
              <a:buClrTx/>
              <a:buSzTx/>
              <a:buFontTx/>
              <a:buChar char="•"/>
              <a:tabLst/>
              <a:defRPr/>
            </a:pPr>
            <a:r>
              <a:rPr kumimoji="0" lang="en-US" sz="1200" b="0" i="0" u="none" strike="noStrike" kern="1200" cap="none" spc="0" normalizeH="0" baseline="0" noProof="0" dirty="0">
                <a:ln>
                  <a:noFill/>
                </a:ln>
                <a:solidFill>
                  <a:prstClr val="white">
                    <a:lumMod val="75000"/>
                  </a:prstClr>
                </a:solidFill>
                <a:effectLst/>
                <a:uLnTx/>
                <a:uFillTx/>
                <a:latin typeface="Arial"/>
                <a:ea typeface="+mn-ea"/>
                <a:cs typeface="+mn-cs"/>
              </a:rPr>
              <a:t>Multi-IR H</a:t>
            </a:r>
            <a:r>
              <a:rPr kumimoji="0" lang="en-US" sz="1200" b="0" i="0" u="none" strike="noStrike" kern="1200" cap="none" spc="0" normalizeH="0" baseline="-25000" noProof="0" dirty="0">
                <a:ln>
                  <a:noFill/>
                </a:ln>
                <a:solidFill>
                  <a:prstClr val="white">
                    <a:lumMod val="75000"/>
                  </a:prstClr>
                </a:solidFill>
                <a:effectLst/>
                <a:uLnTx/>
                <a:uFillTx/>
                <a:latin typeface="Arial"/>
                <a:ea typeface="+mn-ea"/>
                <a:cs typeface="+mn-cs"/>
              </a:rPr>
              <a:t>2</a:t>
            </a:r>
          </a:p>
          <a:p>
            <a:pPr marL="213122" marR="0" lvl="0" indent="-213122" algn="l" defTabSz="914400" rtl="0" eaLnBrk="1" fontAlgn="auto" latinLnBrk="0" hangingPunct="1">
              <a:lnSpc>
                <a:spcPct val="145000"/>
              </a:lnSpc>
              <a:spcBef>
                <a:spcPct val="55000"/>
              </a:spcBef>
              <a:spcAft>
                <a:spcPts val="0"/>
              </a:spcAft>
              <a:buClrTx/>
              <a:buSzTx/>
              <a:buFontTx/>
              <a:buChar char="•"/>
              <a:tabLst/>
              <a:defRPr/>
            </a:pPr>
            <a:r>
              <a:rPr kumimoji="0" lang="en-US" sz="2400" b="1" i="0" u="none" strike="noStrike" kern="1200" cap="none" spc="0" normalizeH="0" baseline="0" noProof="0" dirty="0">
                <a:ln>
                  <a:noFill/>
                </a:ln>
                <a:solidFill>
                  <a:srgbClr val="1DB390">
                    <a:lumMod val="75000"/>
                  </a:srgbClr>
                </a:solidFill>
                <a:effectLst/>
                <a:uLnTx/>
                <a:uFillTx/>
                <a:latin typeface="Arial" panose="020B0604020202020204"/>
                <a:ea typeface="+mn-ea"/>
                <a:cs typeface="+mn-cs"/>
              </a:rPr>
              <a:t>UV</a:t>
            </a:r>
            <a:r>
              <a:rPr kumimoji="0" lang="en-US" sz="2400" b="1" i="0" u="none" strike="noStrike" kern="1200" cap="none" spc="0" normalizeH="0" baseline="0" noProof="0" dirty="0">
                <a:ln>
                  <a:noFill/>
                </a:ln>
                <a:solidFill>
                  <a:srgbClr val="4F81BD">
                    <a:lumMod val="60000"/>
                    <a:lumOff val="40000"/>
                  </a:srgbClr>
                </a:solidFill>
                <a:effectLst/>
                <a:uLnTx/>
                <a:uFillTx/>
                <a:latin typeface="Arial"/>
                <a:ea typeface="+mn-ea"/>
                <a:cs typeface="+mn-cs"/>
              </a:rPr>
              <a:t> </a:t>
            </a:r>
            <a:r>
              <a:rPr kumimoji="0" lang="en-US" sz="2400" b="1" i="0" u="none" strike="noStrike" kern="1200" cap="none" spc="0" normalizeH="0" baseline="0" noProof="0" dirty="0">
                <a:ln>
                  <a:noFill/>
                </a:ln>
                <a:solidFill>
                  <a:prstClr val="white">
                    <a:lumMod val="50000"/>
                  </a:prstClr>
                </a:solidFill>
                <a:effectLst/>
                <a:uLnTx/>
                <a:uFillTx/>
                <a:latin typeface="Arial"/>
                <a:ea typeface="+mn-ea"/>
                <a:cs typeface="+mn-cs"/>
              </a:rPr>
              <a:t>/</a:t>
            </a:r>
            <a:r>
              <a:rPr kumimoji="0" lang="en-US" sz="2400" b="1" i="0" u="none" strike="noStrike" kern="1200" cap="none" spc="0" normalizeH="0" baseline="0" noProof="0" dirty="0">
                <a:ln>
                  <a:noFill/>
                </a:ln>
                <a:solidFill>
                  <a:srgbClr val="4F81BD">
                    <a:lumMod val="60000"/>
                    <a:lumOff val="40000"/>
                  </a:srgbClr>
                </a:solidFill>
                <a:effectLst/>
                <a:uLnTx/>
                <a:uFillTx/>
                <a:latin typeface="Arial"/>
                <a:ea typeface="+mn-ea"/>
                <a:cs typeface="+mn-cs"/>
              </a:rPr>
              <a:t> </a:t>
            </a:r>
            <a:r>
              <a:rPr kumimoji="0" lang="en-US" sz="2400" b="1" i="0" u="none" strike="noStrike" kern="1200" cap="none" spc="0" normalizeH="0" baseline="0" noProof="0" dirty="0">
                <a:ln>
                  <a:noFill/>
                </a:ln>
                <a:solidFill>
                  <a:schemeClr val="accent1">
                    <a:lumMod val="40000"/>
                    <a:lumOff val="60000"/>
                  </a:schemeClr>
                </a:solidFill>
                <a:effectLst/>
                <a:uLnTx/>
                <a:uFillTx/>
                <a:latin typeface="Arial"/>
                <a:ea typeface="+mn-ea"/>
                <a:cs typeface="+mn-cs"/>
              </a:rPr>
              <a:t>IR</a:t>
            </a:r>
          </a:p>
        </p:txBody>
      </p:sp>
      <p:sp>
        <p:nvSpPr>
          <p:cNvPr id="14" name="Line 5">
            <a:extLst>
              <a:ext uri="{FF2B5EF4-FFF2-40B4-BE49-F238E27FC236}">
                <a16:creationId xmlns:a16="http://schemas.microsoft.com/office/drawing/2014/main" id="{2426D95F-DDA2-4641-8AA1-1EF73AD9D2A6}"/>
              </a:ext>
            </a:extLst>
          </p:cNvPr>
          <p:cNvSpPr>
            <a:spLocks noChangeAspect="1" noChangeShapeType="1"/>
          </p:cNvSpPr>
          <p:nvPr/>
        </p:nvSpPr>
        <p:spPr bwMode="auto">
          <a:xfrm>
            <a:off x="5023086" y="1855263"/>
            <a:ext cx="1304" cy="1808537"/>
          </a:xfrm>
          <a:prstGeom prst="line">
            <a:avLst/>
          </a:prstGeom>
          <a:noFill/>
          <a:ln w="76200">
            <a:solidFill>
              <a:schemeClr val="accent6">
                <a:lumMod val="75000"/>
                <a:alpha val="58000"/>
              </a:schemeClr>
            </a:solidFill>
            <a:round/>
            <a:headEnd/>
            <a:tailEnd/>
          </a:ln>
        </p:spPr>
        <p:txBody>
          <a:bodyPr wrap="none"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534" b="0" i="0" u="none" strike="noStrike" kern="1200" cap="none" spc="0" normalizeH="0" baseline="0" noProof="0">
              <a:ln>
                <a:noFill/>
              </a:ln>
              <a:solidFill>
                <a:srgbClr val="000000"/>
              </a:solidFill>
              <a:effectLst/>
              <a:uLnTx/>
              <a:uFillTx/>
              <a:latin typeface="Arial" panose="020B0604020202020204"/>
              <a:ea typeface="+mn-ea"/>
              <a:cs typeface="+mn-cs"/>
            </a:endParaRPr>
          </a:p>
        </p:txBody>
      </p:sp>
      <p:sp>
        <p:nvSpPr>
          <p:cNvPr id="3" name="Rectangle 2">
            <a:extLst>
              <a:ext uri="{FF2B5EF4-FFF2-40B4-BE49-F238E27FC236}">
                <a16:creationId xmlns:a16="http://schemas.microsoft.com/office/drawing/2014/main" id="{80BE24D9-8E15-D00A-8690-DA42B66E62EE}"/>
              </a:ext>
            </a:extLst>
          </p:cNvPr>
          <p:cNvSpPr/>
          <p:nvPr/>
        </p:nvSpPr>
        <p:spPr>
          <a:xfrm>
            <a:off x="123456" y="401529"/>
            <a:ext cx="8120952" cy="416011"/>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600" b="1" i="0" u="none" strike="noStrike" kern="1200" cap="all" spc="0" normalizeH="0" baseline="0" noProof="0" dirty="0">
                <a:ln>
                  <a:noFill/>
                </a:ln>
                <a:solidFill>
                  <a:srgbClr val="0067B1"/>
                </a:solidFill>
                <a:effectLst/>
                <a:uLnTx/>
                <a:uFillTx/>
                <a:latin typeface="Arial" panose="020B0604020202020204"/>
                <a:ea typeface="+mj-ea"/>
                <a:cs typeface="+mj-cs"/>
              </a:rPr>
              <a:t> </a:t>
            </a:r>
            <a:r>
              <a:rPr kumimoji="0" lang="fr-FR" sz="1600" b="1" i="0" u="none" strike="noStrike" kern="1200" spc="0" normalizeH="0" noProof="0" dirty="0">
                <a:ln>
                  <a:noFill/>
                </a:ln>
                <a:solidFill>
                  <a:srgbClr val="0067B1"/>
                </a:solidFill>
                <a:effectLst/>
                <a:uLnTx/>
                <a:uFillTx/>
                <a:latin typeface="Arial" panose="020B0604020202020204"/>
                <a:ea typeface="+mj-ea"/>
                <a:cs typeface="+mj-cs"/>
              </a:rPr>
              <a:t>La détection de flamme </a:t>
            </a:r>
            <a:r>
              <a:rPr kumimoji="0" lang="en-US" sz="1600" b="1" i="0" u="none" strike="noStrike" kern="1200" spc="0" normalizeH="0" noProof="0" dirty="0">
                <a:ln>
                  <a:noFill/>
                </a:ln>
                <a:solidFill>
                  <a:srgbClr val="1DB390">
                    <a:lumMod val="75000"/>
                  </a:srgbClr>
                </a:solidFill>
                <a:effectLst/>
                <a:uLnTx/>
                <a:uFillTx/>
                <a:latin typeface="Arial" panose="020B0604020202020204"/>
                <a:ea typeface="+mj-ea"/>
                <a:cs typeface="+mj-cs"/>
              </a:rPr>
              <a:t>UV </a:t>
            </a:r>
            <a:r>
              <a:rPr kumimoji="0" lang="fr-FR" sz="1600" b="1" i="0" u="none" strike="noStrike" kern="1200" spc="0" normalizeH="0" noProof="0" dirty="0">
                <a:ln>
                  <a:noFill/>
                </a:ln>
                <a:solidFill>
                  <a:srgbClr val="0067B1"/>
                </a:solidFill>
                <a:effectLst/>
                <a:uLnTx/>
                <a:uFillTx/>
                <a:latin typeface="Arial" panose="020B0604020202020204"/>
                <a:ea typeface="+mj-ea"/>
                <a:cs typeface="+mj-cs"/>
              </a:rPr>
              <a:t>/</a:t>
            </a:r>
            <a:r>
              <a:rPr kumimoji="0" lang="en-US" sz="1600" b="1" i="0" u="none" strike="noStrike" kern="1200" spc="0" normalizeH="0" noProof="0" dirty="0">
                <a:ln>
                  <a:noFill/>
                </a:ln>
                <a:solidFill>
                  <a:srgbClr val="1DB390">
                    <a:lumMod val="75000"/>
                  </a:srgbClr>
                </a:solidFill>
                <a:effectLst/>
                <a:uLnTx/>
                <a:uFillTx/>
                <a:latin typeface="Arial" panose="020B0604020202020204"/>
                <a:ea typeface="+mj-ea"/>
                <a:cs typeface="+mj-cs"/>
              </a:rPr>
              <a:t> </a:t>
            </a:r>
            <a:r>
              <a:rPr kumimoji="0" lang="fr-FR" sz="1600" b="1" i="0" u="none" strike="noStrike" kern="1200" spc="0" normalizeH="0" noProof="0" dirty="0">
                <a:ln>
                  <a:noFill/>
                </a:ln>
                <a:solidFill>
                  <a:schemeClr val="accent1">
                    <a:lumMod val="40000"/>
                    <a:lumOff val="60000"/>
                  </a:schemeClr>
                </a:solidFill>
                <a:effectLst/>
                <a:uLnTx/>
                <a:uFillTx/>
                <a:latin typeface="Arial"/>
                <a:ea typeface="+mj-ea"/>
                <a:cs typeface="+mj-cs"/>
              </a:rPr>
              <a:t>IR</a:t>
            </a:r>
            <a:endParaRPr kumimoji="0" lang="fr-FR" sz="1400" b="1" i="0" u="none" strike="noStrike" kern="1200" spc="0" normalizeH="0" noProof="0" dirty="0">
              <a:ln>
                <a:noFill/>
              </a:ln>
              <a:solidFill>
                <a:srgbClr val="00A0E4"/>
              </a:solidFill>
              <a:effectLst/>
              <a:uLnTx/>
              <a:uFillTx/>
              <a:latin typeface="Arial"/>
              <a:ea typeface="+mn-ea"/>
              <a:cs typeface="+mn-cs"/>
            </a:endParaRPr>
          </a:p>
        </p:txBody>
      </p:sp>
      <p:grpSp>
        <p:nvGrpSpPr>
          <p:cNvPr id="6" name="Groupe 5">
            <a:extLst>
              <a:ext uri="{FF2B5EF4-FFF2-40B4-BE49-F238E27FC236}">
                <a16:creationId xmlns:a16="http://schemas.microsoft.com/office/drawing/2014/main" id="{5648CB97-71E6-1BF5-AD9B-91BA67266056}"/>
              </a:ext>
            </a:extLst>
          </p:cNvPr>
          <p:cNvGrpSpPr/>
          <p:nvPr/>
        </p:nvGrpSpPr>
        <p:grpSpPr>
          <a:xfrm>
            <a:off x="4283968" y="1155153"/>
            <a:ext cx="3859899" cy="2729989"/>
            <a:chOff x="4283968" y="1419622"/>
            <a:chExt cx="3859899" cy="2729989"/>
          </a:xfrm>
        </p:grpSpPr>
        <p:pic>
          <p:nvPicPr>
            <p:cNvPr id="13" name="Picture 4">
              <a:extLst>
                <a:ext uri="{FF2B5EF4-FFF2-40B4-BE49-F238E27FC236}">
                  <a16:creationId xmlns:a16="http://schemas.microsoft.com/office/drawing/2014/main" id="{FE8831FB-80AE-4EAF-A6EF-AD6E833B404E}"/>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4283968" y="1629331"/>
              <a:ext cx="3859899" cy="2520280"/>
            </a:xfrm>
            <a:prstGeom prst="rect">
              <a:avLst/>
            </a:prstGeom>
            <a:noFill/>
            <a:ln w="9525">
              <a:noFill/>
              <a:miter lim="800000"/>
              <a:headEnd/>
              <a:tailEnd/>
            </a:ln>
          </p:spPr>
        </p:pic>
        <p:sp>
          <p:nvSpPr>
            <p:cNvPr id="4" name="Text Box 12">
              <a:extLst>
                <a:ext uri="{FF2B5EF4-FFF2-40B4-BE49-F238E27FC236}">
                  <a16:creationId xmlns:a16="http://schemas.microsoft.com/office/drawing/2014/main" id="{B5A85097-7A63-0534-96CE-9C297C072F11}"/>
                </a:ext>
              </a:extLst>
            </p:cNvPr>
            <p:cNvSpPr txBox="1">
              <a:spLocks noChangeAspect="1" noChangeArrowheads="1"/>
            </p:cNvSpPr>
            <p:nvPr/>
          </p:nvSpPr>
          <p:spPr bwMode="auto">
            <a:xfrm>
              <a:off x="4856067" y="1419622"/>
              <a:ext cx="400161" cy="200055"/>
            </a:xfrm>
            <a:prstGeom prst="rect">
              <a:avLst/>
            </a:prstGeom>
            <a:solidFill>
              <a:schemeClr val="accent6">
                <a:lumMod val="75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UV</a:t>
              </a:r>
              <a:endPar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5" name="Text Box 12">
              <a:extLst>
                <a:ext uri="{FF2B5EF4-FFF2-40B4-BE49-F238E27FC236}">
                  <a16:creationId xmlns:a16="http://schemas.microsoft.com/office/drawing/2014/main" id="{4845F131-E34F-4C79-379A-B92AEC58DFB2}"/>
                </a:ext>
              </a:extLst>
            </p:cNvPr>
            <p:cNvSpPr txBox="1">
              <a:spLocks noChangeAspect="1" noChangeArrowheads="1"/>
            </p:cNvSpPr>
            <p:nvPr/>
          </p:nvSpPr>
          <p:spPr bwMode="auto">
            <a:xfrm>
              <a:off x="6404087" y="1419622"/>
              <a:ext cx="400161" cy="200055"/>
            </a:xfrm>
            <a:prstGeom prst="rect">
              <a:avLst/>
            </a:prstGeom>
            <a:solidFill>
              <a:schemeClr val="tx2">
                <a:lumMod val="40000"/>
                <a:lumOff val="60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IR</a:t>
              </a:r>
              <a:endPar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grpSp>
      <p:sp>
        <p:nvSpPr>
          <p:cNvPr id="16" name="Text Box 12">
            <a:extLst>
              <a:ext uri="{FF2B5EF4-FFF2-40B4-BE49-F238E27FC236}">
                <a16:creationId xmlns:a16="http://schemas.microsoft.com/office/drawing/2014/main" id="{F7390B13-BDFC-7F68-B983-E111F5980970}"/>
              </a:ext>
            </a:extLst>
          </p:cNvPr>
          <p:cNvSpPr txBox="1">
            <a:spLocks noChangeAspect="1" noChangeArrowheads="1"/>
          </p:cNvSpPr>
          <p:nvPr/>
        </p:nvSpPr>
        <p:spPr bwMode="auto">
          <a:xfrm>
            <a:off x="5900031" y="148452"/>
            <a:ext cx="400161" cy="200055"/>
          </a:xfrm>
          <a:prstGeom prst="rect">
            <a:avLst/>
          </a:prstGeom>
          <a:solidFill>
            <a:schemeClr val="accent6">
              <a:lumMod val="75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UV</a:t>
            </a:r>
            <a:endPar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17" name="Text Box 12">
            <a:extLst>
              <a:ext uri="{FF2B5EF4-FFF2-40B4-BE49-F238E27FC236}">
                <a16:creationId xmlns:a16="http://schemas.microsoft.com/office/drawing/2014/main" id="{C8692AA2-D377-2040-F524-34083A6E2BF0}"/>
              </a:ext>
            </a:extLst>
          </p:cNvPr>
          <p:cNvSpPr txBox="1">
            <a:spLocks noChangeAspect="1" noChangeArrowheads="1"/>
          </p:cNvSpPr>
          <p:nvPr/>
        </p:nvSpPr>
        <p:spPr bwMode="auto">
          <a:xfrm>
            <a:off x="6260071" y="148452"/>
            <a:ext cx="400161" cy="200055"/>
          </a:xfrm>
          <a:prstGeom prst="rect">
            <a:avLst/>
          </a:prstGeom>
          <a:solidFill>
            <a:schemeClr val="tx2">
              <a:lumMod val="40000"/>
              <a:lumOff val="60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IR</a:t>
            </a:r>
            <a:endPar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Tree>
    <p:extLst>
      <p:ext uri="{BB962C8B-B14F-4D97-AF65-F5344CB8AC3E}">
        <p14:creationId xmlns:p14="http://schemas.microsoft.com/office/powerpoint/2010/main" val="4261507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p:cNvSpPr>
            <a:spLocks noChangeArrowheads="1"/>
          </p:cNvSpPr>
          <p:nvPr/>
        </p:nvSpPr>
        <p:spPr bwMode="auto">
          <a:xfrm>
            <a:off x="1485900" y="114300"/>
            <a:ext cx="6172200" cy="571500"/>
          </a:xfrm>
          <a:prstGeom prst="rect">
            <a:avLst/>
          </a:prstGeom>
          <a:noFill/>
          <a:ln w="9525">
            <a:noFill/>
            <a:miter lim="800000"/>
            <a:headEnd/>
            <a:tailEnd/>
          </a:ln>
        </p:spPr>
        <p:txBody>
          <a:bodyPr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altLang="en-US" sz="2400" b="0" i="0" u="none" strike="noStrike" kern="1200" cap="none" spc="0" normalizeH="0" baseline="0" noProof="0">
              <a:ln>
                <a:noFill/>
              </a:ln>
              <a:solidFill>
                <a:srgbClr val="0000FF"/>
              </a:solidFill>
              <a:effectLst/>
              <a:uLnTx/>
              <a:uFillTx/>
              <a:latin typeface="Arial"/>
              <a:ea typeface="+mn-ea"/>
              <a:cs typeface="+mn-cs"/>
            </a:endParaRPr>
          </a:p>
        </p:txBody>
      </p:sp>
      <p:sp>
        <p:nvSpPr>
          <p:cNvPr id="46088" name="Title 9"/>
          <p:cNvSpPr>
            <a:spLocks noGrp="1"/>
          </p:cNvSpPr>
          <p:nvPr>
            <p:ph type="title"/>
          </p:nvPr>
        </p:nvSpPr>
        <p:spPr/>
        <p:txBody>
          <a:bodyPr>
            <a:normAutofit/>
          </a:bodyPr>
          <a:lstStyle/>
          <a:p>
            <a:pPr marR="0" lvl="0" algn="l" defTabSz="914400" rtl="0" eaLnBrk="1" fontAlgn="auto" latinLnBrk="0" hangingPunct="1">
              <a:lnSpc>
                <a:spcPct val="145000"/>
              </a:lnSpc>
              <a:spcBef>
                <a:spcPct val="55000"/>
              </a:spcBef>
              <a:spcAft>
                <a:spcPts val="0"/>
              </a:spcAft>
              <a:buClrTx/>
              <a:buSzTx/>
              <a:tabLst/>
              <a:defRPr/>
            </a:pPr>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en-US" altLang="en-US" dirty="0"/>
          </a:p>
        </p:txBody>
      </p:sp>
      <p:sp>
        <p:nvSpPr>
          <p:cNvPr id="16" name="ZoneTexte 15">
            <a:extLst>
              <a:ext uri="{FF2B5EF4-FFF2-40B4-BE49-F238E27FC236}">
                <a16:creationId xmlns:a16="http://schemas.microsoft.com/office/drawing/2014/main" id="{EDD3C9AA-BB90-4642-958A-0DF37C97684D}"/>
              </a:ext>
            </a:extLst>
          </p:cNvPr>
          <p:cNvSpPr txBox="1"/>
          <p:nvPr/>
        </p:nvSpPr>
        <p:spPr>
          <a:xfrm>
            <a:off x="123456" y="1155153"/>
            <a:ext cx="2576336" cy="1323439"/>
          </a:xfrm>
          <a:prstGeom prst="rect">
            <a:avLst/>
          </a:prstGeom>
          <a:solidFill>
            <a:schemeClr val="accent2">
              <a:lumMod val="40000"/>
              <a:lumOff val="60000"/>
            </a:schemeClr>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009900"/>
                </a:solidFill>
                <a:effectLst/>
                <a:uLnTx/>
                <a:uFillTx/>
                <a:latin typeface="Arial"/>
                <a:ea typeface="+mn-ea"/>
                <a:cs typeface="+mn-cs"/>
              </a:rPr>
              <a:t>Avantages potentiels pour l’utilisateur </a:t>
            </a: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543050" marR="0" lvl="3"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Capacité de détecter des feux à base d’hydrocarbure ;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Capacité augmentée de rejet des fausses alarmes en comparaison avec les détecteurs UV ou IR seuls. </a:t>
            </a:r>
          </a:p>
        </p:txBody>
      </p:sp>
      <p:sp>
        <p:nvSpPr>
          <p:cNvPr id="24" name="ZoneTexte 23">
            <a:extLst>
              <a:ext uri="{FF2B5EF4-FFF2-40B4-BE49-F238E27FC236}">
                <a16:creationId xmlns:a16="http://schemas.microsoft.com/office/drawing/2014/main" id="{10E7CE1B-3EC1-4CE5-B698-75D87A9CC503}"/>
              </a:ext>
            </a:extLst>
          </p:cNvPr>
          <p:cNvSpPr txBox="1"/>
          <p:nvPr/>
        </p:nvSpPr>
        <p:spPr>
          <a:xfrm>
            <a:off x="2915816" y="1155153"/>
            <a:ext cx="3240360" cy="3323987"/>
          </a:xfrm>
          <a:prstGeom prst="rect">
            <a:avLst/>
          </a:prstGeom>
          <a:solidFill>
            <a:srgbClr val="E5CFBF"/>
          </a:solid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1" i="0" u="none" strike="noStrike" kern="1200" cap="none" spc="0" normalizeH="0" baseline="0" noProof="0" dirty="0">
                <a:ln>
                  <a:noFill/>
                </a:ln>
                <a:solidFill>
                  <a:srgbClr val="F79646">
                    <a:lumMod val="75000"/>
                  </a:srgbClr>
                </a:solidFill>
                <a:effectLst/>
                <a:uLnTx/>
                <a:uFillTx/>
                <a:latin typeface="Arial"/>
                <a:ea typeface="+mn-ea"/>
                <a:cs typeface="+mn-cs"/>
              </a:rPr>
              <a:t>Points de vigilance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Un faible dépôt d’huile sur les optiques peut inhiber la performance de détection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La présence de vapeurs qui atténuent l’énergie UV peut inhiber la performance de détection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La présence d’IR ambiants intenses et modulés de façon aléatoire peut réduire la plage de détection des appareils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La présence d’eau ou glace sur l’optique du détecteur peut réduire la plage de détection de l’appareil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Non adapté pour applications avec des températures excédant régulièrement +75º C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Si utilisée, une temporisation inhibera la capacité des appareils à détecter certains types de feu</a:t>
            </a:r>
          </a:p>
        </p:txBody>
      </p:sp>
      <p:pic>
        <p:nvPicPr>
          <p:cNvPr id="2" name="Picture 2" descr="Y:\mktg\DEC Library - Graphics\Marcom Photo Library\JPEGs\Flame\X5200.jpg">
            <a:extLst>
              <a:ext uri="{FF2B5EF4-FFF2-40B4-BE49-F238E27FC236}">
                <a16:creationId xmlns:a16="http://schemas.microsoft.com/office/drawing/2014/main" id="{FD656499-C127-2FE1-86B4-43694780AFC3}"/>
              </a:ext>
            </a:extLst>
          </p:cNvPr>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6779894" y="41792"/>
            <a:ext cx="837634" cy="528354"/>
          </a:xfrm>
          <a:prstGeom prst="rect">
            <a:avLst/>
          </a:prstGeom>
          <a:noFill/>
          <a:ln w="9525">
            <a:noFill/>
            <a:miter lim="800000"/>
            <a:headEnd/>
            <a:tailEnd/>
          </a:ln>
        </p:spPr>
      </p:pic>
      <p:sp>
        <p:nvSpPr>
          <p:cNvPr id="10" name="Text Box 12">
            <a:extLst>
              <a:ext uri="{FF2B5EF4-FFF2-40B4-BE49-F238E27FC236}">
                <a16:creationId xmlns:a16="http://schemas.microsoft.com/office/drawing/2014/main" id="{051823E5-C7D1-11B3-A39E-28147D509D78}"/>
              </a:ext>
            </a:extLst>
          </p:cNvPr>
          <p:cNvSpPr txBox="1">
            <a:spLocks noChangeAspect="1" noChangeArrowheads="1"/>
          </p:cNvSpPr>
          <p:nvPr/>
        </p:nvSpPr>
        <p:spPr bwMode="auto">
          <a:xfrm>
            <a:off x="5900031" y="148452"/>
            <a:ext cx="400161" cy="200055"/>
          </a:xfrm>
          <a:prstGeom prst="rect">
            <a:avLst/>
          </a:prstGeom>
          <a:solidFill>
            <a:schemeClr val="accent6">
              <a:lumMod val="75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UV</a:t>
            </a:r>
            <a:endPar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11" name="Text Box 12">
            <a:extLst>
              <a:ext uri="{FF2B5EF4-FFF2-40B4-BE49-F238E27FC236}">
                <a16:creationId xmlns:a16="http://schemas.microsoft.com/office/drawing/2014/main" id="{06F85326-DFD8-4259-082A-523B818B3EF7}"/>
              </a:ext>
            </a:extLst>
          </p:cNvPr>
          <p:cNvSpPr txBox="1">
            <a:spLocks noChangeAspect="1" noChangeArrowheads="1"/>
          </p:cNvSpPr>
          <p:nvPr/>
        </p:nvSpPr>
        <p:spPr bwMode="auto">
          <a:xfrm>
            <a:off x="6260071" y="148452"/>
            <a:ext cx="400161" cy="200055"/>
          </a:xfrm>
          <a:prstGeom prst="rect">
            <a:avLst/>
          </a:prstGeom>
          <a:solidFill>
            <a:schemeClr val="tx2">
              <a:lumMod val="40000"/>
              <a:lumOff val="60000"/>
            </a:schemeClr>
          </a:solidFill>
          <a:ln w="9525">
            <a:noFill/>
            <a:miter lim="800000"/>
            <a:headEnd/>
            <a:tailEnd/>
          </a:ln>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700" b="1" i="0" u="none" strike="noStrike" kern="1200" cap="none" spc="0" normalizeH="0" baseline="0" noProof="0" dirty="0">
                <a:ln>
                  <a:noFill/>
                </a:ln>
                <a:solidFill>
                  <a:schemeClr val="bg1"/>
                </a:solidFill>
                <a:effectLst/>
                <a:uLnTx/>
                <a:uFillTx/>
                <a:latin typeface="Arial" panose="020B0604020202020204"/>
                <a:ea typeface="+mn-ea"/>
                <a:cs typeface="+mn-cs"/>
              </a:rPr>
              <a:t>IR</a:t>
            </a:r>
            <a:endParaRPr kumimoji="0" lang="en-US" sz="7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12" name="ZoneTexte 11">
            <a:extLst>
              <a:ext uri="{FF2B5EF4-FFF2-40B4-BE49-F238E27FC236}">
                <a16:creationId xmlns:a16="http://schemas.microsoft.com/office/drawing/2014/main" id="{1288752F-A125-C90A-6277-176C9BAA2354}"/>
              </a:ext>
            </a:extLst>
          </p:cNvPr>
          <p:cNvSpPr txBox="1"/>
          <p:nvPr/>
        </p:nvSpPr>
        <p:spPr>
          <a:xfrm>
            <a:off x="6372200" y="1155153"/>
            <a:ext cx="2592288" cy="1631216"/>
          </a:xfrm>
          <a:prstGeom prst="rect">
            <a:avLst/>
          </a:prstGeom>
          <a:solidFill>
            <a:schemeClr val="bg1">
              <a:lumMod val="95000"/>
            </a:schemeClr>
          </a:solid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lang="fr-FR" sz="1000" b="1" dirty="0">
                <a:latin typeface="Arial"/>
              </a:rPr>
              <a:t>Principales applications</a:t>
            </a:r>
          </a:p>
          <a:p>
            <a:pPr marR="0" lvl="0" algn="l" defTabSz="914400" rtl="0" eaLnBrk="1" fontAlgn="auto" latinLnBrk="0" hangingPunct="1">
              <a:lnSpc>
                <a:spcPct val="100000"/>
              </a:lnSpc>
              <a:spcBef>
                <a:spcPts val="0"/>
              </a:spcBef>
              <a:spcAft>
                <a:spcPts val="0"/>
              </a:spcAft>
              <a:buClrTx/>
              <a:buSzTx/>
              <a:tabLst/>
              <a:defRPr/>
            </a:pPr>
            <a:endParaRPr lang="fr-FR" sz="1000" dirty="0">
              <a:solidFill>
                <a:prstClr val="black"/>
              </a:solidFill>
              <a:latin typeface="Arial"/>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Cellules de remplissage d’aérosol ;</a:t>
            </a:r>
            <a:br>
              <a:rPr kumimoji="0" lang="fr-FR" sz="1000" b="0" i="0" u="none" strike="noStrike" kern="1200" cap="none" spc="0" normalizeH="0" baseline="0" noProof="0" dirty="0">
                <a:ln>
                  <a:noFill/>
                </a:ln>
                <a:solidFill>
                  <a:prstClr val="black"/>
                </a:solidFill>
                <a:effectLst/>
                <a:uLnTx/>
                <a:uFillTx/>
                <a:latin typeface="Arial"/>
                <a:ea typeface="+mn-ea"/>
                <a:cs typeface="+mn-cs"/>
              </a:rPr>
            </a:b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Protection de hangars d’aéronefs ;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Munitions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prstClr val="black"/>
                </a:solidFill>
                <a:effectLst/>
                <a:uLnTx/>
                <a:uFillTx/>
                <a:latin typeface="Arial"/>
                <a:ea typeface="+mn-ea"/>
                <a:cs typeface="+mn-cs"/>
              </a:rPr>
              <a:t>Applications à l’intérieur et extérieur.</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prstClr val="black"/>
              </a:solidFill>
              <a:effectLst/>
              <a:uLnTx/>
              <a:uFillTx/>
              <a:latin typeface="Arial"/>
              <a:ea typeface="+mn-ea"/>
              <a:cs typeface="+mn-cs"/>
            </a:endParaRPr>
          </a:p>
        </p:txBody>
      </p:sp>
      <p:sp>
        <p:nvSpPr>
          <p:cNvPr id="13" name="Rectangle 12">
            <a:extLst>
              <a:ext uri="{FF2B5EF4-FFF2-40B4-BE49-F238E27FC236}">
                <a16:creationId xmlns:a16="http://schemas.microsoft.com/office/drawing/2014/main" id="{DBF6D843-DAFB-37F7-5425-73B8E241A133}"/>
              </a:ext>
            </a:extLst>
          </p:cNvPr>
          <p:cNvSpPr/>
          <p:nvPr/>
        </p:nvSpPr>
        <p:spPr>
          <a:xfrm>
            <a:off x="123456" y="401529"/>
            <a:ext cx="8120952" cy="416011"/>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600" b="1" i="0" u="none" strike="noStrike" kern="1200" cap="all" spc="0" normalizeH="0" baseline="0" noProof="0" dirty="0">
                <a:ln>
                  <a:noFill/>
                </a:ln>
                <a:solidFill>
                  <a:srgbClr val="0067B1"/>
                </a:solidFill>
                <a:effectLst/>
                <a:uLnTx/>
                <a:uFillTx/>
                <a:latin typeface="Arial" panose="020B0604020202020204"/>
                <a:ea typeface="+mj-ea"/>
                <a:cs typeface="+mj-cs"/>
              </a:rPr>
              <a:t> </a:t>
            </a:r>
            <a:r>
              <a:rPr kumimoji="0" lang="fr-FR" sz="1600" b="1" i="0" u="none" strike="noStrike" kern="1200" spc="0" normalizeH="0" noProof="0" dirty="0">
                <a:ln>
                  <a:noFill/>
                </a:ln>
                <a:solidFill>
                  <a:srgbClr val="0067B1"/>
                </a:solidFill>
                <a:effectLst/>
                <a:uLnTx/>
                <a:uFillTx/>
                <a:latin typeface="Arial" panose="020B0604020202020204"/>
                <a:ea typeface="+mj-ea"/>
                <a:cs typeface="+mj-cs"/>
              </a:rPr>
              <a:t>La détection de flamme </a:t>
            </a:r>
            <a:r>
              <a:rPr kumimoji="0" lang="en-US" sz="1600" b="1" i="0" u="none" strike="noStrike" kern="1200" spc="0" normalizeH="0" noProof="0" dirty="0">
                <a:ln>
                  <a:noFill/>
                </a:ln>
                <a:solidFill>
                  <a:srgbClr val="1DB390">
                    <a:lumMod val="75000"/>
                  </a:srgbClr>
                </a:solidFill>
                <a:effectLst/>
                <a:uLnTx/>
                <a:uFillTx/>
                <a:latin typeface="Arial" panose="020B0604020202020204"/>
                <a:ea typeface="+mj-ea"/>
                <a:cs typeface="+mj-cs"/>
              </a:rPr>
              <a:t>UV </a:t>
            </a:r>
            <a:r>
              <a:rPr kumimoji="0" lang="fr-FR" sz="1600" b="1" i="0" u="none" strike="noStrike" kern="1200" spc="0" normalizeH="0" noProof="0" dirty="0">
                <a:ln>
                  <a:noFill/>
                </a:ln>
                <a:solidFill>
                  <a:srgbClr val="0067B1"/>
                </a:solidFill>
                <a:effectLst/>
                <a:uLnTx/>
                <a:uFillTx/>
                <a:latin typeface="Arial" panose="020B0604020202020204"/>
                <a:ea typeface="+mj-ea"/>
                <a:cs typeface="+mj-cs"/>
              </a:rPr>
              <a:t>/</a:t>
            </a:r>
            <a:r>
              <a:rPr kumimoji="0" lang="en-US" sz="1600" b="1" i="0" u="none" strike="noStrike" kern="1200" spc="0" normalizeH="0" noProof="0" dirty="0">
                <a:ln>
                  <a:noFill/>
                </a:ln>
                <a:solidFill>
                  <a:srgbClr val="1DB390">
                    <a:lumMod val="75000"/>
                  </a:srgbClr>
                </a:solidFill>
                <a:effectLst/>
                <a:uLnTx/>
                <a:uFillTx/>
                <a:latin typeface="Arial" panose="020B0604020202020204"/>
                <a:ea typeface="+mj-ea"/>
                <a:cs typeface="+mj-cs"/>
              </a:rPr>
              <a:t> </a:t>
            </a:r>
            <a:r>
              <a:rPr kumimoji="0" lang="fr-FR" sz="1600" b="1" i="0" u="none" strike="noStrike" kern="1200" spc="0" normalizeH="0" noProof="0" dirty="0">
                <a:ln>
                  <a:noFill/>
                </a:ln>
                <a:solidFill>
                  <a:schemeClr val="accent1">
                    <a:lumMod val="40000"/>
                    <a:lumOff val="60000"/>
                  </a:schemeClr>
                </a:solidFill>
                <a:effectLst/>
                <a:uLnTx/>
                <a:uFillTx/>
                <a:latin typeface="Arial"/>
                <a:ea typeface="+mj-ea"/>
                <a:cs typeface="+mj-cs"/>
              </a:rPr>
              <a:t>IR </a:t>
            </a:r>
            <a:r>
              <a:rPr kumimoji="0" lang="fr-FR" sz="1600" b="1" i="0" u="none" strike="noStrike" kern="1200" spc="0" normalizeH="0" noProof="0" dirty="0">
                <a:ln>
                  <a:noFill/>
                </a:ln>
                <a:solidFill>
                  <a:schemeClr val="tx2"/>
                </a:solidFill>
                <a:effectLst/>
                <a:uLnTx/>
                <a:uFillTx/>
                <a:latin typeface="Arial"/>
                <a:ea typeface="+mj-ea"/>
                <a:cs typeface="+mj-cs"/>
              </a:rPr>
              <a:t>- </a:t>
            </a:r>
            <a:r>
              <a:rPr kumimoji="0" lang="fr-FR" sz="1400" b="1" i="0" u="none" strike="noStrike" kern="1200" cap="none" spc="0" normalizeH="0" baseline="0" noProof="0" dirty="0">
                <a:ln>
                  <a:noFill/>
                </a:ln>
                <a:solidFill>
                  <a:schemeClr val="tx2"/>
                </a:solidFill>
                <a:effectLst/>
                <a:uLnTx/>
                <a:uFillTx/>
                <a:latin typeface="Arial"/>
                <a:ea typeface="+mn-ea"/>
                <a:cs typeface="+mn-cs"/>
              </a:rPr>
              <a:t>X5200</a:t>
            </a:r>
            <a:endParaRPr kumimoji="0" lang="fr-FR" sz="1400" b="1" i="0" u="none" strike="noStrike" kern="1200" spc="0" normalizeH="0" noProof="0" dirty="0">
              <a:ln>
                <a:noFill/>
              </a:ln>
              <a:solidFill>
                <a:schemeClr val="tx2"/>
              </a:solidFill>
              <a:effectLst/>
              <a:uLnTx/>
              <a:uFillTx/>
              <a:latin typeface="Arial"/>
              <a:ea typeface="+mn-ea"/>
              <a:cs typeface="+mn-cs"/>
            </a:endParaRPr>
          </a:p>
        </p:txBody>
      </p:sp>
    </p:spTree>
    <p:extLst>
      <p:ext uri="{BB962C8B-B14F-4D97-AF65-F5344CB8AC3E}">
        <p14:creationId xmlns:p14="http://schemas.microsoft.com/office/powerpoint/2010/main" val="11148730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ZoneTexte 3">
            <a:extLst>
              <a:ext uri="{FF2B5EF4-FFF2-40B4-BE49-F238E27FC236}">
                <a16:creationId xmlns:a16="http://schemas.microsoft.com/office/drawing/2014/main" id="{9377CD1A-2F41-5E9F-9EA8-767AE1FD4D35}"/>
              </a:ext>
            </a:extLst>
          </p:cNvPr>
          <p:cNvSpPr txBox="1"/>
          <p:nvPr/>
        </p:nvSpPr>
        <p:spPr>
          <a:xfrm>
            <a:off x="117917" y="1203598"/>
            <a:ext cx="8799786" cy="307777"/>
          </a:xfrm>
          <a:prstGeom prst="rect">
            <a:avLst/>
          </a:prstGeom>
          <a:solidFill>
            <a:schemeClr val="bg1">
              <a:lumMod val="95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fr-FR" sz="1400" b="1" i="0" u="none" strike="noStrike" kern="1200" cap="none" spc="0" normalizeH="0" baseline="0" noProof="0" dirty="0">
              <a:ln>
                <a:noFill/>
              </a:ln>
              <a:solidFill>
                <a:srgbClr val="0067B1"/>
              </a:solidFill>
              <a:effectLst/>
              <a:uLnTx/>
              <a:uFillTx/>
              <a:latin typeface="Arial" panose="020B0604020202020204"/>
              <a:ea typeface="+mn-ea"/>
              <a:cs typeface="+mn-cs"/>
            </a:endParaRPr>
          </a:p>
        </p:txBody>
      </p:sp>
      <p:grpSp>
        <p:nvGrpSpPr>
          <p:cNvPr id="5" name="Groupe 4">
            <a:extLst>
              <a:ext uri="{FF2B5EF4-FFF2-40B4-BE49-F238E27FC236}">
                <a16:creationId xmlns:a16="http://schemas.microsoft.com/office/drawing/2014/main" id="{243B69F7-C895-C503-33F3-CA028002E523}"/>
              </a:ext>
            </a:extLst>
          </p:cNvPr>
          <p:cNvGrpSpPr/>
          <p:nvPr/>
        </p:nvGrpSpPr>
        <p:grpSpPr>
          <a:xfrm>
            <a:off x="1997314" y="1203598"/>
            <a:ext cx="5040993" cy="307777"/>
            <a:chOff x="1475223" y="1635646"/>
            <a:chExt cx="5040993" cy="307777"/>
          </a:xfrm>
        </p:grpSpPr>
        <p:sp>
          <p:nvSpPr>
            <p:cNvPr id="11" name="TextBox 5">
              <a:extLst>
                <a:ext uri="{FF2B5EF4-FFF2-40B4-BE49-F238E27FC236}">
                  <a16:creationId xmlns:a16="http://schemas.microsoft.com/office/drawing/2014/main" id="{85260125-FD36-4182-B24D-86665C55C292}"/>
                </a:ext>
              </a:extLst>
            </p:cNvPr>
            <p:cNvSpPr txBox="1">
              <a:spLocks noChangeArrowheads="1"/>
            </p:cNvSpPr>
            <p:nvPr/>
          </p:nvSpPr>
          <p:spPr bwMode="auto">
            <a:xfrm>
              <a:off x="2400384" y="1635646"/>
              <a:ext cx="2611612" cy="307777"/>
            </a:xfrm>
            <a:prstGeom prst="rect">
              <a:avLst/>
            </a:prstGeom>
            <a:noFill/>
            <a:ln w="9525">
              <a:noFill/>
              <a:miter lim="800000"/>
              <a:headEnd/>
              <a:tailEnd/>
            </a:ln>
          </p:spPr>
          <p:txBody>
            <a:bodyPr wrap="non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400" b="0" i="0" u="none" strike="noStrike" kern="1200" cap="none" spc="0" normalizeH="0" baseline="0" noProof="0" dirty="0">
                  <a:ln>
                    <a:noFill/>
                  </a:ln>
                  <a:solidFill>
                    <a:srgbClr val="868686">
                      <a:lumMod val="50000"/>
                    </a:srgbClr>
                  </a:solidFill>
                  <a:effectLst/>
                  <a:uLnTx/>
                  <a:uFillTx/>
                  <a:latin typeface="Arial" panose="020B0604020202020204"/>
                  <a:ea typeface="+mn-ea"/>
                  <a:cs typeface="+mn-cs"/>
                </a:rPr>
                <a:t>s’appuie sur la compétence de</a:t>
              </a:r>
            </a:p>
          </p:txBody>
        </p:sp>
        <p:pic>
          <p:nvPicPr>
            <p:cNvPr id="12" name="Image 11">
              <a:extLst>
                <a:ext uri="{FF2B5EF4-FFF2-40B4-BE49-F238E27FC236}">
                  <a16:creationId xmlns:a16="http://schemas.microsoft.com/office/drawing/2014/main" id="{006111DC-BDDD-4134-A12E-C8F52098077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202933" y="1693921"/>
              <a:ext cx="1313283" cy="211872"/>
            </a:xfrm>
            <a:prstGeom prst="rect">
              <a:avLst/>
            </a:prstGeom>
          </p:spPr>
        </p:pic>
        <p:pic>
          <p:nvPicPr>
            <p:cNvPr id="8" name="Image 7">
              <a:extLst>
                <a:ext uri="{FF2B5EF4-FFF2-40B4-BE49-F238E27FC236}">
                  <a16:creationId xmlns:a16="http://schemas.microsoft.com/office/drawing/2014/main" id="{5D7C1885-8358-4A7E-A2D2-A25B42C66D7F}"/>
                </a:ext>
              </a:extLst>
            </p:cNvPr>
            <p:cNvPicPr>
              <a:picLocks noChangeAspect="1"/>
            </p:cNvPicPr>
            <p:nvPr/>
          </p:nvPicPr>
          <p:blipFill>
            <a:blip r:embed="rId3" cstate="print">
              <a:clrChange>
                <a:clrFrom>
                  <a:srgbClr val="FFFFFD"/>
                </a:clrFrom>
                <a:clrTo>
                  <a:srgbClr val="FFFFFD">
                    <a:alpha val="0"/>
                  </a:srgbClr>
                </a:clrTo>
              </a:clrChange>
              <a:extLst>
                <a:ext uri="{28A0092B-C50C-407E-A947-70E740481C1C}">
                  <a14:useLocalDpi xmlns:a14="http://schemas.microsoft.com/office/drawing/2010/main" val="0"/>
                </a:ext>
              </a:extLst>
            </a:blip>
            <a:stretch>
              <a:fillRect/>
            </a:stretch>
          </p:blipFill>
          <p:spPr>
            <a:xfrm>
              <a:off x="1475223" y="1709828"/>
              <a:ext cx="734224" cy="180059"/>
            </a:xfrm>
            <a:prstGeom prst="rect">
              <a:avLst/>
            </a:prstGeom>
          </p:spPr>
        </p:pic>
      </p:grpSp>
      <p:sp>
        <p:nvSpPr>
          <p:cNvPr id="6147" name="Rectangle 2"/>
          <p:cNvSpPr>
            <a:spLocks noGrp="1" noChangeArrowheads="1"/>
          </p:cNvSpPr>
          <p:nvPr>
            <p:ph type="title"/>
          </p:nvPr>
        </p:nvSpPr>
        <p:spPr/>
        <p:txBody>
          <a:bodyPr/>
          <a:lstStyle/>
          <a:p>
            <a:pPr eaLnBrk="1" hangingPunct="1"/>
            <a:r>
              <a:rPr lang="fr-FR" dirty="0"/>
              <a:t>Détection automatique d’incendie</a:t>
            </a:r>
          </a:p>
        </p:txBody>
      </p:sp>
      <p:graphicFrame>
        <p:nvGraphicFramePr>
          <p:cNvPr id="6146" name="Object 3"/>
          <p:cNvGraphicFramePr>
            <a:graphicFrameLocks noChangeAspect="1"/>
          </p:cNvGraphicFramePr>
          <p:nvPr/>
        </p:nvGraphicFramePr>
        <p:xfrm>
          <a:off x="681024" y="1563638"/>
          <a:ext cx="2825354" cy="3048000"/>
        </p:xfrm>
        <a:graphic>
          <a:graphicData uri="http://schemas.openxmlformats.org/presentationml/2006/ole">
            <mc:AlternateContent xmlns:mc="http://schemas.openxmlformats.org/markup-compatibility/2006">
              <mc:Choice xmlns:v="urn:schemas-microsoft-com:vml" Requires="v">
                <p:oleObj name="Visio" r:id="rId4" imgW="9009720" imgH="9719640" progId="Visio.Drawing.11">
                  <p:embed/>
                </p:oleObj>
              </mc:Choice>
              <mc:Fallback>
                <p:oleObj name="Visio" r:id="rId4" imgW="9009720" imgH="9719640" progId="Visio.Drawing.11">
                  <p:embed/>
                  <p:pic>
                    <p:nvPicPr>
                      <p:cNvPr id="6146"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1024" y="1563638"/>
                        <a:ext cx="2825354" cy="3048000"/>
                      </a:xfrm>
                      <a:prstGeom prst="rect">
                        <a:avLst/>
                      </a:prstGeom>
                      <a:noFill/>
                      <a:ln>
                        <a:noFill/>
                      </a:ln>
                      <a:effectLst/>
                    </p:spPr>
                  </p:pic>
                </p:oleObj>
              </mc:Fallback>
            </mc:AlternateContent>
          </a:graphicData>
        </a:graphic>
      </p:graphicFrame>
      <p:pic>
        <p:nvPicPr>
          <p:cNvPr id="6149" name="Picture 11"/>
          <p:cNvPicPr>
            <a:picLocks noChangeAspect="1" noChangeArrowheads="1"/>
          </p:cNvPicPr>
          <p:nvPr/>
        </p:nvPicPr>
        <p:blipFill>
          <a:blip r:embed="rId6" cstate="print"/>
          <a:srcRect/>
          <a:stretch>
            <a:fillRect/>
          </a:stretch>
        </p:blipFill>
        <p:spPr bwMode="auto">
          <a:xfrm>
            <a:off x="4211960" y="1779662"/>
            <a:ext cx="4176464" cy="2320258"/>
          </a:xfrm>
          <a:prstGeom prst="rect">
            <a:avLst/>
          </a:prstGeom>
          <a:noFill/>
          <a:ln w="9525">
            <a:noFill/>
            <a:miter lim="800000"/>
            <a:headEnd/>
            <a:tailEnd/>
          </a:ln>
        </p:spPr>
      </p:pic>
      <p:sp>
        <p:nvSpPr>
          <p:cNvPr id="3" name="Rectangle 2">
            <a:extLst>
              <a:ext uri="{FF2B5EF4-FFF2-40B4-BE49-F238E27FC236}">
                <a16:creationId xmlns:a16="http://schemas.microsoft.com/office/drawing/2014/main" id="{6039EA15-FFA7-29C9-A3BE-36778CDBE96B}"/>
              </a:ext>
            </a:extLst>
          </p:cNvPr>
          <p:cNvSpPr/>
          <p:nvPr/>
        </p:nvSpPr>
        <p:spPr>
          <a:xfrm>
            <a:off x="123456" y="421758"/>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spc="0" normalizeH="0" noProof="0" dirty="0">
                <a:ln>
                  <a:noFill/>
                </a:ln>
                <a:solidFill>
                  <a:srgbClr val="0067B1"/>
                </a:solidFill>
                <a:effectLst/>
                <a:uLnTx/>
                <a:uFillTx/>
                <a:latin typeface="Arial" panose="020B0604020202020204"/>
                <a:ea typeface="+mj-ea"/>
                <a:cs typeface="+mj-cs"/>
              </a:rPr>
              <a:t>La détection de flamme </a:t>
            </a:r>
            <a:r>
              <a:rPr kumimoji="0" lang="en-US" sz="1400" b="1" i="0" u="none" strike="noStrike" kern="1200" spc="0" normalizeH="0" noProof="0" dirty="0">
                <a:ln>
                  <a:noFill/>
                </a:ln>
                <a:solidFill>
                  <a:srgbClr val="1DB390">
                    <a:lumMod val="75000"/>
                  </a:srgbClr>
                </a:solidFill>
                <a:effectLst/>
                <a:uLnTx/>
                <a:uFillTx/>
                <a:latin typeface="Arial" panose="020B0604020202020204"/>
                <a:ea typeface="+mj-ea"/>
                <a:cs typeface="+mj-cs"/>
              </a:rPr>
              <a:t>UV </a:t>
            </a:r>
            <a:r>
              <a:rPr kumimoji="0" lang="fr-FR" sz="1400" b="1" i="0" u="none" strike="noStrike" kern="1200" spc="0" normalizeH="0" noProof="0" dirty="0">
                <a:ln>
                  <a:noFill/>
                </a:ln>
                <a:solidFill>
                  <a:srgbClr val="0067B1"/>
                </a:solidFill>
                <a:effectLst/>
                <a:uLnTx/>
                <a:uFillTx/>
                <a:latin typeface="Arial" panose="020B0604020202020204"/>
                <a:ea typeface="+mj-ea"/>
                <a:cs typeface="+mj-cs"/>
              </a:rPr>
              <a:t>/</a:t>
            </a:r>
            <a:r>
              <a:rPr kumimoji="0" lang="en-US" sz="1400" b="1" i="0" u="none" strike="noStrike" kern="1200" spc="0" normalizeH="0" noProof="0" dirty="0">
                <a:ln>
                  <a:noFill/>
                </a:ln>
                <a:solidFill>
                  <a:srgbClr val="1DB390">
                    <a:lumMod val="75000"/>
                  </a:srgbClr>
                </a:solidFill>
                <a:effectLst/>
                <a:uLnTx/>
                <a:uFillTx/>
                <a:latin typeface="Arial" panose="020B0604020202020204"/>
                <a:ea typeface="+mj-ea"/>
                <a:cs typeface="+mj-cs"/>
              </a:rPr>
              <a:t> </a:t>
            </a:r>
            <a:r>
              <a:rPr kumimoji="0" lang="fr-FR" sz="1400" b="1" i="0" u="none" strike="noStrike" kern="1200" spc="0" normalizeH="0" noProof="0" dirty="0">
                <a:ln>
                  <a:noFill/>
                </a:ln>
                <a:solidFill>
                  <a:srgbClr val="0067B1">
                    <a:lumMod val="40000"/>
                    <a:lumOff val="60000"/>
                  </a:srgbClr>
                </a:solidFill>
                <a:effectLst/>
                <a:uLnTx/>
                <a:uFillTx/>
                <a:latin typeface="Arial"/>
                <a:ea typeface="+mj-ea"/>
                <a:cs typeface="+mj-cs"/>
              </a:rPr>
              <a:t>IR </a:t>
            </a:r>
            <a:r>
              <a:rPr kumimoji="0" lang="fr-FR" sz="1400" b="1" i="0" u="none" strike="noStrike" kern="1200" spc="0" normalizeH="0" noProof="0" dirty="0">
                <a:ln>
                  <a:noFill/>
                </a:ln>
                <a:solidFill>
                  <a:srgbClr val="0067B1"/>
                </a:solidFill>
                <a:effectLst/>
                <a:uLnTx/>
                <a:uFillTx/>
                <a:latin typeface="Arial" panose="020B0604020202020204"/>
                <a:ea typeface="+mj-ea"/>
                <a:cs typeface="+mj-cs"/>
              </a:rPr>
              <a:t>/ </a:t>
            </a:r>
            <a:r>
              <a:rPr kumimoji="0" lang="fr-FR" sz="1400" b="1" i="0" u="none" strike="noStrike" kern="1200" spc="0" normalizeH="0" noProof="0" dirty="0">
                <a:ln>
                  <a:noFill/>
                </a:ln>
                <a:solidFill>
                  <a:schemeClr val="accent2">
                    <a:lumMod val="75000"/>
                  </a:schemeClr>
                </a:solidFill>
                <a:effectLst/>
                <a:uLnTx/>
                <a:uFillTx/>
                <a:latin typeface="Arial"/>
                <a:ea typeface="+mj-ea"/>
                <a:cs typeface="+mj-cs"/>
              </a:rPr>
              <a:t>IR multifréquence </a:t>
            </a:r>
            <a:r>
              <a:rPr kumimoji="0" lang="fr-FR" sz="1400" b="1" i="0" u="none" strike="noStrike" kern="1200" spc="0" normalizeH="0" noProof="0" dirty="0">
                <a:ln>
                  <a:noFill/>
                </a:ln>
                <a:solidFill>
                  <a:srgbClr val="97CDE1">
                    <a:lumMod val="75000"/>
                  </a:srgbClr>
                </a:solidFill>
                <a:effectLst/>
                <a:uLnTx/>
                <a:uFillTx/>
                <a:latin typeface="Arial" panose="020B0604020202020204"/>
                <a:ea typeface="+mj-ea"/>
                <a:cs typeface="+mj-cs"/>
              </a:rPr>
              <a:t>: </a:t>
            </a:r>
            <a:r>
              <a:rPr kumimoji="0" lang="fr-FR" sz="1400" b="1" i="0" u="none" strike="noStrike" kern="1200" spc="0" normalizeH="0" noProof="0" dirty="0">
                <a:ln>
                  <a:noFill/>
                </a:ln>
                <a:solidFill>
                  <a:srgbClr val="0067B1"/>
                </a:solidFill>
                <a:effectLst/>
                <a:uLnTx/>
                <a:uFillTx/>
                <a:latin typeface="Arial"/>
                <a:ea typeface="+mn-ea"/>
                <a:cs typeface="+mn-cs"/>
              </a:rPr>
              <a:t>moyens d’étude </a:t>
            </a: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39E734-7C5C-84B6-33EA-EA634D39ADEA}"/>
              </a:ext>
            </a:extLst>
          </p:cNvPr>
          <p:cNvSpPr>
            <a:spLocks noGrp="1"/>
          </p:cNvSpPr>
          <p:nvPr>
            <p:ph type="title"/>
          </p:nvPr>
        </p:nvSpPr>
        <p:spPr>
          <a:xfrm>
            <a:off x="481012" y="2019871"/>
            <a:ext cx="5171108" cy="778193"/>
          </a:xfrm>
        </p:spPr>
        <p:txBody>
          <a:bodyPr/>
          <a:lstStyle/>
          <a:p>
            <a:r>
              <a:rPr lang="fr-FR" sz="2600" dirty="0"/>
              <a:t>La détection incendie ponctuelle adressable </a:t>
            </a:r>
          </a:p>
        </p:txBody>
      </p:sp>
      <p:sp>
        <p:nvSpPr>
          <p:cNvPr id="3" name="Espace réservé du numéro de diapositive 2">
            <a:extLst>
              <a:ext uri="{FF2B5EF4-FFF2-40B4-BE49-F238E27FC236}">
                <a16:creationId xmlns:a16="http://schemas.microsoft.com/office/drawing/2014/main" id="{544B2A4E-E7B1-DEE6-D9C6-3D52D11BEBC2}"/>
              </a:ext>
            </a:extLst>
          </p:cNvPr>
          <p:cNvSpPr>
            <a:spLocks noGrp="1"/>
          </p:cNvSpPr>
          <p:nvPr>
            <p:ph type="sldNum" sz="quarter" idx="12"/>
          </p:nvPr>
        </p:nvSpPr>
        <p:spPr/>
        <p:txBody>
          <a:bodyPr/>
          <a:lstStyle/>
          <a:p>
            <a:fld id="{BE375096-6367-4A46-9B35-1C341654C780}" type="slidenum">
              <a:rPr lang="en-US" smtClean="0"/>
              <a:pPr/>
              <a:t>35</a:t>
            </a:fld>
            <a:endParaRPr lang="en-US" dirty="0"/>
          </a:p>
        </p:txBody>
      </p:sp>
      <p:sp>
        <p:nvSpPr>
          <p:cNvPr id="5" name="Espace réservé du texte 4">
            <a:extLst>
              <a:ext uri="{FF2B5EF4-FFF2-40B4-BE49-F238E27FC236}">
                <a16:creationId xmlns:a16="http://schemas.microsoft.com/office/drawing/2014/main" id="{FD85B129-3C81-85D9-3F78-5D5CF2A98637}"/>
              </a:ext>
            </a:extLst>
          </p:cNvPr>
          <p:cNvSpPr>
            <a:spLocks noGrp="1"/>
          </p:cNvSpPr>
          <p:nvPr>
            <p:ph type="body" idx="1"/>
          </p:nvPr>
        </p:nvSpPr>
        <p:spPr/>
        <p:txBody>
          <a:bodyPr/>
          <a:lstStyle/>
          <a:p>
            <a:r>
              <a:rPr lang="fr-FR" b="1" dirty="0"/>
              <a:t>Gamme I.SCAN+</a:t>
            </a:r>
          </a:p>
        </p:txBody>
      </p:sp>
    </p:spTree>
    <p:extLst>
      <p:ext uri="{BB962C8B-B14F-4D97-AF65-F5344CB8AC3E}">
        <p14:creationId xmlns:p14="http://schemas.microsoft.com/office/powerpoint/2010/main" val="90830213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détection automatique d’incendie</a:t>
            </a:r>
          </a:p>
        </p:txBody>
      </p:sp>
      <p:sp>
        <p:nvSpPr>
          <p:cNvPr id="2" name="Espace réservé du numéro de diapositive 1">
            <a:extLst>
              <a:ext uri="{FF2B5EF4-FFF2-40B4-BE49-F238E27FC236}">
                <a16:creationId xmlns:a16="http://schemas.microsoft.com/office/drawing/2014/main" id="{D7E88BFE-DB9B-F8CB-E532-B21C3661F526}"/>
              </a:ext>
            </a:extLst>
          </p:cNvPr>
          <p:cNvSpPr>
            <a:spLocks noGrp="1"/>
          </p:cNvSpPr>
          <p:nvPr>
            <p:ph type="sldNum" sz="quarter" idx="4"/>
          </p:nvPr>
        </p:nvSpPr>
        <p:spPr/>
        <p:txBody>
          <a:bodyPr/>
          <a:lstStyle/>
          <a:p>
            <a:fld id="{BE375096-6367-4A46-9B35-1C341654C780}" type="slidenum">
              <a:rPr lang="en-US" smtClean="0"/>
              <a:pPr/>
              <a:t>36</a:t>
            </a:fld>
            <a:endParaRPr lang="en-US" dirty="0"/>
          </a:p>
        </p:txBody>
      </p:sp>
      <p:sp>
        <p:nvSpPr>
          <p:cNvPr id="9" name="Rectangle 8">
            <a:extLst>
              <a:ext uri="{FF2B5EF4-FFF2-40B4-BE49-F238E27FC236}">
                <a16:creationId xmlns:a16="http://schemas.microsoft.com/office/drawing/2014/main" id="{E6DF55C7-391D-5594-4598-DBB65545ED83}"/>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Gamme I.SCAN+  : détection incendie ponctuelle adressable</a:t>
            </a:r>
          </a:p>
        </p:txBody>
      </p:sp>
      <p:sp>
        <p:nvSpPr>
          <p:cNvPr id="4" name="Rectangle 3"/>
          <p:cNvSpPr/>
          <p:nvPr/>
        </p:nvSpPr>
        <p:spPr>
          <a:xfrm>
            <a:off x="239135" y="1509494"/>
            <a:ext cx="1938014" cy="369332"/>
          </a:xfrm>
          <a:prstGeom prst="rect">
            <a:avLst/>
          </a:prstGeom>
          <a:solidFill>
            <a:schemeClr val="accent1">
              <a:lumMod val="20000"/>
              <a:lumOff val="80000"/>
            </a:schemeClr>
          </a:solidFill>
        </p:spPr>
        <p:txBody>
          <a:bodyPr wrap="square">
            <a:spAutoFit/>
          </a:bodyPr>
          <a:lstStyle/>
          <a:p>
            <a:pPr algn="ctr" fontAlgn="base">
              <a:spcBef>
                <a:spcPct val="0"/>
              </a:spcBef>
              <a:spcAft>
                <a:spcPct val="0"/>
              </a:spcAft>
            </a:pPr>
            <a:r>
              <a:rPr lang="fr-FR" sz="900" b="1" dirty="0">
                <a:solidFill>
                  <a:prstClr val="black"/>
                </a:solidFill>
                <a:cs typeface="Arial" pitchFamily="34" charset="0"/>
              </a:rPr>
              <a:t>Correction automatique de sensibilité</a:t>
            </a:r>
          </a:p>
        </p:txBody>
      </p:sp>
      <p:pic>
        <p:nvPicPr>
          <p:cNvPr id="16" name="Image 15"/>
          <p:cNvPicPr>
            <a:picLocks noChangeAspect="1"/>
          </p:cNvPicPr>
          <p:nvPr/>
        </p:nvPicPr>
        <p:blipFill>
          <a:blip r:embed="rId2"/>
          <a:stretch>
            <a:fillRect/>
          </a:stretch>
        </p:blipFill>
        <p:spPr>
          <a:xfrm>
            <a:off x="239135" y="2015149"/>
            <a:ext cx="434662" cy="448866"/>
          </a:xfrm>
          <a:prstGeom prst="rect">
            <a:avLst/>
          </a:prstGeom>
        </p:spPr>
      </p:pic>
      <p:pic>
        <p:nvPicPr>
          <p:cNvPr id="7" name="Image 6"/>
          <p:cNvPicPr>
            <a:picLocks noChangeAspect="1"/>
          </p:cNvPicPr>
          <p:nvPr/>
        </p:nvPicPr>
        <p:blipFill>
          <a:blip r:embed="rId3"/>
          <a:stretch>
            <a:fillRect/>
          </a:stretch>
        </p:blipFill>
        <p:spPr>
          <a:xfrm>
            <a:off x="817514" y="2015148"/>
            <a:ext cx="1359634" cy="841476"/>
          </a:xfrm>
          <a:prstGeom prst="rect">
            <a:avLst/>
          </a:prstGeom>
        </p:spPr>
      </p:pic>
      <p:sp>
        <p:nvSpPr>
          <p:cNvPr id="5" name="Rectangle 4">
            <a:extLst>
              <a:ext uri="{FF2B5EF4-FFF2-40B4-BE49-F238E27FC236}">
                <a16:creationId xmlns:a16="http://schemas.microsoft.com/office/drawing/2014/main" id="{D5976475-2897-8BC1-18E9-C6AE9AAA38C9}"/>
              </a:ext>
            </a:extLst>
          </p:cNvPr>
          <p:cNvSpPr/>
          <p:nvPr/>
        </p:nvSpPr>
        <p:spPr>
          <a:xfrm>
            <a:off x="2534781" y="1509494"/>
            <a:ext cx="1872208" cy="369332"/>
          </a:xfrm>
          <a:prstGeom prst="rect">
            <a:avLst/>
          </a:prstGeom>
          <a:solidFill>
            <a:schemeClr val="accent1">
              <a:lumMod val="20000"/>
              <a:lumOff val="80000"/>
            </a:schemeClr>
          </a:solidFill>
        </p:spPr>
        <p:txBody>
          <a:bodyPr wrap="square">
            <a:spAutoFit/>
          </a:bodyPr>
          <a:lstStyle/>
          <a:p>
            <a:pPr algn="ctr" fontAlgn="base">
              <a:spcBef>
                <a:spcPct val="0"/>
              </a:spcBef>
              <a:spcAft>
                <a:spcPct val="0"/>
              </a:spcAft>
            </a:pPr>
            <a:r>
              <a:rPr lang="fr-FR" sz="900" b="1" dirty="0">
                <a:solidFill>
                  <a:prstClr val="black"/>
                </a:solidFill>
                <a:cs typeface="Arial" pitchFamily="34" charset="0"/>
              </a:rPr>
              <a:t>Filtrage automatique des perturbations transitoires </a:t>
            </a:r>
          </a:p>
        </p:txBody>
      </p:sp>
      <p:pic>
        <p:nvPicPr>
          <p:cNvPr id="6" name="Image 5">
            <a:extLst>
              <a:ext uri="{FF2B5EF4-FFF2-40B4-BE49-F238E27FC236}">
                <a16:creationId xmlns:a16="http://schemas.microsoft.com/office/drawing/2014/main" id="{37F98983-A163-D805-59F4-7DE4B67F3DBC}"/>
              </a:ext>
            </a:extLst>
          </p:cNvPr>
          <p:cNvPicPr>
            <a:picLocks noChangeAspect="1"/>
          </p:cNvPicPr>
          <p:nvPr/>
        </p:nvPicPr>
        <p:blipFill rotWithShape="1">
          <a:blip r:embed="rId4"/>
          <a:srcRect l="25372"/>
          <a:stretch/>
        </p:blipFill>
        <p:spPr>
          <a:xfrm>
            <a:off x="3011979" y="2015147"/>
            <a:ext cx="1395009" cy="841477"/>
          </a:xfrm>
          <a:prstGeom prst="rect">
            <a:avLst/>
          </a:prstGeom>
        </p:spPr>
      </p:pic>
      <p:pic>
        <p:nvPicPr>
          <p:cNvPr id="11" name="Image 10">
            <a:extLst>
              <a:ext uri="{FF2B5EF4-FFF2-40B4-BE49-F238E27FC236}">
                <a16:creationId xmlns:a16="http://schemas.microsoft.com/office/drawing/2014/main" id="{DB35B94E-ECB9-77C1-AE34-728C4D2E5CA3}"/>
              </a:ext>
            </a:extLst>
          </p:cNvPr>
          <p:cNvPicPr>
            <a:picLocks noChangeAspect="1"/>
          </p:cNvPicPr>
          <p:nvPr/>
        </p:nvPicPr>
        <p:blipFill>
          <a:blip r:embed="rId5"/>
          <a:stretch>
            <a:fillRect/>
          </a:stretch>
        </p:blipFill>
        <p:spPr>
          <a:xfrm>
            <a:off x="2534781" y="2015148"/>
            <a:ext cx="434662" cy="437484"/>
          </a:xfrm>
          <a:prstGeom prst="rect">
            <a:avLst/>
          </a:prstGeom>
        </p:spPr>
      </p:pic>
      <p:sp>
        <p:nvSpPr>
          <p:cNvPr id="12" name="Rectangle 11">
            <a:extLst>
              <a:ext uri="{FF2B5EF4-FFF2-40B4-BE49-F238E27FC236}">
                <a16:creationId xmlns:a16="http://schemas.microsoft.com/office/drawing/2014/main" id="{559E111E-B27B-4FDD-BDFF-AC81B05784F4}"/>
              </a:ext>
            </a:extLst>
          </p:cNvPr>
          <p:cNvSpPr/>
          <p:nvPr/>
        </p:nvSpPr>
        <p:spPr>
          <a:xfrm>
            <a:off x="4764620" y="1509494"/>
            <a:ext cx="1908483" cy="369332"/>
          </a:xfrm>
          <a:prstGeom prst="rect">
            <a:avLst/>
          </a:prstGeom>
          <a:solidFill>
            <a:schemeClr val="accent1">
              <a:lumMod val="20000"/>
              <a:lumOff val="80000"/>
            </a:schemeClr>
          </a:solidFill>
        </p:spPr>
        <p:txBody>
          <a:bodyPr wrap="square">
            <a:spAutoFit/>
          </a:bodyPr>
          <a:lstStyle/>
          <a:p>
            <a:pPr algn="ctr" fontAlgn="base">
              <a:spcBef>
                <a:spcPct val="0"/>
              </a:spcBef>
              <a:spcAft>
                <a:spcPct val="0"/>
              </a:spcAft>
            </a:pPr>
            <a:r>
              <a:rPr lang="fr-FR" sz="900" b="1" dirty="0">
                <a:solidFill>
                  <a:prstClr val="black"/>
                </a:solidFill>
                <a:cs typeface="Arial" pitchFamily="34" charset="0"/>
              </a:rPr>
              <a:t>Mode </a:t>
            </a:r>
          </a:p>
          <a:p>
            <a:pPr algn="ctr" fontAlgn="base">
              <a:spcBef>
                <a:spcPct val="0"/>
              </a:spcBef>
              <a:spcAft>
                <a:spcPct val="0"/>
              </a:spcAft>
            </a:pPr>
            <a:r>
              <a:rPr lang="fr-FR" sz="900" b="1" dirty="0">
                <a:solidFill>
                  <a:prstClr val="black"/>
                </a:solidFill>
                <a:cs typeface="Arial" pitchFamily="34" charset="0"/>
              </a:rPr>
              <a:t>pré-alarme</a:t>
            </a:r>
          </a:p>
        </p:txBody>
      </p:sp>
      <p:pic>
        <p:nvPicPr>
          <p:cNvPr id="13" name="Image 12">
            <a:extLst>
              <a:ext uri="{FF2B5EF4-FFF2-40B4-BE49-F238E27FC236}">
                <a16:creationId xmlns:a16="http://schemas.microsoft.com/office/drawing/2014/main" id="{B1C57CDE-AB26-0F89-540D-956F7E1854EC}"/>
              </a:ext>
            </a:extLst>
          </p:cNvPr>
          <p:cNvPicPr>
            <a:picLocks noChangeAspect="1"/>
          </p:cNvPicPr>
          <p:nvPr/>
        </p:nvPicPr>
        <p:blipFill>
          <a:blip r:embed="rId6"/>
          <a:stretch>
            <a:fillRect/>
          </a:stretch>
        </p:blipFill>
        <p:spPr>
          <a:xfrm>
            <a:off x="4764620" y="2015148"/>
            <a:ext cx="433258" cy="436017"/>
          </a:xfrm>
          <a:prstGeom prst="rect">
            <a:avLst/>
          </a:prstGeom>
        </p:spPr>
      </p:pic>
      <p:pic>
        <p:nvPicPr>
          <p:cNvPr id="14" name="Image 13">
            <a:extLst>
              <a:ext uri="{FF2B5EF4-FFF2-40B4-BE49-F238E27FC236}">
                <a16:creationId xmlns:a16="http://schemas.microsoft.com/office/drawing/2014/main" id="{F9BD4122-147D-56DF-431C-FBBDCE762CC2}"/>
              </a:ext>
            </a:extLst>
          </p:cNvPr>
          <p:cNvPicPr>
            <a:picLocks noChangeAspect="1"/>
          </p:cNvPicPr>
          <p:nvPr/>
        </p:nvPicPr>
        <p:blipFill>
          <a:blip r:embed="rId7"/>
          <a:stretch>
            <a:fillRect/>
          </a:stretch>
        </p:blipFill>
        <p:spPr>
          <a:xfrm>
            <a:off x="5260532" y="2015148"/>
            <a:ext cx="1399700" cy="841476"/>
          </a:xfrm>
          <a:prstGeom prst="rect">
            <a:avLst/>
          </a:prstGeom>
        </p:spPr>
      </p:pic>
      <p:sp>
        <p:nvSpPr>
          <p:cNvPr id="15" name="Rectangle 14">
            <a:extLst>
              <a:ext uri="{FF2B5EF4-FFF2-40B4-BE49-F238E27FC236}">
                <a16:creationId xmlns:a16="http://schemas.microsoft.com/office/drawing/2014/main" id="{3B108F38-8079-680B-1C07-EF4C58DE0890}"/>
              </a:ext>
            </a:extLst>
          </p:cNvPr>
          <p:cNvSpPr/>
          <p:nvPr/>
        </p:nvSpPr>
        <p:spPr>
          <a:xfrm>
            <a:off x="7030735" y="1509494"/>
            <a:ext cx="1938013" cy="369332"/>
          </a:xfrm>
          <a:prstGeom prst="rect">
            <a:avLst/>
          </a:prstGeom>
          <a:solidFill>
            <a:schemeClr val="accent1">
              <a:lumMod val="20000"/>
              <a:lumOff val="80000"/>
            </a:schemeClr>
          </a:solidFill>
        </p:spPr>
        <p:txBody>
          <a:bodyPr wrap="square">
            <a:spAutoFit/>
          </a:bodyPr>
          <a:lstStyle/>
          <a:p>
            <a:pPr algn="ctr" fontAlgn="base">
              <a:spcBef>
                <a:spcPct val="0"/>
              </a:spcBef>
              <a:spcAft>
                <a:spcPct val="0"/>
              </a:spcAft>
            </a:pPr>
            <a:r>
              <a:rPr lang="fr-FR" sz="900" b="1" dirty="0">
                <a:solidFill>
                  <a:prstClr val="black"/>
                </a:solidFill>
                <a:cs typeface="Arial" pitchFamily="34" charset="0"/>
              </a:rPr>
              <a:t>Réglage des seuils </a:t>
            </a:r>
          </a:p>
          <a:p>
            <a:pPr algn="ctr" fontAlgn="base">
              <a:spcBef>
                <a:spcPct val="0"/>
              </a:spcBef>
              <a:spcAft>
                <a:spcPct val="0"/>
              </a:spcAft>
            </a:pPr>
            <a:r>
              <a:rPr lang="fr-FR" sz="900" b="1" dirty="0">
                <a:solidFill>
                  <a:prstClr val="black"/>
                </a:solidFill>
                <a:cs typeface="Arial" pitchFamily="34" charset="0"/>
              </a:rPr>
              <a:t>de sensibilité</a:t>
            </a:r>
          </a:p>
        </p:txBody>
      </p:sp>
      <p:pic>
        <p:nvPicPr>
          <p:cNvPr id="26" name="Image 25">
            <a:extLst>
              <a:ext uri="{FF2B5EF4-FFF2-40B4-BE49-F238E27FC236}">
                <a16:creationId xmlns:a16="http://schemas.microsoft.com/office/drawing/2014/main" id="{B1DCC29F-0622-3C0A-1BA8-05C513490C3F}"/>
              </a:ext>
            </a:extLst>
          </p:cNvPr>
          <p:cNvPicPr>
            <a:picLocks noChangeAspect="1"/>
          </p:cNvPicPr>
          <p:nvPr/>
        </p:nvPicPr>
        <p:blipFill>
          <a:blip r:embed="rId8"/>
          <a:stretch>
            <a:fillRect/>
          </a:stretch>
        </p:blipFill>
        <p:spPr>
          <a:xfrm>
            <a:off x="7030735" y="2002755"/>
            <a:ext cx="433258" cy="424979"/>
          </a:xfrm>
          <a:prstGeom prst="rect">
            <a:avLst/>
          </a:prstGeom>
        </p:spPr>
      </p:pic>
      <p:pic>
        <p:nvPicPr>
          <p:cNvPr id="27" name="Image 26">
            <a:extLst>
              <a:ext uri="{FF2B5EF4-FFF2-40B4-BE49-F238E27FC236}">
                <a16:creationId xmlns:a16="http://schemas.microsoft.com/office/drawing/2014/main" id="{A5525028-4502-FA4A-E972-1348F9C373F7}"/>
              </a:ext>
            </a:extLst>
          </p:cNvPr>
          <p:cNvPicPr>
            <a:picLocks noChangeAspect="1"/>
          </p:cNvPicPr>
          <p:nvPr/>
        </p:nvPicPr>
        <p:blipFill>
          <a:blip r:embed="rId9"/>
          <a:stretch>
            <a:fillRect/>
          </a:stretch>
        </p:blipFill>
        <p:spPr>
          <a:xfrm>
            <a:off x="7491047" y="2014178"/>
            <a:ext cx="1477702" cy="841476"/>
          </a:xfrm>
          <a:prstGeom prst="rect">
            <a:avLst/>
          </a:prstGeom>
        </p:spPr>
      </p:pic>
      <p:grpSp>
        <p:nvGrpSpPr>
          <p:cNvPr id="37" name="Groupe 36">
            <a:extLst>
              <a:ext uri="{FF2B5EF4-FFF2-40B4-BE49-F238E27FC236}">
                <a16:creationId xmlns:a16="http://schemas.microsoft.com/office/drawing/2014/main" id="{5041E0A0-D610-5E31-2E25-B87A1B412871}"/>
              </a:ext>
            </a:extLst>
          </p:cNvPr>
          <p:cNvGrpSpPr/>
          <p:nvPr/>
        </p:nvGrpSpPr>
        <p:grpSpPr>
          <a:xfrm>
            <a:off x="2566699" y="3075806"/>
            <a:ext cx="4074485" cy="1347614"/>
            <a:chOff x="2034806" y="3073358"/>
            <a:chExt cx="4074485" cy="1347614"/>
          </a:xfrm>
        </p:grpSpPr>
        <p:grpSp>
          <p:nvGrpSpPr>
            <p:cNvPr id="17" name="Groupe 16"/>
            <p:cNvGrpSpPr/>
            <p:nvPr/>
          </p:nvGrpSpPr>
          <p:grpSpPr>
            <a:xfrm>
              <a:off x="5652120" y="3264675"/>
              <a:ext cx="457171" cy="878750"/>
              <a:chOff x="2019838" y="1562005"/>
              <a:chExt cx="457171" cy="878750"/>
            </a:xfrm>
          </p:grpSpPr>
          <p:pic>
            <p:nvPicPr>
              <p:cNvPr id="18" name="Image 17" descr="IScan+M_b.png"/>
              <p:cNvPicPr>
                <a:picLocks noChangeAspect="1"/>
              </p:cNvPicPr>
              <p:nvPr/>
            </p:nvPicPr>
            <p:blipFill>
              <a:blip r:embed="rId10" cstate="print"/>
              <a:stretch>
                <a:fillRect/>
              </a:stretch>
            </p:blipFill>
            <p:spPr>
              <a:xfrm>
                <a:off x="2019838" y="2051673"/>
                <a:ext cx="457171" cy="389082"/>
              </a:xfrm>
              <a:prstGeom prst="rect">
                <a:avLst/>
              </a:prstGeom>
            </p:spPr>
          </p:pic>
          <p:pic>
            <p:nvPicPr>
              <p:cNvPr id="19" name="Picture 3"/>
              <p:cNvPicPr>
                <a:picLocks noChangeAspect="1" noChangeArrowheads="1"/>
              </p:cNvPicPr>
              <p:nvPr/>
            </p:nvPicPr>
            <p:blipFill>
              <a:blip r:embed="rId11" cstate="print">
                <a:clrChange>
                  <a:clrFrom>
                    <a:srgbClr val="FFFFFF"/>
                  </a:clrFrom>
                  <a:clrTo>
                    <a:srgbClr val="FFFFFF">
                      <a:alpha val="0"/>
                    </a:srgbClr>
                  </a:clrTo>
                </a:clrChange>
              </a:blip>
              <a:srcRect/>
              <a:stretch>
                <a:fillRect/>
              </a:stretch>
            </p:blipFill>
            <p:spPr bwMode="auto">
              <a:xfrm>
                <a:off x="2019838" y="1562005"/>
                <a:ext cx="441492" cy="408208"/>
              </a:xfrm>
              <a:prstGeom prst="rect">
                <a:avLst/>
              </a:prstGeom>
              <a:noFill/>
              <a:ln w="9525">
                <a:noFill/>
                <a:miter lim="800000"/>
                <a:headEnd/>
                <a:tailEnd/>
              </a:ln>
            </p:spPr>
          </p:pic>
        </p:grpSp>
        <p:grpSp>
          <p:nvGrpSpPr>
            <p:cNvPr id="20" name="Groupe 19"/>
            <p:cNvGrpSpPr/>
            <p:nvPr/>
          </p:nvGrpSpPr>
          <p:grpSpPr>
            <a:xfrm>
              <a:off x="5146119" y="3255548"/>
              <a:ext cx="457171" cy="878063"/>
              <a:chOff x="1529032" y="1552878"/>
              <a:chExt cx="457171" cy="878063"/>
            </a:xfrm>
          </p:grpSpPr>
          <p:pic>
            <p:nvPicPr>
              <p:cNvPr id="21" name="Image 20" descr="I.Scan+O.eps"/>
              <p:cNvPicPr>
                <a:picLocks noChangeAspect="1"/>
              </p:cNvPicPr>
              <p:nvPr/>
            </p:nvPicPr>
            <p:blipFill>
              <a:blip r:embed="rId12" cstate="print">
                <a:clrChange>
                  <a:clrFrom>
                    <a:srgbClr val="FFFFFF"/>
                  </a:clrFrom>
                  <a:clrTo>
                    <a:srgbClr val="FFFFFF">
                      <a:alpha val="0"/>
                    </a:srgbClr>
                  </a:clrTo>
                </a:clrChange>
              </a:blip>
              <a:stretch>
                <a:fillRect/>
              </a:stretch>
            </p:blipFill>
            <p:spPr>
              <a:xfrm>
                <a:off x="1529032" y="1552878"/>
                <a:ext cx="457171" cy="417335"/>
              </a:xfrm>
              <a:prstGeom prst="rect">
                <a:avLst/>
              </a:prstGeom>
            </p:spPr>
          </p:pic>
          <p:pic>
            <p:nvPicPr>
              <p:cNvPr id="22" name="Image 21" descr="IScan+M.png"/>
              <p:cNvPicPr>
                <a:picLocks noChangeAspect="1"/>
              </p:cNvPicPr>
              <p:nvPr/>
            </p:nvPicPr>
            <p:blipFill>
              <a:blip r:embed="rId13" cstate="print"/>
              <a:stretch>
                <a:fillRect/>
              </a:stretch>
            </p:blipFill>
            <p:spPr>
              <a:xfrm>
                <a:off x="1533010" y="2051673"/>
                <a:ext cx="453193" cy="379268"/>
              </a:xfrm>
              <a:prstGeom prst="rect">
                <a:avLst/>
              </a:prstGeom>
            </p:spPr>
          </p:pic>
        </p:grpSp>
        <p:sp>
          <p:nvSpPr>
            <p:cNvPr id="30" name="Flèche : pentagone 29">
              <a:extLst>
                <a:ext uri="{FF2B5EF4-FFF2-40B4-BE49-F238E27FC236}">
                  <a16:creationId xmlns:a16="http://schemas.microsoft.com/office/drawing/2014/main" id="{E956ED46-27FF-1B5B-CAAB-5A23F1034638}"/>
                </a:ext>
              </a:extLst>
            </p:cNvPr>
            <p:cNvSpPr/>
            <p:nvPr/>
          </p:nvSpPr>
          <p:spPr>
            <a:xfrm>
              <a:off x="3579559" y="3483105"/>
              <a:ext cx="1008112" cy="456564"/>
            </a:xfrm>
            <a:prstGeom prst="homePlate">
              <a:avLst>
                <a:gd name="adj" fmla="val 30531"/>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23" name="Groupe 22"/>
            <p:cNvGrpSpPr/>
            <p:nvPr/>
          </p:nvGrpSpPr>
          <p:grpSpPr>
            <a:xfrm>
              <a:off x="4638778" y="3247523"/>
              <a:ext cx="458511" cy="888967"/>
              <a:chOff x="1006496" y="1544853"/>
              <a:chExt cx="458511" cy="888967"/>
            </a:xfrm>
          </p:grpSpPr>
          <p:pic>
            <p:nvPicPr>
              <p:cNvPr id="24" name="Picture 4"/>
              <p:cNvPicPr>
                <a:picLocks noChangeAspect="1" noChangeArrowheads="1"/>
              </p:cNvPicPr>
              <p:nvPr/>
            </p:nvPicPr>
            <p:blipFill>
              <a:blip r:embed="rId14" cstate="print">
                <a:clrChange>
                  <a:clrFrom>
                    <a:srgbClr val="FFFFFF"/>
                  </a:clrFrom>
                  <a:clrTo>
                    <a:srgbClr val="FFFFFF">
                      <a:alpha val="0"/>
                    </a:srgbClr>
                  </a:clrTo>
                </a:clrChange>
              </a:blip>
              <a:srcRect/>
              <a:stretch>
                <a:fillRect/>
              </a:stretch>
            </p:blipFill>
            <p:spPr bwMode="auto">
              <a:xfrm>
                <a:off x="1006496" y="1544853"/>
                <a:ext cx="453192" cy="419029"/>
              </a:xfrm>
              <a:prstGeom prst="rect">
                <a:avLst/>
              </a:prstGeom>
              <a:noFill/>
              <a:ln w="9525">
                <a:noFill/>
                <a:miter lim="800000"/>
                <a:headEnd/>
                <a:tailEnd/>
              </a:ln>
            </p:spPr>
          </p:pic>
          <p:pic>
            <p:nvPicPr>
              <p:cNvPr id="25" name="Image 24" descr="IScan+M_w.png"/>
              <p:cNvPicPr>
                <a:picLocks noChangeAspect="1"/>
              </p:cNvPicPr>
              <p:nvPr/>
            </p:nvPicPr>
            <p:blipFill>
              <a:blip r:embed="rId15" cstate="print"/>
              <a:stretch>
                <a:fillRect/>
              </a:stretch>
            </p:blipFill>
            <p:spPr>
              <a:xfrm>
                <a:off x="1007550" y="2044495"/>
                <a:ext cx="457457" cy="389325"/>
              </a:xfrm>
              <a:prstGeom prst="rect">
                <a:avLst/>
              </a:prstGeom>
            </p:spPr>
          </p:pic>
        </p:grpSp>
        <p:pic>
          <p:nvPicPr>
            <p:cNvPr id="29" name="Image 28" descr="Une image contenant Appareils électroniques, texte, Appareil électronique, machine&#10;&#10;Description générée automatiquement">
              <a:extLst>
                <a:ext uri="{FF2B5EF4-FFF2-40B4-BE49-F238E27FC236}">
                  <a16:creationId xmlns:a16="http://schemas.microsoft.com/office/drawing/2014/main" id="{CD06C90D-6B0A-CE60-415C-4AE6D44EDF12}"/>
                </a:ext>
              </a:extLst>
            </p:cNvPr>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034806" y="3073358"/>
              <a:ext cx="1493647" cy="1347614"/>
            </a:xfrm>
            <a:prstGeom prst="rect">
              <a:avLst/>
            </a:prstGeom>
          </p:spPr>
        </p:pic>
      </p:grpSp>
    </p:spTree>
    <p:extLst>
      <p:ext uri="{BB962C8B-B14F-4D97-AF65-F5344CB8AC3E}">
        <p14:creationId xmlns:p14="http://schemas.microsoft.com/office/powerpoint/2010/main" val="733469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détection automatique d’incendie</a:t>
            </a:r>
          </a:p>
        </p:txBody>
      </p:sp>
      <p:sp>
        <p:nvSpPr>
          <p:cNvPr id="4" name="Rectangle 3"/>
          <p:cNvSpPr/>
          <p:nvPr/>
        </p:nvSpPr>
        <p:spPr>
          <a:xfrm>
            <a:off x="5220071" y="1551112"/>
            <a:ext cx="3672409" cy="3000821"/>
          </a:xfrm>
          <a:prstGeom prst="rect">
            <a:avLst/>
          </a:prstGeom>
        </p:spPr>
        <p:txBody>
          <a:bodyPr wrap="square">
            <a:spAutoFit/>
          </a:bodyPr>
          <a:lstStyle/>
          <a:p>
            <a:pPr fontAlgn="base">
              <a:spcBef>
                <a:spcPct val="0"/>
              </a:spcBef>
              <a:spcAft>
                <a:spcPct val="0"/>
              </a:spcAft>
            </a:pPr>
            <a:r>
              <a:rPr lang="fr-FR" sz="900" b="1" dirty="0">
                <a:solidFill>
                  <a:prstClr val="black"/>
                </a:solidFill>
                <a:cs typeface="Arial" pitchFamily="34" charset="0"/>
              </a:rPr>
              <a:t>Correction automatique de sensibilité :</a:t>
            </a:r>
          </a:p>
          <a:p>
            <a:pPr fontAlgn="base">
              <a:spcBef>
                <a:spcPct val="0"/>
              </a:spcBef>
              <a:spcAft>
                <a:spcPct val="0"/>
              </a:spcAft>
            </a:pPr>
            <a:endParaRPr lang="fr-FR" sz="900" dirty="0">
              <a:solidFill>
                <a:prstClr val="black"/>
              </a:solidFill>
              <a:cs typeface="Arial" pitchFamily="34" charset="0"/>
            </a:endParaRPr>
          </a:p>
          <a:p>
            <a:pPr marL="171450" indent="-171450" algn="just" fontAlgn="base">
              <a:spcBef>
                <a:spcPct val="0"/>
              </a:spcBef>
              <a:spcAft>
                <a:spcPct val="0"/>
              </a:spcAft>
              <a:buFont typeface="Wingdings" panose="05000000000000000000" pitchFamily="2" charset="2"/>
              <a:buChar char="§"/>
            </a:pPr>
            <a:r>
              <a:rPr lang="fr-FR" sz="900" dirty="0">
                <a:solidFill>
                  <a:prstClr val="black"/>
                </a:solidFill>
                <a:cs typeface="Arial" pitchFamily="34" charset="0"/>
              </a:rPr>
              <a:t>La valeur du capteur est mesurée toutes les 5 secondes.</a:t>
            </a:r>
          </a:p>
          <a:p>
            <a:pPr algn="just" fontAlgn="base">
              <a:spcBef>
                <a:spcPct val="0"/>
              </a:spcBef>
              <a:spcAft>
                <a:spcPct val="0"/>
              </a:spcAft>
            </a:pPr>
            <a:endParaRPr lang="fr-FR" sz="900" dirty="0">
              <a:solidFill>
                <a:prstClr val="black"/>
              </a:solidFill>
              <a:cs typeface="Arial" pitchFamily="34" charset="0"/>
            </a:endParaRPr>
          </a:p>
          <a:p>
            <a:pPr marL="171450" indent="-171450" algn="just" fontAlgn="base">
              <a:spcBef>
                <a:spcPct val="0"/>
              </a:spcBef>
              <a:spcAft>
                <a:spcPct val="0"/>
              </a:spcAft>
              <a:buFont typeface="Wingdings" panose="05000000000000000000" pitchFamily="2" charset="2"/>
              <a:buChar char="§"/>
            </a:pPr>
            <a:r>
              <a:rPr lang="fr-FR" sz="900" dirty="0">
                <a:solidFill>
                  <a:prstClr val="black"/>
                </a:solidFill>
                <a:cs typeface="Arial" pitchFamily="34" charset="0"/>
              </a:rPr>
              <a:t>Sur des intervalles de 35 minutes, on archive la plus petite et la plus grande des valeurs mesurées.</a:t>
            </a:r>
          </a:p>
          <a:p>
            <a:pPr marL="171450" indent="-171450" algn="just" fontAlgn="base">
              <a:spcBef>
                <a:spcPct val="0"/>
              </a:spcBef>
              <a:spcAft>
                <a:spcPct val="0"/>
              </a:spcAft>
              <a:buFont typeface="Wingdings" panose="05000000000000000000" pitchFamily="2" charset="2"/>
              <a:buChar char="§"/>
            </a:pPr>
            <a:endParaRPr lang="fr-FR" sz="900" dirty="0">
              <a:solidFill>
                <a:prstClr val="black"/>
              </a:solidFill>
              <a:cs typeface="Arial" pitchFamily="34" charset="0"/>
            </a:endParaRPr>
          </a:p>
          <a:p>
            <a:pPr marL="171450" indent="-171450" algn="just" fontAlgn="base">
              <a:spcBef>
                <a:spcPct val="0"/>
              </a:spcBef>
              <a:spcAft>
                <a:spcPct val="0"/>
              </a:spcAft>
              <a:buFont typeface="Wingdings" panose="05000000000000000000" pitchFamily="2" charset="2"/>
              <a:buChar char="§"/>
            </a:pPr>
            <a:r>
              <a:rPr lang="fr-FR" sz="900" dirty="0">
                <a:solidFill>
                  <a:prstClr val="black"/>
                </a:solidFill>
                <a:cs typeface="Arial" pitchFamily="34" charset="0"/>
              </a:rPr>
              <a:t>A l'issue de chaque intervalle, on calcule la valeur moyenne du capteur en fonction des valeurs archivées et on décale automatiquement le seuil en fonction de cette nouvelle valeur moyenne. </a:t>
            </a:r>
          </a:p>
          <a:p>
            <a:pPr marL="171450" indent="-171450" algn="just" fontAlgn="base">
              <a:spcBef>
                <a:spcPct val="0"/>
              </a:spcBef>
              <a:spcAft>
                <a:spcPct val="0"/>
              </a:spcAft>
              <a:buFont typeface="Wingdings" panose="05000000000000000000" pitchFamily="2" charset="2"/>
              <a:buChar char="§"/>
            </a:pPr>
            <a:endParaRPr lang="fr-FR" sz="900" dirty="0">
              <a:solidFill>
                <a:prstClr val="black"/>
              </a:solidFill>
              <a:cs typeface="Arial" pitchFamily="34" charset="0"/>
            </a:endParaRPr>
          </a:p>
          <a:p>
            <a:pPr marL="171450" indent="-171450" algn="just" fontAlgn="base">
              <a:spcBef>
                <a:spcPct val="0"/>
              </a:spcBef>
              <a:spcAft>
                <a:spcPct val="0"/>
              </a:spcAft>
              <a:buFont typeface="Wingdings" panose="05000000000000000000" pitchFamily="2" charset="2"/>
              <a:buChar char="§"/>
            </a:pPr>
            <a:r>
              <a:rPr lang="fr-FR" sz="900" dirty="0">
                <a:solidFill>
                  <a:prstClr val="black"/>
                </a:solidFill>
                <a:cs typeface="Arial" pitchFamily="34" charset="0"/>
              </a:rPr>
              <a:t>Ce temps de 35 minutes a été défini d’une part pour s’affranchir efficacement des variations lentes liées à l’environnement et à l’encrassement et d’autre part pour ne pas intervenir dans le processus de prise de décision d'alarme.</a:t>
            </a:r>
          </a:p>
          <a:p>
            <a:pPr marL="171450" indent="-171450" algn="just" fontAlgn="base">
              <a:spcBef>
                <a:spcPct val="0"/>
              </a:spcBef>
              <a:spcAft>
                <a:spcPct val="0"/>
              </a:spcAft>
              <a:buFont typeface="Wingdings" panose="05000000000000000000" pitchFamily="2" charset="2"/>
              <a:buChar char="§"/>
            </a:pPr>
            <a:endParaRPr lang="fr-FR" sz="900" dirty="0">
              <a:solidFill>
                <a:prstClr val="black"/>
              </a:solidFill>
              <a:cs typeface="Arial" pitchFamily="34" charset="0"/>
            </a:endParaRPr>
          </a:p>
          <a:p>
            <a:pPr marL="171450" indent="-171450" algn="just" fontAlgn="base">
              <a:spcBef>
                <a:spcPct val="0"/>
              </a:spcBef>
              <a:spcAft>
                <a:spcPct val="0"/>
              </a:spcAft>
              <a:buFont typeface="Wingdings" panose="05000000000000000000" pitchFamily="2" charset="2"/>
              <a:buChar char="§"/>
            </a:pPr>
            <a:r>
              <a:rPr lang="fr-FR" sz="900" dirty="0">
                <a:solidFill>
                  <a:prstClr val="black"/>
                </a:solidFill>
                <a:cs typeface="Arial" pitchFamily="34" charset="0"/>
              </a:rPr>
              <a:t>l’écart entre le signal du capteur et le seuil d’alarme est maintenu. Les performances sur feu sont conservées  pendant toute la période d’exploitation et le risque de fausses alarmes est réduit au minimum.</a:t>
            </a:r>
          </a:p>
        </p:txBody>
      </p:sp>
      <p:pic>
        <p:nvPicPr>
          <p:cNvPr id="16" name="Image 15"/>
          <p:cNvPicPr>
            <a:picLocks noChangeAspect="1"/>
          </p:cNvPicPr>
          <p:nvPr/>
        </p:nvPicPr>
        <p:blipFill>
          <a:blip r:embed="rId2"/>
          <a:stretch>
            <a:fillRect/>
          </a:stretch>
        </p:blipFill>
        <p:spPr>
          <a:xfrm>
            <a:off x="268665" y="1562005"/>
            <a:ext cx="636191" cy="656981"/>
          </a:xfrm>
          <a:prstGeom prst="rect">
            <a:avLst/>
          </a:prstGeom>
        </p:spPr>
      </p:pic>
      <p:grpSp>
        <p:nvGrpSpPr>
          <p:cNvPr id="17" name="Groupe 16"/>
          <p:cNvGrpSpPr/>
          <p:nvPr/>
        </p:nvGrpSpPr>
        <p:grpSpPr>
          <a:xfrm>
            <a:off x="2019838" y="1562005"/>
            <a:ext cx="457171" cy="878750"/>
            <a:chOff x="2019838" y="1562005"/>
            <a:chExt cx="457171" cy="878750"/>
          </a:xfrm>
        </p:grpSpPr>
        <p:pic>
          <p:nvPicPr>
            <p:cNvPr id="18" name="Image 17" descr="IScan+M_b.png"/>
            <p:cNvPicPr>
              <a:picLocks noChangeAspect="1"/>
            </p:cNvPicPr>
            <p:nvPr/>
          </p:nvPicPr>
          <p:blipFill>
            <a:blip r:embed="rId3" cstate="print"/>
            <a:stretch>
              <a:fillRect/>
            </a:stretch>
          </p:blipFill>
          <p:spPr>
            <a:xfrm>
              <a:off x="2019838" y="2051673"/>
              <a:ext cx="457171" cy="389082"/>
            </a:xfrm>
            <a:prstGeom prst="rect">
              <a:avLst/>
            </a:prstGeom>
          </p:spPr>
        </p:pic>
        <p:pic>
          <p:nvPicPr>
            <p:cNvPr id="1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19838" y="1562005"/>
              <a:ext cx="441492" cy="408208"/>
            </a:xfrm>
            <a:prstGeom prst="rect">
              <a:avLst/>
            </a:prstGeom>
            <a:noFill/>
            <a:ln w="9525">
              <a:noFill/>
              <a:miter lim="800000"/>
              <a:headEnd/>
              <a:tailEnd/>
            </a:ln>
          </p:spPr>
        </p:pic>
      </p:grpSp>
      <p:grpSp>
        <p:nvGrpSpPr>
          <p:cNvPr id="20" name="Groupe 19"/>
          <p:cNvGrpSpPr/>
          <p:nvPr/>
        </p:nvGrpSpPr>
        <p:grpSpPr>
          <a:xfrm>
            <a:off x="1513837" y="1552878"/>
            <a:ext cx="457171" cy="878063"/>
            <a:chOff x="1529032" y="1552878"/>
            <a:chExt cx="457171" cy="878063"/>
          </a:xfrm>
        </p:grpSpPr>
        <p:pic>
          <p:nvPicPr>
            <p:cNvPr id="21" name="Image 20" descr="I.Scan+O.eps"/>
            <p:cNvPicPr>
              <a:picLocks noChangeAspect="1"/>
            </p:cNvPicPr>
            <p:nvPr/>
          </p:nvPicPr>
          <p:blipFill>
            <a:blip r:embed="rId5" cstate="print">
              <a:clrChange>
                <a:clrFrom>
                  <a:srgbClr val="FFFFFF"/>
                </a:clrFrom>
                <a:clrTo>
                  <a:srgbClr val="FFFFFF">
                    <a:alpha val="0"/>
                  </a:srgbClr>
                </a:clrTo>
              </a:clrChange>
            </a:blip>
            <a:stretch>
              <a:fillRect/>
            </a:stretch>
          </p:blipFill>
          <p:spPr>
            <a:xfrm>
              <a:off x="1529032" y="1552878"/>
              <a:ext cx="457171" cy="417335"/>
            </a:xfrm>
            <a:prstGeom prst="rect">
              <a:avLst/>
            </a:prstGeom>
          </p:spPr>
        </p:pic>
        <p:pic>
          <p:nvPicPr>
            <p:cNvPr id="22" name="Image 21" descr="IScan+M.png"/>
            <p:cNvPicPr>
              <a:picLocks noChangeAspect="1"/>
            </p:cNvPicPr>
            <p:nvPr/>
          </p:nvPicPr>
          <p:blipFill>
            <a:blip r:embed="rId6" cstate="print"/>
            <a:stretch>
              <a:fillRect/>
            </a:stretch>
          </p:blipFill>
          <p:spPr>
            <a:xfrm>
              <a:off x="1533010" y="2051673"/>
              <a:ext cx="453193" cy="379268"/>
            </a:xfrm>
            <a:prstGeom prst="rect">
              <a:avLst/>
            </a:prstGeom>
          </p:spPr>
        </p:pic>
      </p:grpSp>
      <p:grpSp>
        <p:nvGrpSpPr>
          <p:cNvPr id="23" name="Groupe 22"/>
          <p:cNvGrpSpPr/>
          <p:nvPr/>
        </p:nvGrpSpPr>
        <p:grpSpPr>
          <a:xfrm>
            <a:off x="1006496" y="1544853"/>
            <a:ext cx="458511" cy="888967"/>
            <a:chOff x="1006496" y="1544853"/>
            <a:chExt cx="458511" cy="888967"/>
          </a:xfrm>
        </p:grpSpPr>
        <p:pic>
          <p:nvPicPr>
            <p:cNvPr id="24"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006496" y="1544853"/>
              <a:ext cx="453192" cy="419029"/>
            </a:xfrm>
            <a:prstGeom prst="rect">
              <a:avLst/>
            </a:prstGeom>
            <a:noFill/>
            <a:ln w="9525">
              <a:noFill/>
              <a:miter lim="800000"/>
              <a:headEnd/>
              <a:tailEnd/>
            </a:ln>
          </p:spPr>
        </p:pic>
        <p:pic>
          <p:nvPicPr>
            <p:cNvPr id="25" name="Image 24" descr="IScan+M_w.png"/>
            <p:cNvPicPr>
              <a:picLocks noChangeAspect="1"/>
            </p:cNvPicPr>
            <p:nvPr/>
          </p:nvPicPr>
          <p:blipFill>
            <a:blip r:embed="rId8" cstate="print"/>
            <a:stretch>
              <a:fillRect/>
            </a:stretch>
          </p:blipFill>
          <p:spPr>
            <a:xfrm>
              <a:off x="1007550" y="2044495"/>
              <a:ext cx="457457" cy="389325"/>
            </a:xfrm>
            <a:prstGeom prst="rect">
              <a:avLst/>
            </a:prstGeom>
          </p:spPr>
        </p:pic>
      </p:grpSp>
      <p:pic>
        <p:nvPicPr>
          <p:cNvPr id="7" name="Image 6"/>
          <p:cNvPicPr>
            <a:picLocks noChangeAspect="1"/>
          </p:cNvPicPr>
          <p:nvPr/>
        </p:nvPicPr>
        <p:blipFill>
          <a:blip r:embed="rId9"/>
          <a:stretch>
            <a:fillRect/>
          </a:stretch>
        </p:blipFill>
        <p:spPr>
          <a:xfrm>
            <a:off x="2718380" y="1534431"/>
            <a:ext cx="2273503" cy="1559581"/>
          </a:xfrm>
          <a:prstGeom prst="rect">
            <a:avLst/>
          </a:prstGeom>
        </p:spPr>
      </p:pic>
      <p:pic>
        <p:nvPicPr>
          <p:cNvPr id="8" name="Image 7"/>
          <p:cNvPicPr>
            <a:picLocks noChangeAspect="1"/>
          </p:cNvPicPr>
          <p:nvPr/>
        </p:nvPicPr>
        <p:blipFill>
          <a:blip r:embed="rId10"/>
          <a:stretch>
            <a:fillRect/>
          </a:stretch>
        </p:blipFill>
        <p:spPr>
          <a:xfrm>
            <a:off x="2715609" y="3291830"/>
            <a:ext cx="2281371" cy="1559581"/>
          </a:xfrm>
          <a:prstGeom prst="rect">
            <a:avLst/>
          </a:prstGeom>
        </p:spPr>
      </p:pic>
      <p:sp>
        <p:nvSpPr>
          <p:cNvPr id="2" name="Espace réservé du numéro de diapositive 1">
            <a:extLst>
              <a:ext uri="{FF2B5EF4-FFF2-40B4-BE49-F238E27FC236}">
                <a16:creationId xmlns:a16="http://schemas.microsoft.com/office/drawing/2014/main" id="{D7E88BFE-DB9B-F8CB-E532-B21C3661F526}"/>
              </a:ext>
            </a:extLst>
          </p:cNvPr>
          <p:cNvSpPr>
            <a:spLocks noGrp="1"/>
          </p:cNvSpPr>
          <p:nvPr>
            <p:ph type="sldNum" sz="quarter" idx="4"/>
          </p:nvPr>
        </p:nvSpPr>
        <p:spPr/>
        <p:txBody>
          <a:bodyPr/>
          <a:lstStyle/>
          <a:p>
            <a:fld id="{BE375096-6367-4A46-9B35-1C341654C780}" type="slidenum">
              <a:rPr lang="en-US" smtClean="0"/>
              <a:pPr/>
              <a:t>37</a:t>
            </a:fld>
            <a:endParaRPr lang="en-US" dirty="0"/>
          </a:p>
        </p:txBody>
      </p:sp>
      <p:sp>
        <p:nvSpPr>
          <p:cNvPr id="9" name="Rectangle 8">
            <a:extLst>
              <a:ext uri="{FF2B5EF4-FFF2-40B4-BE49-F238E27FC236}">
                <a16:creationId xmlns:a16="http://schemas.microsoft.com/office/drawing/2014/main" id="{E6DF55C7-391D-5594-4598-DBB65545ED83}"/>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Gamme I.SCAN+  : détection incendie ponctuelle adressable</a:t>
            </a:r>
          </a:p>
        </p:txBody>
      </p:sp>
    </p:spTree>
    <p:extLst>
      <p:ext uri="{BB962C8B-B14F-4D97-AF65-F5344CB8AC3E}">
        <p14:creationId xmlns:p14="http://schemas.microsoft.com/office/powerpoint/2010/main" val="31583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normAutofit/>
          </a:bodyPr>
          <a:lstStyle/>
          <a:p>
            <a:r>
              <a:rPr lang="fr-FR" dirty="0"/>
              <a:t>détection automatique d’incendie</a:t>
            </a:r>
          </a:p>
        </p:txBody>
      </p:sp>
      <p:sp>
        <p:nvSpPr>
          <p:cNvPr id="4" name="Rectangle 3"/>
          <p:cNvSpPr/>
          <p:nvPr/>
        </p:nvSpPr>
        <p:spPr>
          <a:xfrm>
            <a:off x="5220071" y="1551112"/>
            <a:ext cx="3672409" cy="2169825"/>
          </a:xfrm>
          <a:prstGeom prst="rect">
            <a:avLst/>
          </a:prstGeom>
        </p:spPr>
        <p:txBody>
          <a:bodyPr wrap="square">
            <a:spAutoFit/>
          </a:bodyPr>
          <a:lstStyle/>
          <a:p>
            <a:pPr fontAlgn="base">
              <a:spcBef>
                <a:spcPct val="0"/>
              </a:spcBef>
              <a:spcAft>
                <a:spcPct val="0"/>
              </a:spcAft>
            </a:pPr>
            <a:r>
              <a:rPr lang="fr-FR" sz="900" b="1" dirty="0">
                <a:solidFill>
                  <a:prstClr val="black"/>
                </a:solidFill>
                <a:cs typeface="Arial" pitchFamily="34" charset="0"/>
              </a:rPr>
              <a:t>Filtrage automatique des perturbations transitoires </a:t>
            </a:r>
          </a:p>
          <a:p>
            <a:pPr fontAlgn="base">
              <a:spcBef>
                <a:spcPct val="0"/>
              </a:spcBef>
              <a:spcAft>
                <a:spcPct val="0"/>
              </a:spcAft>
            </a:pPr>
            <a:endParaRPr lang="fr-FR" sz="900" dirty="0">
              <a:solidFill>
                <a:prstClr val="black"/>
              </a:solidFill>
              <a:cs typeface="Arial" pitchFamily="34" charset="0"/>
            </a:endParaRPr>
          </a:p>
          <a:p>
            <a:pPr marL="171450" indent="-171450" fontAlgn="base">
              <a:spcBef>
                <a:spcPct val="0"/>
              </a:spcBef>
              <a:spcAft>
                <a:spcPct val="0"/>
              </a:spcAft>
              <a:buFont typeface="Wingdings" panose="05000000000000000000" pitchFamily="2" charset="2"/>
              <a:buChar char="§"/>
            </a:pPr>
            <a:r>
              <a:rPr lang="fr-FR" sz="900" dirty="0">
                <a:solidFill>
                  <a:prstClr val="black"/>
                </a:solidFill>
                <a:cs typeface="Arial" pitchFamily="34" charset="0"/>
              </a:rPr>
              <a:t>Le détecteur analyse régulièrement le signal de son ou de ses capteurs et prend la décision d'alarme feu.</a:t>
            </a:r>
          </a:p>
          <a:p>
            <a:pPr marL="171450" indent="-171450" fontAlgn="base">
              <a:spcBef>
                <a:spcPct val="0"/>
              </a:spcBef>
              <a:spcAft>
                <a:spcPct val="0"/>
              </a:spcAft>
              <a:buFont typeface="Wingdings" panose="05000000000000000000" pitchFamily="2" charset="2"/>
              <a:buChar char="§"/>
            </a:pPr>
            <a:endParaRPr lang="fr-FR" sz="900" dirty="0">
              <a:solidFill>
                <a:prstClr val="black"/>
              </a:solidFill>
              <a:cs typeface="Arial" pitchFamily="34" charset="0"/>
            </a:endParaRPr>
          </a:p>
          <a:p>
            <a:pPr marL="171450" indent="-171450" fontAlgn="base">
              <a:spcBef>
                <a:spcPct val="0"/>
              </a:spcBef>
              <a:spcAft>
                <a:spcPct val="0"/>
              </a:spcAft>
              <a:buFont typeface="Wingdings" panose="05000000000000000000" pitchFamily="2" charset="2"/>
              <a:buChar char="§"/>
            </a:pPr>
            <a:r>
              <a:rPr lang="fr-FR" sz="900" dirty="0">
                <a:solidFill>
                  <a:prstClr val="black"/>
                </a:solidFill>
                <a:cs typeface="Arial" pitchFamily="34" charset="0"/>
              </a:rPr>
              <a:t>La centrale scrute régulièrement l'ensemble des détecteurs (environ toutes les 5s). </a:t>
            </a:r>
          </a:p>
          <a:p>
            <a:pPr marL="171450" indent="-171450" fontAlgn="base">
              <a:spcBef>
                <a:spcPct val="0"/>
              </a:spcBef>
              <a:spcAft>
                <a:spcPct val="0"/>
              </a:spcAft>
              <a:buFont typeface="Wingdings" panose="05000000000000000000" pitchFamily="2" charset="2"/>
              <a:buChar char="§"/>
            </a:pPr>
            <a:endParaRPr lang="fr-FR" sz="900" dirty="0">
              <a:solidFill>
                <a:prstClr val="black"/>
              </a:solidFill>
              <a:cs typeface="Arial" pitchFamily="34" charset="0"/>
            </a:endParaRPr>
          </a:p>
          <a:p>
            <a:pPr marL="171450" indent="-171450" fontAlgn="base">
              <a:spcBef>
                <a:spcPct val="0"/>
              </a:spcBef>
              <a:spcAft>
                <a:spcPct val="0"/>
              </a:spcAft>
              <a:buFont typeface="Wingdings" panose="05000000000000000000" pitchFamily="2" charset="2"/>
              <a:buChar char="§"/>
            </a:pPr>
            <a:r>
              <a:rPr lang="fr-FR" sz="900" dirty="0">
                <a:solidFill>
                  <a:prstClr val="black"/>
                </a:solidFill>
                <a:cs typeface="Arial" pitchFamily="34" charset="0"/>
              </a:rPr>
              <a:t>Un détecteur vu en alarme est contrôlé de nouveau : </a:t>
            </a:r>
          </a:p>
          <a:p>
            <a:pPr marL="628650" lvl="1" indent="-171450" fontAlgn="base">
              <a:spcBef>
                <a:spcPct val="0"/>
              </a:spcBef>
              <a:spcAft>
                <a:spcPct val="0"/>
              </a:spcAft>
              <a:buFont typeface="Courier New" panose="02070309020205020404" pitchFamily="49" charset="0"/>
              <a:buChar char="o"/>
            </a:pPr>
            <a:r>
              <a:rPr lang="fr-FR" sz="900" dirty="0">
                <a:solidFill>
                  <a:prstClr val="black"/>
                </a:solidFill>
                <a:cs typeface="Arial" pitchFamily="34" charset="0"/>
              </a:rPr>
              <a:t>½ seconde après, </a:t>
            </a:r>
          </a:p>
          <a:p>
            <a:pPr marL="628650" lvl="1" indent="-171450" fontAlgn="base">
              <a:spcBef>
                <a:spcPct val="0"/>
              </a:spcBef>
              <a:spcAft>
                <a:spcPct val="0"/>
              </a:spcAft>
              <a:buFont typeface="Courier New" panose="02070309020205020404" pitchFamily="49" charset="0"/>
              <a:buChar char="o"/>
            </a:pPr>
            <a:r>
              <a:rPr lang="fr-FR" sz="900" dirty="0">
                <a:solidFill>
                  <a:prstClr val="black"/>
                </a:solidFill>
                <a:cs typeface="Arial" pitchFamily="34" charset="0"/>
              </a:rPr>
              <a:t>puis 6 secondes environ et ½ seconde après. </a:t>
            </a:r>
          </a:p>
          <a:p>
            <a:pPr marL="171450" indent="-171450" fontAlgn="base">
              <a:spcBef>
                <a:spcPct val="0"/>
              </a:spcBef>
              <a:spcAft>
                <a:spcPct val="0"/>
              </a:spcAft>
              <a:buFont typeface="Wingdings" panose="05000000000000000000" pitchFamily="2" charset="2"/>
              <a:buChar char="§"/>
            </a:pPr>
            <a:endParaRPr lang="fr-FR" sz="900" dirty="0">
              <a:solidFill>
                <a:prstClr val="black"/>
              </a:solidFill>
              <a:cs typeface="Arial" pitchFamily="34" charset="0"/>
            </a:endParaRPr>
          </a:p>
          <a:p>
            <a:pPr marL="171450" indent="-171450" fontAlgn="base">
              <a:spcBef>
                <a:spcPct val="0"/>
              </a:spcBef>
              <a:spcAft>
                <a:spcPct val="0"/>
              </a:spcAft>
              <a:buFont typeface="Wingdings" panose="05000000000000000000" pitchFamily="2" charset="2"/>
              <a:buChar char="§"/>
            </a:pPr>
            <a:r>
              <a:rPr lang="fr-FR" sz="900" dirty="0">
                <a:solidFill>
                  <a:prstClr val="black"/>
                </a:solidFill>
                <a:cs typeface="Arial" pitchFamily="34" charset="0"/>
              </a:rPr>
              <a:t>Si le détecteur est vu en alarme pendant ces quatre contrôles, la centrale commande l'allumage de ses voyants d'alarme, de sa sortie indicateur d'action et mémorise l'information.</a:t>
            </a:r>
          </a:p>
        </p:txBody>
      </p:sp>
      <p:pic>
        <p:nvPicPr>
          <p:cNvPr id="2" name="Image 1"/>
          <p:cNvPicPr>
            <a:picLocks noChangeAspect="1"/>
          </p:cNvPicPr>
          <p:nvPr/>
        </p:nvPicPr>
        <p:blipFill rotWithShape="1">
          <a:blip r:embed="rId2"/>
          <a:srcRect l="25372"/>
          <a:stretch/>
        </p:blipFill>
        <p:spPr>
          <a:xfrm>
            <a:off x="2528600" y="1551112"/>
            <a:ext cx="2361199" cy="1581982"/>
          </a:xfrm>
          <a:prstGeom prst="rect">
            <a:avLst/>
          </a:prstGeom>
        </p:spPr>
      </p:pic>
      <p:pic>
        <p:nvPicPr>
          <p:cNvPr id="12" name="Image 11"/>
          <p:cNvPicPr>
            <a:picLocks noChangeAspect="1"/>
          </p:cNvPicPr>
          <p:nvPr/>
        </p:nvPicPr>
        <p:blipFill rotWithShape="1">
          <a:blip r:embed="rId3"/>
          <a:srcRect l="25548"/>
          <a:stretch/>
        </p:blipFill>
        <p:spPr>
          <a:xfrm>
            <a:off x="2528600" y="3363838"/>
            <a:ext cx="1757958" cy="1195175"/>
          </a:xfrm>
          <a:prstGeom prst="rect">
            <a:avLst/>
          </a:prstGeom>
        </p:spPr>
      </p:pic>
      <p:pic>
        <p:nvPicPr>
          <p:cNvPr id="17" name="Image 16"/>
          <p:cNvPicPr>
            <a:picLocks noChangeAspect="1"/>
          </p:cNvPicPr>
          <p:nvPr/>
        </p:nvPicPr>
        <p:blipFill>
          <a:blip r:embed="rId4"/>
          <a:stretch>
            <a:fillRect/>
          </a:stretch>
        </p:blipFill>
        <p:spPr>
          <a:xfrm>
            <a:off x="268666" y="1551112"/>
            <a:ext cx="636191" cy="640322"/>
          </a:xfrm>
          <a:prstGeom prst="rect">
            <a:avLst/>
          </a:prstGeom>
        </p:spPr>
      </p:pic>
      <p:grpSp>
        <p:nvGrpSpPr>
          <p:cNvPr id="52" name="Groupe 51"/>
          <p:cNvGrpSpPr/>
          <p:nvPr/>
        </p:nvGrpSpPr>
        <p:grpSpPr>
          <a:xfrm>
            <a:off x="2019838" y="1562005"/>
            <a:ext cx="457171" cy="878750"/>
            <a:chOff x="2019838" y="1562005"/>
            <a:chExt cx="457171" cy="878750"/>
          </a:xfrm>
        </p:grpSpPr>
        <p:pic>
          <p:nvPicPr>
            <p:cNvPr id="66" name="Image 65" descr="IScan+M_b.png"/>
            <p:cNvPicPr>
              <a:picLocks noChangeAspect="1"/>
            </p:cNvPicPr>
            <p:nvPr/>
          </p:nvPicPr>
          <p:blipFill>
            <a:blip r:embed="rId5" cstate="print"/>
            <a:stretch>
              <a:fillRect/>
            </a:stretch>
          </p:blipFill>
          <p:spPr>
            <a:xfrm>
              <a:off x="2019838" y="2051673"/>
              <a:ext cx="457171" cy="389082"/>
            </a:xfrm>
            <a:prstGeom prst="rect">
              <a:avLst/>
            </a:prstGeom>
          </p:spPr>
        </p:pic>
        <p:pic>
          <p:nvPicPr>
            <p:cNvPr id="68" name="Picture 3"/>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2019838" y="1562005"/>
              <a:ext cx="441492" cy="408208"/>
            </a:xfrm>
            <a:prstGeom prst="rect">
              <a:avLst/>
            </a:prstGeom>
            <a:noFill/>
            <a:ln w="9525">
              <a:noFill/>
              <a:miter lim="800000"/>
              <a:headEnd/>
              <a:tailEnd/>
            </a:ln>
          </p:spPr>
        </p:pic>
      </p:grpSp>
      <p:grpSp>
        <p:nvGrpSpPr>
          <p:cNvPr id="51" name="Groupe 50"/>
          <p:cNvGrpSpPr/>
          <p:nvPr/>
        </p:nvGrpSpPr>
        <p:grpSpPr>
          <a:xfrm>
            <a:off x="1513837" y="1552878"/>
            <a:ext cx="457171" cy="878063"/>
            <a:chOff x="1529032" y="1552878"/>
            <a:chExt cx="457171" cy="878063"/>
          </a:xfrm>
        </p:grpSpPr>
        <p:pic>
          <p:nvPicPr>
            <p:cNvPr id="67" name="Image 66" descr="I.Scan+O.eps"/>
            <p:cNvPicPr>
              <a:picLocks noChangeAspect="1"/>
            </p:cNvPicPr>
            <p:nvPr/>
          </p:nvPicPr>
          <p:blipFill>
            <a:blip r:embed="rId7" cstate="print">
              <a:clrChange>
                <a:clrFrom>
                  <a:srgbClr val="FFFFFF"/>
                </a:clrFrom>
                <a:clrTo>
                  <a:srgbClr val="FFFFFF">
                    <a:alpha val="0"/>
                  </a:srgbClr>
                </a:clrTo>
              </a:clrChange>
            </a:blip>
            <a:stretch>
              <a:fillRect/>
            </a:stretch>
          </p:blipFill>
          <p:spPr>
            <a:xfrm>
              <a:off x="1529032" y="1552878"/>
              <a:ext cx="457171" cy="417335"/>
            </a:xfrm>
            <a:prstGeom prst="rect">
              <a:avLst/>
            </a:prstGeom>
          </p:spPr>
        </p:pic>
        <p:pic>
          <p:nvPicPr>
            <p:cNvPr id="70" name="Image 69" descr="IScan+M.png"/>
            <p:cNvPicPr>
              <a:picLocks noChangeAspect="1"/>
            </p:cNvPicPr>
            <p:nvPr/>
          </p:nvPicPr>
          <p:blipFill>
            <a:blip r:embed="rId8" cstate="print"/>
            <a:stretch>
              <a:fillRect/>
            </a:stretch>
          </p:blipFill>
          <p:spPr>
            <a:xfrm>
              <a:off x="1533010" y="2051673"/>
              <a:ext cx="453193" cy="379268"/>
            </a:xfrm>
            <a:prstGeom prst="rect">
              <a:avLst/>
            </a:prstGeom>
          </p:spPr>
        </p:pic>
      </p:grpSp>
      <p:grpSp>
        <p:nvGrpSpPr>
          <p:cNvPr id="50" name="Groupe 49"/>
          <p:cNvGrpSpPr/>
          <p:nvPr/>
        </p:nvGrpSpPr>
        <p:grpSpPr>
          <a:xfrm>
            <a:off x="1006496" y="1544853"/>
            <a:ext cx="458511" cy="888967"/>
            <a:chOff x="1006496" y="1544853"/>
            <a:chExt cx="458511" cy="888967"/>
          </a:xfrm>
        </p:grpSpPr>
        <p:pic>
          <p:nvPicPr>
            <p:cNvPr id="69" name="Picture 4"/>
            <p:cNvPicPr>
              <a:picLocks noChangeAspect="1" noChangeArrowheads="1"/>
            </p:cNvPicPr>
            <p:nvPr/>
          </p:nvPicPr>
          <p:blipFill>
            <a:blip r:embed="rId9" cstate="print">
              <a:clrChange>
                <a:clrFrom>
                  <a:srgbClr val="FFFFFF"/>
                </a:clrFrom>
                <a:clrTo>
                  <a:srgbClr val="FFFFFF">
                    <a:alpha val="0"/>
                  </a:srgbClr>
                </a:clrTo>
              </a:clrChange>
            </a:blip>
            <a:srcRect/>
            <a:stretch>
              <a:fillRect/>
            </a:stretch>
          </p:blipFill>
          <p:spPr bwMode="auto">
            <a:xfrm>
              <a:off x="1006496" y="1544853"/>
              <a:ext cx="453192" cy="419029"/>
            </a:xfrm>
            <a:prstGeom prst="rect">
              <a:avLst/>
            </a:prstGeom>
            <a:noFill/>
            <a:ln w="9525">
              <a:noFill/>
              <a:miter lim="800000"/>
              <a:headEnd/>
              <a:tailEnd/>
            </a:ln>
          </p:spPr>
        </p:pic>
        <p:pic>
          <p:nvPicPr>
            <p:cNvPr id="71" name="Image 70" descr="IScan+M_w.png"/>
            <p:cNvPicPr>
              <a:picLocks noChangeAspect="1"/>
            </p:cNvPicPr>
            <p:nvPr/>
          </p:nvPicPr>
          <p:blipFill>
            <a:blip r:embed="rId10" cstate="print"/>
            <a:stretch>
              <a:fillRect/>
            </a:stretch>
          </p:blipFill>
          <p:spPr>
            <a:xfrm>
              <a:off x="1007550" y="2044495"/>
              <a:ext cx="457457" cy="389325"/>
            </a:xfrm>
            <a:prstGeom prst="rect">
              <a:avLst/>
            </a:prstGeom>
          </p:spPr>
        </p:pic>
      </p:grpSp>
      <p:sp>
        <p:nvSpPr>
          <p:cNvPr id="5" name="Espace réservé du numéro de diapositive 4">
            <a:extLst>
              <a:ext uri="{FF2B5EF4-FFF2-40B4-BE49-F238E27FC236}">
                <a16:creationId xmlns:a16="http://schemas.microsoft.com/office/drawing/2014/main" id="{F1F45566-371D-F798-0FDB-AB1824FF2EF3}"/>
              </a:ext>
            </a:extLst>
          </p:cNvPr>
          <p:cNvSpPr>
            <a:spLocks noGrp="1"/>
          </p:cNvSpPr>
          <p:nvPr>
            <p:ph type="sldNum" sz="quarter" idx="4"/>
          </p:nvPr>
        </p:nvSpPr>
        <p:spPr/>
        <p:txBody>
          <a:bodyPr/>
          <a:lstStyle/>
          <a:p>
            <a:fld id="{BE375096-6367-4A46-9B35-1C341654C780}" type="slidenum">
              <a:rPr lang="en-US" smtClean="0"/>
              <a:pPr/>
              <a:t>38</a:t>
            </a:fld>
            <a:endParaRPr lang="en-US" dirty="0"/>
          </a:p>
        </p:txBody>
      </p:sp>
      <p:sp>
        <p:nvSpPr>
          <p:cNvPr id="6" name="Rectangle 5">
            <a:extLst>
              <a:ext uri="{FF2B5EF4-FFF2-40B4-BE49-F238E27FC236}">
                <a16:creationId xmlns:a16="http://schemas.microsoft.com/office/drawing/2014/main" id="{C7623889-679E-432B-BF22-C56AE568C7AF}"/>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Gamme I.SCAN+  : détection incendie ponctuelle adressable</a:t>
            </a:r>
          </a:p>
        </p:txBody>
      </p:sp>
      <p:sp>
        <p:nvSpPr>
          <p:cNvPr id="8" name="ZoneTexte 7">
            <a:extLst>
              <a:ext uri="{FF2B5EF4-FFF2-40B4-BE49-F238E27FC236}">
                <a16:creationId xmlns:a16="http://schemas.microsoft.com/office/drawing/2014/main" id="{7BD99B9A-1D2F-B43E-071B-49BDA86CF635}"/>
              </a:ext>
            </a:extLst>
          </p:cNvPr>
          <p:cNvSpPr txBox="1"/>
          <p:nvPr/>
        </p:nvSpPr>
        <p:spPr>
          <a:xfrm>
            <a:off x="2528598" y="4558925"/>
            <a:ext cx="1757959" cy="215444"/>
          </a:xfrm>
          <a:prstGeom prst="rect">
            <a:avLst/>
          </a:prstGeom>
          <a:noFill/>
        </p:spPr>
        <p:txBody>
          <a:bodyPr wrap="square">
            <a:spAutoFit/>
          </a:bodyPr>
          <a:lstStyle/>
          <a:p>
            <a:r>
              <a:rPr kumimoji="0" lang="fr-FR" sz="800" b="0" i="1" u="none" strike="noStrike" kern="1200" cap="none" spc="0" normalizeH="0" baseline="0" noProof="0" dirty="0">
                <a:ln>
                  <a:noFill/>
                </a:ln>
                <a:solidFill>
                  <a:prstClr val="black"/>
                </a:solidFill>
                <a:effectLst/>
                <a:uLnTx/>
                <a:uFillTx/>
                <a:latin typeface="Arial" panose="020B0604020202020204"/>
                <a:ea typeface="+mn-ea"/>
                <a:cs typeface="Arial" pitchFamily="34" charset="0"/>
              </a:rPr>
              <a:t>(Détecteur de fumée classique)</a:t>
            </a:r>
            <a:endParaRPr lang="fr-FR" sz="800" i="1" dirty="0"/>
          </a:p>
        </p:txBody>
      </p:sp>
    </p:spTree>
    <p:extLst>
      <p:ext uri="{BB962C8B-B14F-4D97-AF65-F5344CB8AC3E}">
        <p14:creationId xmlns:p14="http://schemas.microsoft.com/office/powerpoint/2010/main" val="24266511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p>
        </p:txBody>
      </p:sp>
      <p:sp>
        <p:nvSpPr>
          <p:cNvPr id="4" name="Rectangle 3"/>
          <p:cNvSpPr/>
          <p:nvPr/>
        </p:nvSpPr>
        <p:spPr>
          <a:xfrm>
            <a:off x="5220071" y="1551112"/>
            <a:ext cx="3672409" cy="2970044"/>
          </a:xfrm>
          <a:prstGeom prst="rect">
            <a:avLst/>
          </a:prstGeom>
        </p:spPr>
        <p:txBody>
          <a:bodyPr wrap="square">
            <a:spAutoFit/>
          </a:bodyPr>
          <a:lstStyle/>
          <a:p>
            <a:pPr fontAlgn="base">
              <a:spcBef>
                <a:spcPct val="0"/>
              </a:spcBef>
              <a:spcAft>
                <a:spcPct val="0"/>
              </a:spcAft>
            </a:pPr>
            <a:r>
              <a:rPr lang="fr-FR" sz="900" b="1" dirty="0">
                <a:solidFill>
                  <a:prstClr val="black"/>
                </a:solidFill>
                <a:cs typeface="Arial" pitchFamily="34" charset="0"/>
              </a:rPr>
              <a:t>Mode pré-alarme</a:t>
            </a:r>
          </a:p>
          <a:p>
            <a:pPr fontAlgn="base">
              <a:spcBef>
                <a:spcPct val="0"/>
              </a:spcBef>
              <a:spcAft>
                <a:spcPct val="0"/>
              </a:spcAft>
            </a:pPr>
            <a:endParaRPr lang="fr-FR" sz="900" dirty="0">
              <a:solidFill>
                <a:prstClr val="black"/>
              </a:solidFill>
              <a:cs typeface="Arial" pitchFamily="34" charset="0"/>
            </a:endParaRPr>
          </a:p>
          <a:p>
            <a:pPr marL="171450" indent="-171450" algn="just" fontAlgn="base">
              <a:spcBef>
                <a:spcPct val="0"/>
              </a:spcBef>
              <a:spcAft>
                <a:spcPct val="0"/>
              </a:spcAft>
              <a:buFont typeface="Wingdings" panose="05000000000000000000" pitchFamily="2" charset="2"/>
              <a:buChar char="§"/>
            </a:pPr>
            <a:r>
              <a:rPr lang="fr-FR" sz="900" dirty="0">
                <a:solidFill>
                  <a:prstClr val="black"/>
                </a:solidFill>
                <a:cs typeface="Arial" pitchFamily="34" charset="0"/>
              </a:rPr>
              <a:t>Le seuil de pré-alarme est automatiquement fixé au seuil d'alarme juste inférieur.</a:t>
            </a:r>
          </a:p>
          <a:p>
            <a:pPr marL="171450" indent="-171450" algn="just" fontAlgn="base">
              <a:spcBef>
                <a:spcPct val="0"/>
              </a:spcBef>
              <a:spcAft>
                <a:spcPct val="0"/>
              </a:spcAft>
              <a:buFont typeface="Wingdings" panose="05000000000000000000" pitchFamily="2" charset="2"/>
              <a:buChar char="§"/>
            </a:pPr>
            <a:endParaRPr lang="fr-FR" sz="400" dirty="0">
              <a:solidFill>
                <a:prstClr val="black"/>
              </a:solidFill>
              <a:cs typeface="Arial" pitchFamily="34" charset="0"/>
            </a:endParaRPr>
          </a:p>
          <a:p>
            <a:pPr marL="171450" indent="-171450" algn="just" fontAlgn="base">
              <a:spcBef>
                <a:spcPct val="0"/>
              </a:spcBef>
              <a:spcAft>
                <a:spcPct val="0"/>
              </a:spcAft>
              <a:buFont typeface="Wingdings" panose="05000000000000000000" pitchFamily="2" charset="2"/>
              <a:buChar char="§"/>
            </a:pPr>
            <a:r>
              <a:rPr lang="fr-FR" sz="900" dirty="0">
                <a:cs typeface="Arial" pitchFamily="34" charset="0"/>
              </a:rPr>
              <a:t>En cas de franchissement du seuil de pré-alarme la centrale prend en compte l'information et peut la signaler sur l'afficheur (programmable).</a:t>
            </a:r>
            <a:r>
              <a:rPr lang="fr-FR" sz="900" dirty="0">
                <a:solidFill>
                  <a:schemeClr val="accent2">
                    <a:lumMod val="75000"/>
                  </a:schemeClr>
                </a:solidFill>
                <a:cs typeface="Arial" pitchFamily="34" charset="0"/>
              </a:rPr>
              <a:t> </a:t>
            </a:r>
          </a:p>
          <a:p>
            <a:pPr marL="171450" indent="-171450" algn="just" fontAlgn="base">
              <a:spcBef>
                <a:spcPct val="0"/>
              </a:spcBef>
              <a:spcAft>
                <a:spcPct val="0"/>
              </a:spcAft>
              <a:buFont typeface="Wingdings" panose="05000000000000000000" pitchFamily="2" charset="2"/>
              <a:buChar char="§"/>
            </a:pPr>
            <a:endParaRPr lang="fr-FR" sz="400" dirty="0">
              <a:solidFill>
                <a:prstClr val="black"/>
              </a:solidFill>
              <a:cs typeface="Arial" pitchFamily="34" charset="0"/>
            </a:endParaRPr>
          </a:p>
          <a:p>
            <a:pPr marL="171450" indent="-171450" algn="just" fontAlgn="base">
              <a:spcBef>
                <a:spcPct val="0"/>
              </a:spcBef>
              <a:spcAft>
                <a:spcPct val="0"/>
              </a:spcAft>
              <a:buFont typeface="Wingdings" panose="05000000000000000000" pitchFamily="2" charset="2"/>
              <a:buChar char="§"/>
            </a:pPr>
            <a:r>
              <a:rPr lang="fr-FR" sz="900" dirty="0">
                <a:solidFill>
                  <a:prstClr val="black"/>
                </a:solidFill>
                <a:cs typeface="Arial" pitchFamily="34" charset="0"/>
              </a:rPr>
              <a:t>Si le signal du capteur retrouve une valeur normale, la signalisation de pré-alarme est automatiquement effacée. </a:t>
            </a:r>
          </a:p>
          <a:p>
            <a:pPr marL="171450" indent="-171450" algn="just" fontAlgn="base">
              <a:spcBef>
                <a:spcPct val="0"/>
              </a:spcBef>
              <a:spcAft>
                <a:spcPct val="0"/>
              </a:spcAft>
              <a:buFont typeface="Wingdings" panose="05000000000000000000" pitchFamily="2" charset="2"/>
              <a:buChar char="§"/>
            </a:pPr>
            <a:endParaRPr lang="fr-FR" sz="400" dirty="0">
              <a:solidFill>
                <a:prstClr val="black"/>
              </a:solidFill>
              <a:cs typeface="Arial" pitchFamily="34" charset="0"/>
            </a:endParaRPr>
          </a:p>
          <a:p>
            <a:pPr marL="171450" indent="-171450" algn="just" fontAlgn="base">
              <a:spcBef>
                <a:spcPct val="0"/>
              </a:spcBef>
              <a:spcAft>
                <a:spcPct val="0"/>
              </a:spcAft>
              <a:buFont typeface="Wingdings" panose="05000000000000000000" pitchFamily="2" charset="2"/>
              <a:buChar char="§"/>
            </a:pPr>
            <a:r>
              <a:rPr lang="fr-FR" sz="900" dirty="0">
                <a:solidFill>
                  <a:prstClr val="black"/>
                </a:solidFill>
                <a:cs typeface="Arial" pitchFamily="34" charset="0"/>
              </a:rPr>
              <a:t>Pour éviter des signalisations fugitives, la signalisation de préalarme est maintenue pendant au moins 120 secondes (sauf en cas de passage en alarme) même si le capteur a retrouvé une valeur normale.</a:t>
            </a:r>
          </a:p>
          <a:p>
            <a:pPr marL="171450" indent="-171450" algn="just" fontAlgn="base">
              <a:spcBef>
                <a:spcPct val="0"/>
              </a:spcBef>
              <a:spcAft>
                <a:spcPct val="0"/>
              </a:spcAft>
              <a:buFont typeface="Wingdings" panose="05000000000000000000" pitchFamily="2" charset="2"/>
              <a:buChar char="§"/>
            </a:pPr>
            <a:endParaRPr lang="fr-FR" sz="400" dirty="0">
              <a:solidFill>
                <a:prstClr val="black"/>
              </a:solidFill>
              <a:cs typeface="Arial" pitchFamily="34" charset="0"/>
            </a:endParaRPr>
          </a:p>
          <a:p>
            <a:pPr marL="171450" indent="-171450" algn="just" fontAlgn="base">
              <a:spcBef>
                <a:spcPct val="0"/>
              </a:spcBef>
              <a:spcAft>
                <a:spcPct val="0"/>
              </a:spcAft>
              <a:buFont typeface="Wingdings" panose="05000000000000000000" pitchFamily="2" charset="2"/>
              <a:buChar char="§"/>
            </a:pPr>
            <a:r>
              <a:rPr lang="fr-FR" sz="900" dirty="0">
                <a:solidFill>
                  <a:prstClr val="black"/>
                </a:solidFill>
                <a:cs typeface="Arial" pitchFamily="34" charset="0"/>
              </a:rPr>
              <a:t>Si le signal continue d'évoluer et que le détecteur passe en alarme, la signalisation de pré-alarme est immédiatement supprimée.</a:t>
            </a:r>
          </a:p>
          <a:p>
            <a:pPr marL="171450" indent="-171450" algn="just" fontAlgn="base">
              <a:spcBef>
                <a:spcPct val="0"/>
              </a:spcBef>
              <a:spcAft>
                <a:spcPct val="0"/>
              </a:spcAft>
              <a:buFont typeface="Wingdings" panose="05000000000000000000" pitchFamily="2" charset="2"/>
              <a:buChar char="§"/>
            </a:pPr>
            <a:endParaRPr lang="fr-FR" sz="400" dirty="0">
              <a:solidFill>
                <a:prstClr val="black"/>
              </a:solidFill>
              <a:cs typeface="Arial" pitchFamily="34" charset="0"/>
            </a:endParaRPr>
          </a:p>
          <a:p>
            <a:pPr marL="171450" indent="-171450" algn="just" fontAlgn="base">
              <a:spcBef>
                <a:spcPct val="0"/>
              </a:spcBef>
              <a:spcAft>
                <a:spcPct val="0"/>
              </a:spcAft>
              <a:buFont typeface="Wingdings" panose="05000000000000000000" pitchFamily="2" charset="2"/>
              <a:buChar char="§"/>
            </a:pPr>
            <a:r>
              <a:rPr lang="fr-FR" sz="900" dirty="0">
                <a:solidFill>
                  <a:prstClr val="black"/>
                </a:solidFill>
                <a:cs typeface="Arial" pitchFamily="34" charset="0"/>
              </a:rPr>
              <a:t>Le mode pré-alarme est configurable zone de détection par zone de détection.</a:t>
            </a:r>
          </a:p>
        </p:txBody>
      </p:sp>
      <p:grpSp>
        <p:nvGrpSpPr>
          <p:cNvPr id="52" name="Groupe 51"/>
          <p:cNvGrpSpPr/>
          <p:nvPr/>
        </p:nvGrpSpPr>
        <p:grpSpPr>
          <a:xfrm>
            <a:off x="2019838" y="1562005"/>
            <a:ext cx="457171" cy="878750"/>
            <a:chOff x="2019838" y="1562005"/>
            <a:chExt cx="457171" cy="878750"/>
          </a:xfrm>
        </p:grpSpPr>
        <p:pic>
          <p:nvPicPr>
            <p:cNvPr id="66" name="Image 65" descr="IScan+M_b.png"/>
            <p:cNvPicPr>
              <a:picLocks noChangeAspect="1"/>
            </p:cNvPicPr>
            <p:nvPr/>
          </p:nvPicPr>
          <p:blipFill>
            <a:blip r:embed="rId2" cstate="print"/>
            <a:stretch>
              <a:fillRect/>
            </a:stretch>
          </p:blipFill>
          <p:spPr>
            <a:xfrm>
              <a:off x="2019838" y="2051673"/>
              <a:ext cx="457171" cy="389082"/>
            </a:xfrm>
            <a:prstGeom prst="rect">
              <a:avLst/>
            </a:prstGeom>
          </p:spPr>
        </p:pic>
        <p:pic>
          <p:nvPicPr>
            <p:cNvPr id="68" name="Picture 3"/>
            <p:cNvPicPr>
              <a:picLocks noChangeAspect="1" noChangeArrowheads="1"/>
            </p:cNvPicPr>
            <p:nvPr/>
          </p:nvPicPr>
          <p:blipFill>
            <a:blip r:embed="rId3" cstate="print">
              <a:clrChange>
                <a:clrFrom>
                  <a:srgbClr val="FFFFFF"/>
                </a:clrFrom>
                <a:clrTo>
                  <a:srgbClr val="FFFFFF">
                    <a:alpha val="0"/>
                  </a:srgbClr>
                </a:clrTo>
              </a:clrChange>
            </a:blip>
            <a:srcRect/>
            <a:stretch>
              <a:fillRect/>
            </a:stretch>
          </p:blipFill>
          <p:spPr bwMode="auto">
            <a:xfrm>
              <a:off x="2019838" y="1562005"/>
              <a:ext cx="441492" cy="408208"/>
            </a:xfrm>
            <a:prstGeom prst="rect">
              <a:avLst/>
            </a:prstGeom>
            <a:noFill/>
            <a:ln w="9525">
              <a:noFill/>
              <a:miter lim="800000"/>
              <a:headEnd/>
              <a:tailEnd/>
            </a:ln>
          </p:spPr>
        </p:pic>
      </p:grpSp>
      <p:grpSp>
        <p:nvGrpSpPr>
          <p:cNvPr id="51" name="Groupe 50"/>
          <p:cNvGrpSpPr/>
          <p:nvPr/>
        </p:nvGrpSpPr>
        <p:grpSpPr>
          <a:xfrm>
            <a:off x="1513837" y="1552878"/>
            <a:ext cx="457171" cy="878063"/>
            <a:chOff x="1529032" y="1552878"/>
            <a:chExt cx="457171" cy="878063"/>
          </a:xfrm>
        </p:grpSpPr>
        <p:pic>
          <p:nvPicPr>
            <p:cNvPr id="67" name="Image 66" descr="I.Scan+O.eps"/>
            <p:cNvPicPr>
              <a:picLocks noChangeAspect="1"/>
            </p:cNvPicPr>
            <p:nvPr/>
          </p:nvPicPr>
          <p:blipFill>
            <a:blip r:embed="rId4" cstate="print">
              <a:clrChange>
                <a:clrFrom>
                  <a:srgbClr val="FFFFFF"/>
                </a:clrFrom>
                <a:clrTo>
                  <a:srgbClr val="FFFFFF">
                    <a:alpha val="0"/>
                  </a:srgbClr>
                </a:clrTo>
              </a:clrChange>
            </a:blip>
            <a:stretch>
              <a:fillRect/>
            </a:stretch>
          </p:blipFill>
          <p:spPr>
            <a:xfrm>
              <a:off x="1529032" y="1552878"/>
              <a:ext cx="457171" cy="417335"/>
            </a:xfrm>
            <a:prstGeom prst="rect">
              <a:avLst/>
            </a:prstGeom>
          </p:spPr>
        </p:pic>
        <p:pic>
          <p:nvPicPr>
            <p:cNvPr id="70" name="Image 69" descr="IScan+M.png"/>
            <p:cNvPicPr>
              <a:picLocks noChangeAspect="1"/>
            </p:cNvPicPr>
            <p:nvPr/>
          </p:nvPicPr>
          <p:blipFill>
            <a:blip r:embed="rId5" cstate="print"/>
            <a:stretch>
              <a:fillRect/>
            </a:stretch>
          </p:blipFill>
          <p:spPr>
            <a:xfrm>
              <a:off x="1533010" y="2051673"/>
              <a:ext cx="453193" cy="379268"/>
            </a:xfrm>
            <a:prstGeom prst="rect">
              <a:avLst/>
            </a:prstGeom>
          </p:spPr>
        </p:pic>
      </p:grpSp>
      <p:grpSp>
        <p:nvGrpSpPr>
          <p:cNvPr id="50" name="Groupe 49"/>
          <p:cNvGrpSpPr/>
          <p:nvPr/>
        </p:nvGrpSpPr>
        <p:grpSpPr>
          <a:xfrm>
            <a:off x="1006496" y="1544853"/>
            <a:ext cx="458511" cy="888967"/>
            <a:chOff x="1006496" y="1544853"/>
            <a:chExt cx="458511" cy="888967"/>
          </a:xfrm>
        </p:grpSpPr>
        <p:pic>
          <p:nvPicPr>
            <p:cNvPr id="69" name="Picture 4"/>
            <p:cNvPicPr>
              <a:picLocks noChangeAspect="1" noChangeArrowheads="1"/>
            </p:cNvPicPr>
            <p:nvPr/>
          </p:nvPicPr>
          <p:blipFill>
            <a:blip r:embed="rId6" cstate="print">
              <a:clrChange>
                <a:clrFrom>
                  <a:srgbClr val="FFFFFF"/>
                </a:clrFrom>
                <a:clrTo>
                  <a:srgbClr val="FFFFFF">
                    <a:alpha val="0"/>
                  </a:srgbClr>
                </a:clrTo>
              </a:clrChange>
            </a:blip>
            <a:srcRect/>
            <a:stretch>
              <a:fillRect/>
            </a:stretch>
          </p:blipFill>
          <p:spPr bwMode="auto">
            <a:xfrm>
              <a:off x="1006496" y="1544853"/>
              <a:ext cx="453192" cy="419029"/>
            </a:xfrm>
            <a:prstGeom prst="rect">
              <a:avLst/>
            </a:prstGeom>
            <a:noFill/>
            <a:ln w="9525">
              <a:noFill/>
              <a:miter lim="800000"/>
              <a:headEnd/>
              <a:tailEnd/>
            </a:ln>
          </p:spPr>
        </p:pic>
        <p:pic>
          <p:nvPicPr>
            <p:cNvPr id="71" name="Image 70" descr="IScan+M_w.png"/>
            <p:cNvPicPr>
              <a:picLocks noChangeAspect="1"/>
            </p:cNvPicPr>
            <p:nvPr/>
          </p:nvPicPr>
          <p:blipFill>
            <a:blip r:embed="rId7" cstate="print"/>
            <a:stretch>
              <a:fillRect/>
            </a:stretch>
          </p:blipFill>
          <p:spPr>
            <a:xfrm>
              <a:off x="1007550" y="2044495"/>
              <a:ext cx="457457" cy="389325"/>
            </a:xfrm>
            <a:prstGeom prst="rect">
              <a:avLst/>
            </a:prstGeom>
          </p:spPr>
        </p:pic>
      </p:grpSp>
      <p:pic>
        <p:nvPicPr>
          <p:cNvPr id="19" name="Image 18"/>
          <p:cNvPicPr>
            <a:picLocks noChangeAspect="1"/>
          </p:cNvPicPr>
          <p:nvPr/>
        </p:nvPicPr>
        <p:blipFill>
          <a:blip r:embed="rId8"/>
          <a:stretch>
            <a:fillRect/>
          </a:stretch>
        </p:blipFill>
        <p:spPr>
          <a:xfrm>
            <a:off x="268665" y="1544853"/>
            <a:ext cx="634137" cy="638175"/>
          </a:xfrm>
          <a:prstGeom prst="rect">
            <a:avLst/>
          </a:prstGeom>
        </p:spPr>
      </p:pic>
      <p:pic>
        <p:nvPicPr>
          <p:cNvPr id="2" name="Image 1"/>
          <p:cNvPicPr>
            <a:picLocks noChangeAspect="1"/>
          </p:cNvPicPr>
          <p:nvPr/>
        </p:nvPicPr>
        <p:blipFill>
          <a:blip r:embed="rId9"/>
          <a:stretch>
            <a:fillRect/>
          </a:stretch>
        </p:blipFill>
        <p:spPr>
          <a:xfrm>
            <a:off x="2735556" y="1544852"/>
            <a:ext cx="2226912" cy="1386937"/>
          </a:xfrm>
          <a:prstGeom prst="rect">
            <a:avLst/>
          </a:prstGeom>
        </p:spPr>
      </p:pic>
      <p:pic>
        <p:nvPicPr>
          <p:cNvPr id="8" name="Image 7"/>
          <p:cNvPicPr>
            <a:picLocks noChangeAspect="1"/>
          </p:cNvPicPr>
          <p:nvPr/>
        </p:nvPicPr>
        <p:blipFill>
          <a:blip r:embed="rId10"/>
          <a:stretch>
            <a:fillRect/>
          </a:stretch>
        </p:blipFill>
        <p:spPr>
          <a:xfrm>
            <a:off x="2735555" y="3075806"/>
            <a:ext cx="2196485" cy="1442294"/>
          </a:xfrm>
          <a:prstGeom prst="rect">
            <a:avLst/>
          </a:prstGeom>
        </p:spPr>
      </p:pic>
      <p:sp>
        <p:nvSpPr>
          <p:cNvPr id="5" name="Espace réservé du numéro de diapositive 4">
            <a:extLst>
              <a:ext uri="{FF2B5EF4-FFF2-40B4-BE49-F238E27FC236}">
                <a16:creationId xmlns:a16="http://schemas.microsoft.com/office/drawing/2014/main" id="{FD02224B-24E9-09DC-7B48-3D01F9CAAB3F}"/>
              </a:ext>
            </a:extLst>
          </p:cNvPr>
          <p:cNvSpPr>
            <a:spLocks noGrp="1"/>
          </p:cNvSpPr>
          <p:nvPr>
            <p:ph type="sldNum" sz="quarter" idx="4"/>
          </p:nvPr>
        </p:nvSpPr>
        <p:spPr/>
        <p:txBody>
          <a:bodyPr/>
          <a:lstStyle/>
          <a:p>
            <a:fld id="{BE375096-6367-4A46-9B35-1C341654C780}" type="slidenum">
              <a:rPr lang="en-US" smtClean="0"/>
              <a:pPr/>
              <a:t>39</a:t>
            </a:fld>
            <a:endParaRPr lang="en-US" dirty="0"/>
          </a:p>
        </p:txBody>
      </p:sp>
      <p:sp>
        <p:nvSpPr>
          <p:cNvPr id="6" name="Rectangle 5">
            <a:extLst>
              <a:ext uri="{FF2B5EF4-FFF2-40B4-BE49-F238E27FC236}">
                <a16:creationId xmlns:a16="http://schemas.microsoft.com/office/drawing/2014/main" id="{5644B4FF-2406-7253-BD9F-B8BCA9DC99FF}"/>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Gamme I.SCAN+  : détection incendie ponctuelle adressable</a:t>
            </a:r>
          </a:p>
        </p:txBody>
      </p:sp>
    </p:spTree>
    <p:extLst>
      <p:ext uri="{BB962C8B-B14F-4D97-AF65-F5344CB8AC3E}">
        <p14:creationId xmlns:p14="http://schemas.microsoft.com/office/powerpoint/2010/main" val="17366114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solidFill>
                <a:srgbClr val="4F81BD">
                  <a:lumMod val="75000"/>
                </a:srgbClr>
              </a:solidFill>
            </a:endParaRPr>
          </a:p>
        </p:txBody>
      </p:sp>
      <p:sp>
        <p:nvSpPr>
          <p:cNvPr id="3" name="Espace réservé du numéro de diapositive 2">
            <a:extLst>
              <a:ext uri="{FF2B5EF4-FFF2-40B4-BE49-F238E27FC236}">
                <a16:creationId xmlns:a16="http://schemas.microsoft.com/office/drawing/2014/main" id="{222F43C3-3FC3-EA27-2119-F9466BAE6B58}"/>
              </a:ext>
            </a:extLst>
          </p:cNvPr>
          <p:cNvSpPr>
            <a:spLocks noGrp="1"/>
          </p:cNvSpPr>
          <p:nvPr>
            <p:ph type="sldNum" sz="quarter" idx="4"/>
          </p:nvPr>
        </p:nvSpPr>
        <p:spPr/>
        <p:txBody>
          <a:bodyPr/>
          <a:lstStyle/>
          <a:p>
            <a:fld id="{BE375096-6367-4A46-9B35-1C341654C780}" type="slidenum">
              <a:rPr lang="en-US" smtClean="0"/>
              <a:pPr/>
              <a:t>4</a:t>
            </a:fld>
            <a:endParaRPr lang="en-US" dirty="0"/>
          </a:p>
        </p:txBody>
      </p:sp>
      <p:sp>
        <p:nvSpPr>
          <p:cNvPr id="8" name="Rectangle 7">
            <a:extLst>
              <a:ext uri="{FF2B5EF4-FFF2-40B4-BE49-F238E27FC236}">
                <a16:creationId xmlns:a16="http://schemas.microsoft.com/office/drawing/2014/main" id="{726B6853-E488-C49A-AF16-672522C7491A}"/>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Phénomènes susceptibles de perturber un détecteur</a:t>
            </a:r>
          </a:p>
        </p:txBody>
      </p:sp>
      <p:pic>
        <p:nvPicPr>
          <p:cNvPr id="5" name="Image 4">
            <a:extLst>
              <a:ext uri="{FF2B5EF4-FFF2-40B4-BE49-F238E27FC236}">
                <a16:creationId xmlns:a16="http://schemas.microsoft.com/office/drawing/2014/main" id="{687FF348-75DC-1957-7F11-E0C72DBE55CC}"/>
              </a:ext>
            </a:extLst>
          </p:cNvPr>
          <p:cNvPicPr>
            <a:picLocks noChangeAspect="1"/>
          </p:cNvPicPr>
          <p:nvPr/>
        </p:nvPicPr>
        <p:blipFill>
          <a:blip r:embed="rId3"/>
          <a:stretch>
            <a:fillRect/>
          </a:stretch>
        </p:blipFill>
        <p:spPr>
          <a:xfrm>
            <a:off x="179512" y="1347613"/>
            <a:ext cx="1202334" cy="3395838"/>
          </a:xfrm>
          <a:prstGeom prst="rect">
            <a:avLst/>
          </a:prstGeom>
        </p:spPr>
      </p:pic>
      <p:pic>
        <p:nvPicPr>
          <p:cNvPr id="7" name="Image 6">
            <a:extLst>
              <a:ext uri="{FF2B5EF4-FFF2-40B4-BE49-F238E27FC236}">
                <a16:creationId xmlns:a16="http://schemas.microsoft.com/office/drawing/2014/main" id="{8AAE0071-FA5A-B138-9C2D-1D86B32D35E1}"/>
              </a:ext>
            </a:extLst>
          </p:cNvPr>
          <p:cNvPicPr>
            <a:picLocks noChangeAspect="1"/>
          </p:cNvPicPr>
          <p:nvPr/>
        </p:nvPicPr>
        <p:blipFill>
          <a:blip r:embed="rId4"/>
          <a:stretch>
            <a:fillRect/>
          </a:stretch>
        </p:blipFill>
        <p:spPr>
          <a:xfrm>
            <a:off x="1331640" y="1347614"/>
            <a:ext cx="3670697" cy="3395838"/>
          </a:xfrm>
          <a:prstGeom prst="rect">
            <a:avLst/>
          </a:prstGeom>
        </p:spPr>
      </p:pic>
      <p:pic>
        <p:nvPicPr>
          <p:cNvPr id="11" name="Image 10">
            <a:extLst>
              <a:ext uri="{FF2B5EF4-FFF2-40B4-BE49-F238E27FC236}">
                <a16:creationId xmlns:a16="http://schemas.microsoft.com/office/drawing/2014/main" id="{5C811BD7-097A-4D6B-6F47-6EE8AF4EDB0A}"/>
              </a:ext>
            </a:extLst>
          </p:cNvPr>
          <p:cNvPicPr>
            <a:picLocks noChangeAspect="1"/>
          </p:cNvPicPr>
          <p:nvPr/>
        </p:nvPicPr>
        <p:blipFill>
          <a:blip r:embed="rId3"/>
          <a:stretch>
            <a:fillRect/>
          </a:stretch>
        </p:blipFill>
        <p:spPr>
          <a:xfrm>
            <a:off x="5597936" y="1347613"/>
            <a:ext cx="1202334" cy="3395838"/>
          </a:xfrm>
          <a:prstGeom prst="rect">
            <a:avLst/>
          </a:prstGeom>
        </p:spPr>
      </p:pic>
      <p:pic>
        <p:nvPicPr>
          <p:cNvPr id="10" name="Image 9">
            <a:extLst>
              <a:ext uri="{FF2B5EF4-FFF2-40B4-BE49-F238E27FC236}">
                <a16:creationId xmlns:a16="http://schemas.microsoft.com/office/drawing/2014/main" id="{C37BBC39-4936-9C7A-91D6-6BA1B92F9267}"/>
              </a:ext>
            </a:extLst>
          </p:cNvPr>
          <p:cNvPicPr>
            <a:picLocks noChangeAspect="1"/>
          </p:cNvPicPr>
          <p:nvPr/>
        </p:nvPicPr>
        <p:blipFill>
          <a:blip r:embed="rId5"/>
          <a:stretch>
            <a:fillRect/>
          </a:stretch>
        </p:blipFill>
        <p:spPr>
          <a:xfrm>
            <a:off x="6777156" y="1347613"/>
            <a:ext cx="2020236" cy="3395838"/>
          </a:xfrm>
          <a:prstGeom prst="rect">
            <a:avLst/>
          </a:prstGeom>
        </p:spPr>
      </p:pic>
    </p:spTree>
    <p:extLst>
      <p:ext uri="{BB962C8B-B14F-4D97-AF65-F5344CB8AC3E}">
        <p14:creationId xmlns:p14="http://schemas.microsoft.com/office/powerpoint/2010/main" val="23009218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p>
        </p:txBody>
      </p:sp>
      <p:sp>
        <p:nvSpPr>
          <p:cNvPr id="4" name="Rectangle 3"/>
          <p:cNvSpPr/>
          <p:nvPr/>
        </p:nvSpPr>
        <p:spPr>
          <a:xfrm>
            <a:off x="5220071" y="1551112"/>
            <a:ext cx="3672409" cy="2585323"/>
          </a:xfrm>
          <a:prstGeom prst="rect">
            <a:avLst/>
          </a:prstGeom>
        </p:spPr>
        <p:txBody>
          <a:bodyPr wrap="square">
            <a:spAutoFit/>
          </a:bodyPr>
          <a:lstStyle/>
          <a:p>
            <a:pPr fontAlgn="base">
              <a:spcBef>
                <a:spcPct val="0"/>
              </a:spcBef>
              <a:spcAft>
                <a:spcPct val="0"/>
              </a:spcAft>
            </a:pPr>
            <a:r>
              <a:rPr lang="fr-FR" sz="900" b="1" dirty="0">
                <a:solidFill>
                  <a:prstClr val="black"/>
                </a:solidFill>
                <a:cs typeface="Arial" pitchFamily="34" charset="0"/>
              </a:rPr>
              <a:t>Des performances uniques</a:t>
            </a:r>
          </a:p>
          <a:p>
            <a:pPr fontAlgn="base">
              <a:spcBef>
                <a:spcPct val="0"/>
              </a:spcBef>
              <a:spcAft>
                <a:spcPct val="0"/>
              </a:spcAft>
            </a:pPr>
            <a:endParaRPr lang="fr-FR" sz="900" dirty="0">
              <a:solidFill>
                <a:prstClr val="black"/>
              </a:solidFill>
              <a:cs typeface="Arial" pitchFamily="34" charset="0"/>
            </a:endParaRPr>
          </a:p>
          <a:p>
            <a:pPr marL="171450" indent="-171450" fontAlgn="base">
              <a:spcBef>
                <a:spcPct val="0"/>
              </a:spcBef>
              <a:spcAft>
                <a:spcPct val="0"/>
              </a:spcAft>
              <a:buFont typeface="Wingdings" panose="05000000000000000000" pitchFamily="2" charset="2"/>
              <a:buChar char="§"/>
            </a:pPr>
            <a:r>
              <a:rPr lang="fr-FR" sz="900" dirty="0">
                <a:solidFill>
                  <a:prstClr val="black"/>
                </a:solidFill>
                <a:cs typeface="Arial" pitchFamily="34" charset="0"/>
              </a:rPr>
              <a:t>Les détecteurs I.SCAN+ O et I.SCAN+ O ICC ont quatre niveaux de sensibilité: </a:t>
            </a:r>
          </a:p>
          <a:p>
            <a:pPr marL="628650" lvl="1" indent="-171450" fontAlgn="base">
              <a:spcBef>
                <a:spcPct val="0"/>
              </a:spcBef>
              <a:spcAft>
                <a:spcPct val="0"/>
              </a:spcAft>
              <a:buFont typeface="Arial" panose="020B0604020202020204" pitchFamily="34" charset="0"/>
              <a:buChar char="•"/>
            </a:pPr>
            <a:r>
              <a:rPr lang="fr-FR" sz="900" dirty="0">
                <a:solidFill>
                  <a:prstClr val="black"/>
                </a:solidFill>
                <a:cs typeface="Arial" pitchFamily="34" charset="0"/>
              </a:rPr>
              <a:t>6,5 % / m; </a:t>
            </a:r>
          </a:p>
          <a:p>
            <a:pPr marL="628650" lvl="1" indent="-171450" fontAlgn="base">
              <a:spcBef>
                <a:spcPct val="0"/>
              </a:spcBef>
              <a:spcAft>
                <a:spcPct val="0"/>
              </a:spcAft>
              <a:buFont typeface="Arial" panose="020B0604020202020204" pitchFamily="34" charset="0"/>
              <a:buChar char="•"/>
            </a:pPr>
            <a:r>
              <a:rPr lang="fr-FR" sz="900" dirty="0">
                <a:solidFill>
                  <a:prstClr val="black"/>
                </a:solidFill>
                <a:cs typeface="Arial" pitchFamily="34" charset="0"/>
              </a:rPr>
              <a:t>7,3 % / m; </a:t>
            </a:r>
          </a:p>
          <a:p>
            <a:pPr marL="628650" lvl="1" indent="-171450" fontAlgn="base">
              <a:spcBef>
                <a:spcPct val="0"/>
              </a:spcBef>
              <a:spcAft>
                <a:spcPct val="0"/>
              </a:spcAft>
              <a:buFont typeface="Arial" panose="020B0604020202020204" pitchFamily="34" charset="0"/>
              <a:buChar char="•"/>
            </a:pPr>
            <a:r>
              <a:rPr lang="fr-FR" sz="900" dirty="0">
                <a:solidFill>
                  <a:prstClr val="black"/>
                </a:solidFill>
                <a:cs typeface="Arial" pitchFamily="34" charset="0"/>
              </a:rPr>
              <a:t>8,1% / m; </a:t>
            </a:r>
          </a:p>
          <a:p>
            <a:pPr marL="628650" lvl="1" indent="-171450" fontAlgn="base">
              <a:spcBef>
                <a:spcPct val="0"/>
              </a:spcBef>
              <a:spcAft>
                <a:spcPct val="0"/>
              </a:spcAft>
              <a:buFont typeface="Arial" panose="020B0604020202020204" pitchFamily="34" charset="0"/>
              <a:buChar char="•"/>
            </a:pPr>
            <a:r>
              <a:rPr lang="fr-FR" sz="900" dirty="0">
                <a:solidFill>
                  <a:prstClr val="black"/>
                </a:solidFill>
                <a:cs typeface="Arial" pitchFamily="34" charset="0"/>
              </a:rPr>
              <a:t>8,5% / m</a:t>
            </a:r>
          </a:p>
          <a:p>
            <a:pPr marL="171450" indent="-171450" fontAlgn="base">
              <a:spcBef>
                <a:spcPct val="0"/>
              </a:spcBef>
              <a:spcAft>
                <a:spcPct val="0"/>
              </a:spcAft>
              <a:buFont typeface="Wingdings" panose="05000000000000000000" pitchFamily="2" charset="2"/>
              <a:buChar char="§"/>
            </a:pPr>
            <a:endParaRPr lang="fr-FR" sz="900" dirty="0">
              <a:solidFill>
                <a:prstClr val="black"/>
              </a:solidFill>
              <a:cs typeface="Arial" pitchFamily="34" charset="0"/>
            </a:endParaRPr>
          </a:p>
          <a:p>
            <a:pPr marL="171450" indent="-171450" fontAlgn="base">
              <a:spcBef>
                <a:spcPct val="0"/>
              </a:spcBef>
              <a:spcAft>
                <a:spcPct val="0"/>
              </a:spcAft>
              <a:buFont typeface="Wingdings" panose="05000000000000000000" pitchFamily="2" charset="2"/>
              <a:buChar char="§"/>
            </a:pPr>
            <a:r>
              <a:rPr lang="fr-FR" sz="900" dirty="0">
                <a:solidFill>
                  <a:prstClr val="black"/>
                </a:solidFill>
                <a:cs typeface="Arial" pitchFamily="34" charset="0"/>
              </a:rPr>
              <a:t>I.SCAN+ M ICC a deux niveaux de sensibilité fixes et deux auto-adaptatifs : </a:t>
            </a:r>
          </a:p>
          <a:p>
            <a:pPr marL="628650" lvl="1" indent="-171450" fontAlgn="base">
              <a:spcBef>
                <a:spcPct val="0"/>
              </a:spcBef>
              <a:spcAft>
                <a:spcPct val="0"/>
              </a:spcAft>
              <a:buFont typeface="Arial" panose="020B0604020202020204" pitchFamily="34" charset="0"/>
              <a:buChar char="•"/>
            </a:pPr>
            <a:r>
              <a:rPr lang="fr-FR" sz="900" dirty="0"/>
              <a:t>3,3 %/m, </a:t>
            </a:r>
          </a:p>
          <a:p>
            <a:pPr marL="628650" lvl="1" indent="-171450" fontAlgn="base">
              <a:spcBef>
                <a:spcPct val="0"/>
              </a:spcBef>
              <a:spcAft>
                <a:spcPct val="0"/>
              </a:spcAft>
              <a:buFont typeface="Arial" panose="020B0604020202020204" pitchFamily="34" charset="0"/>
              <a:buChar char="•"/>
            </a:pPr>
            <a:r>
              <a:rPr lang="fr-FR" sz="900" dirty="0"/>
              <a:t>6,6 %/m, </a:t>
            </a:r>
          </a:p>
          <a:p>
            <a:pPr marL="171450" indent="-171450" fontAlgn="base">
              <a:spcBef>
                <a:spcPct val="0"/>
              </a:spcBef>
              <a:spcAft>
                <a:spcPct val="0"/>
              </a:spcAft>
              <a:buFont typeface="Wingdings" panose="05000000000000000000" pitchFamily="2" charset="2"/>
              <a:buChar char="§"/>
            </a:pPr>
            <a:endParaRPr lang="fr-FR" sz="900" dirty="0">
              <a:solidFill>
                <a:prstClr val="black"/>
              </a:solidFill>
              <a:cs typeface="Arial" pitchFamily="34" charset="0"/>
            </a:endParaRPr>
          </a:p>
          <a:p>
            <a:pPr marL="171450" indent="-171450" fontAlgn="base">
              <a:spcBef>
                <a:spcPct val="0"/>
              </a:spcBef>
              <a:spcAft>
                <a:spcPct val="0"/>
              </a:spcAft>
              <a:buFont typeface="Wingdings" panose="05000000000000000000" pitchFamily="2" charset="2"/>
              <a:buChar char="§"/>
            </a:pPr>
            <a:r>
              <a:rPr lang="fr-FR" sz="900" dirty="0">
                <a:solidFill>
                  <a:prstClr val="black"/>
                </a:solidFill>
                <a:cs typeface="Arial" pitchFamily="34" charset="0"/>
              </a:rPr>
              <a:t>LASER.SCAN a 6 modes de fonctionnement : </a:t>
            </a:r>
          </a:p>
          <a:p>
            <a:pPr marL="628650" lvl="1" indent="-171450" fontAlgn="base">
              <a:spcBef>
                <a:spcPct val="0"/>
              </a:spcBef>
              <a:spcAft>
                <a:spcPct val="0"/>
              </a:spcAft>
              <a:buFont typeface="Arial" panose="020B0604020202020204" pitchFamily="34" charset="0"/>
              <a:buChar char="•"/>
            </a:pPr>
            <a:r>
              <a:rPr lang="fr-FR" sz="900" dirty="0">
                <a:solidFill>
                  <a:prstClr val="black"/>
                </a:solidFill>
                <a:cs typeface="Arial" pitchFamily="34" charset="0"/>
              </a:rPr>
              <a:t>3,2 %/m (pré-alarme : 0,02 %/m OU 0,10 % / m) </a:t>
            </a:r>
          </a:p>
          <a:p>
            <a:pPr marL="628650" lvl="1" indent="-171450" fontAlgn="base">
              <a:spcBef>
                <a:spcPct val="0"/>
              </a:spcBef>
              <a:spcAft>
                <a:spcPct val="0"/>
              </a:spcAft>
              <a:buFont typeface="Arial" panose="020B0604020202020204" pitchFamily="34" charset="0"/>
              <a:buChar char="•"/>
            </a:pPr>
            <a:r>
              <a:rPr lang="fr-FR" sz="900" dirty="0">
                <a:solidFill>
                  <a:prstClr val="black"/>
                </a:solidFill>
                <a:cs typeface="Arial" pitchFamily="34" charset="0"/>
              </a:rPr>
              <a:t>4,8 %/m (pré-alarme : 0,16 %/m OU 0,33 % / m); </a:t>
            </a:r>
          </a:p>
          <a:p>
            <a:pPr marL="628650" lvl="1" indent="-171450" fontAlgn="base">
              <a:spcBef>
                <a:spcPct val="0"/>
              </a:spcBef>
              <a:spcAft>
                <a:spcPct val="0"/>
              </a:spcAft>
              <a:buFont typeface="Arial" panose="020B0604020202020204" pitchFamily="34" charset="0"/>
              <a:buChar char="•"/>
            </a:pPr>
            <a:r>
              <a:rPr lang="fr-FR" sz="900" dirty="0">
                <a:solidFill>
                  <a:prstClr val="black"/>
                </a:solidFill>
                <a:cs typeface="Arial" pitchFamily="34" charset="0"/>
              </a:rPr>
              <a:t>6,4 %/m (pré-alarme : 0,66 %/m OU 1,65 % / m)</a:t>
            </a:r>
          </a:p>
        </p:txBody>
      </p:sp>
      <p:pic>
        <p:nvPicPr>
          <p:cNvPr id="12" name="Image 11"/>
          <p:cNvPicPr>
            <a:picLocks noChangeAspect="1"/>
          </p:cNvPicPr>
          <p:nvPr/>
        </p:nvPicPr>
        <p:blipFill>
          <a:blip r:embed="rId2"/>
          <a:stretch>
            <a:fillRect/>
          </a:stretch>
        </p:blipFill>
        <p:spPr>
          <a:xfrm>
            <a:off x="268666" y="3715963"/>
            <a:ext cx="1567030" cy="793188"/>
          </a:xfrm>
          <a:prstGeom prst="rect">
            <a:avLst/>
          </a:prstGeom>
        </p:spPr>
      </p:pic>
      <p:grpSp>
        <p:nvGrpSpPr>
          <p:cNvPr id="52" name="Groupe 51"/>
          <p:cNvGrpSpPr/>
          <p:nvPr/>
        </p:nvGrpSpPr>
        <p:grpSpPr>
          <a:xfrm>
            <a:off x="2019838" y="1562005"/>
            <a:ext cx="457171" cy="878750"/>
            <a:chOff x="2019838" y="1562005"/>
            <a:chExt cx="457171" cy="878750"/>
          </a:xfrm>
        </p:grpSpPr>
        <p:pic>
          <p:nvPicPr>
            <p:cNvPr id="66" name="Image 65" descr="IScan+M_b.png"/>
            <p:cNvPicPr>
              <a:picLocks noChangeAspect="1"/>
            </p:cNvPicPr>
            <p:nvPr/>
          </p:nvPicPr>
          <p:blipFill>
            <a:blip r:embed="rId3" cstate="print"/>
            <a:stretch>
              <a:fillRect/>
            </a:stretch>
          </p:blipFill>
          <p:spPr>
            <a:xfrm>
              <a:off x="2019838" y="2051673"/>
              <a:ext cx="457171" cy="389082"/>
            </a:xfrm>
            <a:prstGeom prst="rect">
              <a:avLst/>
            </a:prstGeom>
          </p:spPr>
        </p:pic>
        <p:pic>
          <p:nvPicPr>
            <p:cNvPr id="68"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2019838" y="1562005"/>
              <a:ext cx="441492" cy="408208"/>
            </a:xfrm>
            <a:prstGeom prst="rect">
              <a:avLst/>
            </a:prstGeom>
            <a:noFill/>
            <a:ln w="9525">
              <a:noFill/>
              <a:miter lim="800000"/>
              <a:headEnd/>
              <a:tailEnd/>
            </a:ln>
          </p:spPr>
        </p:pic>
      </p:grpSp>
      <p:grpSp>
        <p:nvGrpSpPr>
          <p:cNvPr id="51" name="Groupe 50"/>
          <p:cNvGrpSpPr/>
          <p:nvPr/>
        </p:nvGrpSpPr>
        <p:grpSpPr>
          <a:xfrm>
            <a:off x="1513837" y="1552878"/>
            <a:ext cx="457171" cy="878063"/>
            <a:chOff x="1529032" y="1552878"/>
            <a:chExt cx="457171" cy="878063"/>
          </a:xfrm>
        </p:grpSpPr>
        <p:pic>
          <p:nvPicPr>
            <p:cNvPr id="67" name="Image 66" descr="I.Scan+O.eps"/>
            <p:cNvPicPr>
              <a:picLocks noChangeAspect="1"/>
            </p:cNvPicPr>
            <p:nvPr/>
          </p:nvPicPr>
          <p:blipFill>
            <a:blip r:embed="rId5" cstate="print">
              <a:clrChange>
                <a:clrFrom>
                  <a:srgbClr val="FFFFFF"/>
                </a:clrFrom>
                <a:clrTo>
                  <a:srgbClr val="FFFFFF">
                    <a:alpha val="0"/>
                  </a:srgbClr>
                </a:clrTo>
              </a:clrChange>
            </a:blip>
            <a:stretch>
              <a:fillRect/>
            </a:stretch>
          </p:blipFill>
          <p:spPr>
            <a:xfrm>
              <a:off x="1529032" y="1552878"/>
              <a:ext cx="457171" cy="417335"/>
            </a:xfrm>
            <a:prstGeom prst="rect">
              <a:avLst/>
            </a:prstGeom>
          </p:spPr>
        </p:pic>
        <p:pic>
          <p:nvPicPr>
            <p:cNvPr id="70" name="Image 69" descr="IScan+M.png"/>
            <p:cNvPicPr>
              <a:picLocks noChangeAspect="1"/>
            </p:cNvPicPr>
            <p:nvPr/>
          </p:nvPicPr>
          <p:blipFill>
            <a:blip r:embed="rId6" cstate="print"/>
            <a:stretch>
              <a:fillRect/>
            </a:stretch>
          </p:blipFill>
          <p:spPr>
            <a:xfrm>
              <a:off x="1533010" y="2051673"/>
              <a:ext cx="453193" cy="379268"/>
            </a:xfrm>
            <a:prstGeom prst="rect">
              <a:avLst/>
            </a:prstGeom>
          </p:spPr>
        </p:pic>
      </p:grpSp>
      <p:grpSp>
        <p:nvGrpSpPr>
          <p:cNvPr id="50" name="Groupe 49"/>
          <p:cNvGrpSpPr/>
          <p:nvPr/>
        </p:nvGrpSpPr>
        <p:grpSpPr>
          <a:xfrm>
            <a:off x="1006496" y="1544853"/>
            <a:ext cx="458511" cy="888967"/>
            <a:chOff x="1006496" y="1544853"/>
            <a:chExt cx="458511" cy="888967"/>
          </a:xfrm>
        </p:grpSpPr>
        <p:pic>
          <p:nvPicPr>
            <p:cNvPr id="69" name="Picture 4"/>
            <p:cNvPicPr>
              <a:picLocks noChangeAspect="1" noChangeArrowheads="1"/>
            </p:cNvPicPr>
            <p:nvPr/>
          </p:nvPicPr>
          <p:blipFill>
            <a:blip r:embed="rId7" cstate="print">
              <a:clrChange>
                <a:clrFrom>
                  <a:srgbClr val="FFFFFF"/>
                </a:clrFrom>
                <a:clrTo>
                  <a:srgbClr val="FFFFFF">
                    <a:alpha val="0"/>
                  </a:srgbClr>
                </a:clrTo>
              </a:clrChange>
            </a:blip>
            <a:srcRect/>
            <a:stretch>
              <a:fillRect/>
            </a:stretch>
          </p:blipFill>
          <p:spPr bwMode="auto">
            <a:xfrm>
              <a:off x="1006496" y="1544853"/>
              <a:ext cx="453192" cy="419029"/>
            </a:xfrm>
            <a:prstGeom prst="rect">
              <a:avLst/>
            </a:prstGeom>
            <a:noFill/>
            <a:ln w="9525">
              <a:noFill/>
              <a:miter lim="800000"/>
              <a:headEnd/>
              <a:tailEnd/>
            </a:ln>
          </p:spPr>
        </p:pic>
        <p:pic>
          <p:nvPicPr>
            <p:cNvPr id="71" name="Image 70" descr="IScan+M_w.png"/>
            <p:cNvPicPr>
              <a:picLocks noChangeAspect="1"/>
            </p:cNvPicPr>
            <p:nvPr/>
          </p:nvPicPr>
          <p:blipFill>
            <a:blip r:embed="rId8" cstate="print"/>
            <a:stretch>
              <a:fillRect/>
            </a:stretch>
          </p:blipFill>
          <p:spPr>
            <a:xfrm>
              <a:off x="1007550" y="2044495"/>
              <a:ext cx="457457" cy="389325"/>
            </a:xfrm>
            <a:prstGeom prst="rect">
              <a:avLst/>
            </a:prstGeom>
          </p:spPr>
        </p:pic>
      </p:grpSp>
      <p:pic>
        <p:nvPicPr>
          <p:cNvPr id="5" name="Image 4"/>
          <p:cNvPicPr>
            <a:picLocks noChangeAspect="1"/>
          </p:cNvPicPr>
          <p:nvPr/>
        </p:nvPicPr>
        <p:blipFill>
          <a:blip r:embed="rId9"/>
          <a:stretch>
            <a:fillRect/>
          </a:stretch>
        </p:blipFill>
        <p:spPr>
          <a:xfrm>
            <a:off x="268667" y="1544853"/>
            <a:ext cx="634136" cy="622019"/>
          </a:xfrm>
          <a:prstGeom prst="rect">
            <a:avLst/>
          </a:prstGeom>
        </p:spPr>
      </p:pic>
      <p:pic>
        <p:nvPicPr>
          <p:cNvPr id="6" name="Image 5"/>
          <p:cNvPicPr>
            <a:picLocks noChangeAspect="1"/>
          </p:cNvPicPr>
          <p:nvPr/>
        </p:nvPicPr>
        <p:blipFill>
          <a:blip r:embed="rId10"/>
          <a:stretch>
            <a:fillRect/>
          </a:stretch>
        </p:blipFill>
        <p:spPr>
          <a:xfrm>
            <a:off x="2548340" y="1556275"/>
            <a:ext cx="2368530" cy="1807563"/>
          </a:xfrm>
          <a:prstGeom prst="rect">
            <a:avLst/>
          </a:prstGeom>
        </p:spPr>
      </p:pic>
      <p:sp>
        <p:nvSpPr>
          <p:cNvPr id="7" name="Rectangle 6"/>
          <p:cNvSpPr/>
          <p:nvPr/>
        </p:nvSpPr>
        <p:spPr>
          <a:xfrm>
            <a:off x="6573396" y="3059963"/>
            <a:ext cx="2236674" cy="369332"/>
          </a:xfrm>
          <a:prstGeom prst="rect">
            <a:avLst/>
          </a:prstGeom>
        </p:spPr>
        <p:txBody>
          <a:bodyPr wrap="square">
            <a:spAutoFit/>
          </a:bodyPr>
          <a:lstStyle/>
          <a:p>
            <a:pPr marL="171450" indent="-171450" fontAlgn="base">
              <a:spcBef>
                <a:spcPct val="0"/>
              </a:spcBef>
              <a:spcAft>
                <a:spcPct val="0"/>
              </a:spcAft>
              <a:buFont typeface="Arial" panose="020B0604020202020204" pitchFamily="34" charset="0"/>
              <a:buChar char="•"/>
            </a:pPr>
            <a:r>
              <a:rPr lang="fr-FR" sz="900" dirty="0">
                <a:solidFill>
                  <a:prstClr val="black"/>
                </a:solidFill>
              </a:rPr>
              <a:t>de 3,3 à 6,7 % / m (auto-adaptatif), </a:t>
            </a:r>
          </a:p>
          <a:p>
            <a:pPr marL="171450" indent="-171450" fontAlgn="base">
              <a:spcBef>
                <a:spcPct val="0"/>
              </a:spcBef>
              <a:spcAft>
                <a:spcPct val="0"/>
              </a:spcAft>
              <a:buFont typeface="Arial" panose="020B0604020202020204" pitchFamily="34" charset="0"/>
              <a:buChar char="•"/>
            </a:pPr>
            <a:r>
              <a:rPr lang="fr-FR" sz="900" dirty="0">
                <a:solidFill>
                  <a:prstClr val="black"/>
                </a:solidFill>
              </a:rPr>
              <a:t>de 6,6 à 11,5 % / m (auto-adaptatif)</a:t>
            </a:r>
            <a:endParaRPr lang="fr-FR" sz="900" dirty="0">
              <a:solidFill>
                <a:prstClr val="black"/>
              </a:solidFill>
              <a:cs typeface="Arial" pitchFamily="34" charset="0"/>
            </a:endParaRPr>
          </a:p>
        </p:txBody>
      </p:sp>
      <p:sp>
        <p:nvSpPr>
          <p:cNvPr id="2" name="Espace réservé du numéro de diapositive 1">
            <a:extLst>
              <a:ext uri="{FF2B5EF4-FFF2-40B4-BE49-F238E27FC236}">
                <a16:creationId xmlns:a16="http://schemas.microsoft.com/office/drawing/2014/main" id="{F374B754-804B-017B-4D3E-04F4984B3528}"/>
              </a:ext>
            </a:extLst>
          </p:cNvPr>
          <p:cNvSpPr>
            <a:spLocks noGrp="1"/>
          </p:cNvSpPr>
          <p:nvPr>
            <p:ph type="sldNum" sz="quarter" idx="4"/>
          </p:nvPr>
        </p:nvSpPr>
        <p:spPr/>
        <p:txBody>
          <a:bodyPr/>
          <a:lstStyle/>
          <a:p>
            <a:fld id="{BE375096-6367-4A46-9B35-1C341654C780}" type="slidenum">
              <a:rPr lang="en-US" smtClean="0"/>
              <a:pPr/>
              <a:t>40</a:t>
            </a:fld>
            <a:endParaRPr lang="en-US" dirty="0"/>
          </a:p>
        </p:txBody>
      </p:sp>
      <p:sp>
        <p:nvSpPr>
          <p:cNvPr id="8" name="Rectangle 7">
            <a:extLst>
              <a:ext uri="{FF2B5EF4-FFF2-40B4-BE49-F238E27FC236}">
                <a16:creationId xmlns:a16="http://schemas.microsoft.com/office/drawing/2014/main" id="{9080822E-FF9D-1B9A-5E33-E14EC4EE020A}"/>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Gamme I.SCAN+  : détection incendie ponctuelle adressable</a:t>
            </a:r>
          </a:p>
        </p:txBody>
      </p:sp>
    </p:spTree>
    <p:extLst>
      <p:ext uri="{BB962C8B-B14F-4D97-AF65-F5344CB8AC3E}">
        <p14:creationId xmlns:p14="http://schemas.microsoft.com/office/powerpoint/2010/main" val="2017678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p>
        </p:txBody>
      </p:sp>
      <p:sp>
        <p:nvSpPr>
          <p:cNvPr id="54" name="ZoneTexte 53"/>
          <p:cNvSpPr txBox="1"/>
          <p:nvPr/>
        </p:nvSpPr>
        <p:spPr>
          <a:xfrm>
            <a:off x="219026" y="1533441"/>
            <a:ext cx="8673454" cy="246221"/>
          </a:xfrm>
          <a:prstGeom prst="rect">
            <a:avLst/>
          </a:prstGeom>
          <a:solidFill>
            <a:schemeClr val="accent5">
              <a:lumMod val="60000"/>
              <a:lumOff val="40000"/>
            </a:schemeClr>
          </a:solidFill>
        </p:spPr>
        <p:txBody>
          <a:bodyPr wrap="square" rtlCol="0">
            <a:spAutoFit/>
          </a:bodyPr>
          <a:lstStyle/>
          <a:p>
            <a:pPr algn="ctr"/>
            <a:r>
              <a:rPr lang="fr-FR" sz="1000" dirty="0">
                <a:solidFill>
                  <a:prstClr val="black"/>
                </a:solidFill>
              </a:rPr>
              <a:t>I.SCAN+ O, LASER.SCAN : seuils d’alarme</a:t>
            </a:r>
          </a:p>
        </p:txBody>
      </p:sp>
      <p:pic>
        <p:nvPicPr>
          <p:cNvPr id="56" name="Image 5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9026" y="1533441"/>
            <a:ext cx="366434" cy="366434"/>
          </a:xfrm>
          <a:prstGeom prst="rect">
            <a:avLst/>
          </a:prstGeom>
        </p:spPr>
      </p:pic>
      <p:sp>
        <p:nvSpPr>
          <p:cNvPr id="57" name="Rectangle 56"/>
          <p:cNvSpPr/>
          <p:nvPr/>
        </p:nvSpPr>
        <p:spPr>
          <a:xfrm>
            <a:off x="7020272" y="1979779"/>
            <a:ext cx="1872208" cy="2585323"/>
          </a:xfrm>
          <a:prstGeom prst="rect">
            <a:avLst/>
          </a:prstGeom>
          <a:noFill/>
        </p:spPr>
        <p:txBody>
          <a:bodyPr wrap="square">
            <a:spAutoFit/>
          </a:bodyPr>
          <a:lstStyle/>
          <a:p>
            <a:pPr marL="171450" indent="-171450">
              <a:buFont typeface="Wingdings" panose="05000000000000000000" pitchFamily="2" charset="2"/>
              <a:buChar char="§"/>
            </a:pPr>
            <a:r>
              <a:rPr lang="fr-FR" sz="900" dirty="0">
                <a:solidFill>
                  <a:prstClr val="black"/>
                </a:solidFill>
                <a:latin typeface="+mj-lt"/>
              </a:rPr>
              <a:t>5.18.1 - Objet de l'essai </a:t>
            </a:r>
          </a:p>
          <a:p>
            <a:r>
              <a:rPr lang="fr-FR" sz="900" dirty="0">
                <a:solidFill>
                  <a:prstClr val="black"/>
                </a:solidFill>
                <a:latin typeface="+mj-lt"/>
              </a:rPr>
              <a:t>Démontrer que la sensibilité du détecteur couvre un large éventail de types de fumée nécessaire à l'utilisation courante des systèmes de détection dans les bâtiments.</a:t>
            </a:r>
          </a:p>
          <a:p>
            <a:pPr marL="171450" indent="-171450">
              <a:buFont typeface="Wingdings" panose="05000000000000000000" pitchFamily="2" charset="2"/>
              <a:buChar char="§"/>
            </a:pPr>
            <a:endParaRPr lang="fr-FR" sz="900" dirty="0">
              <a:solidFill>
                <a:prstClr val="black"/>
              </a:solidFill>
              <a:latin typeface="+mj-lt"/>
            </a:endParaRPr>
          </a:p>
          <a:p>
            <a:endParaRPr lang="fr-FR" sz="900" dirty="0">
              <a:solidFill>
                <a:prstClr val="black"/>
              </a:solidFill>
              <a:latin typeface="+mj-lt"/>
            </a:endParaRPr>
          </a:p>
          <a:p>
            <a:pPr marL="171450" indent="-171450">
              <a:buFont typeface="Wingdings" panose="05000000000000000000" pitchFamily="2" charset="2"/>
              <a:buChar char="§"/>
            </a:pPr>
            <a:r>
              <a:rPr lang="fr-FR" sz="900" dirty="0">
                <a:solidFill>
                  <a:prstClr val="black"/>
                </a:solidFill>
                <a:latin typeface="+mj-lt"/>
              </a:rPr>
              <a:t>5.18.2 - Principe </a:t>
            </a:r>
          </a:p>
          <a:p>
            <a:r>
              <a:rPr lang="fr-FR" sz="900" dirty="0">
                <a:solidFill>
                  <a:prstClr val="black"/>
                </a:solidFill>
                <a:latin typeface="+mj-lt"/>
              </a:rPr>
              <a:t>Les échantillons sont montés dans un local d'essai feu standard pour être soumis à une série de foyers d'essai conçus pour produire de la fumée, représentatifs d'un large spectre de types de fumée et de leurs conditions de propagation.</a:t>
            </a:r>
          </a:p>
        </p:txBody>
      </p:sp>
      <p:pic>
        <p:nvPicPr>
          <p:cNvPr id="58" name="Image 57"/>
          <p:cNvPicPr>
            <a:picLocks noChangeAspect="1"/>
          </p:cNvPicPr>
          <p:nvPr/>
        </p:nvPicPr>
        <p:blipFill>
          <a:blip r:embed="rId4"/>
          <a:stretch>
            <a:fillRect/>
          </a:stretch>
        </p:blipFill>
        <p:spPr>
          <a:xfrm>
            <a:off x="5031030" y="1983481"/>
            <a:ext cx="1626223" cy="2478769"/>
          </a:xfrm>
          <a:prstGeom prst="rect">
            <a:avLst/>
          </a:prstGeom>
        </p:spPr>
      </p:pic>
      <p:sp>
        <p:nvSpPr>
          <p:cNvPr id="3" name="Espace réservé du numéro de diapositive 2">
            <a:extLst>
              <a:ext uri="{FF2B5EF4-FFF2-40B4-BE49-F238E27FC236}">
                <a16:creationId xmlns:a16="http://schemas.microsoft.com/office/drawing/2014/main" id="{1EA24A60-50CE-C693-BE50-039140F27D88}"/>
              </a:ext>
            </a:extLst>
          </p:cNvPr>
          <p:cNvSpPr>
            <a:spLocks noGrp="1"/>
          </p:cNvSpPr>
          <p:nvPr>
            <p:ph type="sldNum" sz="quarter" idx="4"/>
          </p:nvPr>
        </p:nvSpPr>
        <p:spPr/>
        <p:txBody>
          <a:bodyPr/>
          <a:lstStyle/>
          <a:p>
            <a:fld id="{BE375096-6367-4A46-9B35-1C341654C780}" type="slidenum">
              <a:rPr lang="en-US" smtClean="0"/>
              <a:pPr/>
              <a:t>41</a:t>
            </a:fld>
            <a:endParaRPr lang="en-US" dirty="0"/>
          </a:p>
        </p:txBody>
      </p:sp>
      <p:sp>
        <p:nvSpPr>
          <p:cNvPr id="4" name="Rectangle 3">
            <a:extLst>
              <a:ext uri="{FF2B5EF4-FFF2-40B4-BE49-F238E27FC236}">
                <a16:creationId xmlns:a16="http://schemas.microsoft.com/office/drawing/2014/main" id="{59C43568-A37F-70DF-2566-D0837B04AA0A}"/>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Gamme I.SCAN+  : détection incendie ponctuelle adressable</a:t>
            </a:r>
          </a:p>
        </p:txBody>
      </p:sp>
      <p:grpSp>
        <p:nvGrpSpPr>
          <p:cNvPr id="11" name="Groupe 10">
            <a:extLst>
              <a:ext uri="{FF2B5EF4-FFF2-40B4-BE49-F238E27FC236}">
                <a16:creationId xmlns:a16="http://schemas.microsoft.com/office/drawing/2014/main" id="{9C07C238-90BD-2403-CECE-7B57738EFEAC}"/>
              </a:ext>
            </a:extLst>
          </p:cNvPr>
          <p:cNvGrpSpPr/>
          <p:nvPr/>
        </p:nvGrpSpPr>
        <p:grpSpPr>
          <a:xfrm>
            <a:off x="153412" y="1979779"/>
            <a:ext cx="2009596" cy="2429691"/>
            <a:chOff x="153412" y="1979779"/>
            <a:chExt cx="2009596" cy="2429691"/>
          </a:xfrm>
        </p:grpSpPr>
        <p:pic>
          <p:nvPicPr>
            <p:cNvPr id="53" name="Image 52"/>
            <p:cNvPicPr>
              <a:picLocks noChangeAspect="1"/>
            </p:cNvPicPr>
            <p:nvPr/>
          </p:nvPicPr>
          <p:blipFill>
            <a:blip r:embed="rId5"/>
            <a:stretch>
              <a:fillRect/>
            </a:stretch>
          </p:blipFill>
          <p:spPr>
            <a:xfrm>
              <a:off x="975060" y="1979779"/>
              <a:ext cx="1187948" cy="2429691"/>
            </a:xfrm>
            <a:prstGeom prst="rect">
              <a:avLst/>
            </a:prstGeom>
          </p:spPr>
        </p:pic>
        <p:sp>
          <p:nvSpPr>
            <p:cNvPr id="6" name="ZoneTexte 5">
              <a:extLst>
                <a:ext uri="{FF2B5EF4-FFF2-40B4-BE49-F238E27FC236}">
                  <a16:creationId xmlns:a16="http://schemas.microsoft.com/office/drawing/2014/main" id="{225EAE38-9231-5EDE-8C73-CB3120A93E71}"/>
                </a:ext>
              </a:extLst>
            </p:cNvPr>
            <p:cNvSpPr txBox="1"/>
            <p:nvPr/>
          </p:nvSpPr>
          <p:spPr>
            <a:xfrm>
              <a:off x="153412" y="1979779"/>
              <a:ext cx="864096" cy="246221"/>
            </a:xfrm>
            <a:prstGeom prst="rect">
              <a:avLst/>
            </a:prstGeom>
            <a:noFill/>
          </p:spPr>
          <p:txBody>
            <a:bodyPr wrap="square">
              <a:spAutoFit/>
            </a:bodyPr>
            <a:lstStyle/>
            <a:p>
              <a:pPr algn="ctr"/>
              <a:r>
                <a:rPr kumimoji="0" lang="fr-FR" sz="1000" b="0" i="0" u="none" strike="noStrike" kern="1200" cap="none" spc="0" normalizeH="0" baseline="0" noProof="0" dirty="0">
                  <a:ln>
                    <a:noFill/>
                  </a:ln>
                  <a:solidFill>
                    <a:prstClr val="black"/>
                  </a:solidFill>
                  <a:effectLst/>
                  <a:uLnTx/>
                  <a:uFillTx/>
                  <a:latin typeface="Arial" panose="020B0604020202020204"/>
                  <a:ea typeface="+mn-ea"/>
                  <a:cs typeface="+mn-cs"/>
                </a:rPr>
                <a:t>I.SCAN+ O</a:t>
              </a:r>
              <a:endParaRPr lang="fr-FR" dirty="0"/>
            </a:p>
          </p:txBody>
        </p:sp>
      </p:grpSp>
      <p:grpSp>
        <p:nvGrpSpPr>
          <p:cNvPr id="9" name="Groupe 8">
            <a:extLst>
              <a:ext uri="{FF2B5EF4-FFF2-40B4-BE49-F238E27FC236}">
                <a16:creationId xmlns:a16="http://schemas.microsoft.com/office/drawing/2014/main" id="{2F14A055-28D6-24A4-9A04-D7274AE4C8CC}"/>
              </a:ext>
            </a:extLst>
          </p:cNvPr>
          <p:cNvGrpSpPr/>
          <p:nvPr/>
        </p:nvGrpSpPr>
        <p:grpSpPr>
          <a:xfrm>
            <a:off x="2526027" y="1979779"/>
            <a:ext cx="2141984" cy="2429692"/>
            <a:chOff x="2574032" y="1979779"/>
            <a:chExt cx="2141984" cy="2429692"/>
          </a:xfrm>
        </p:grpSpPr>
        <p:pic>
          <p:nvPicPr>
            <p:cNvPr id="51" name="Image 50"/>
            <p:cNvPicPr>
              <a:picLocks noChangeAspect="1"/>
            </p:cNvPicPr>
            <p:nvPr/>
          </p:nvPicPr>
          <p:blipFill>
            <a:blip r:embed="rId6"/>
            <a:stretch>
              <a:fillRect/>
            </a:stretch>
          </p:blipFill>
          <p:spPr>
            <a:xfrm>
              <a:off x="3492204" y="1979779"/>
              <a:ext cx="1223812" cy="2429692"/>
            </a:xfrm>
            <a:prstGeom prst="rect">
              <a:avLst/>
            </a:prstGeom>
          </p:spPr>
        </p:pic>
        <p:sp>
          <p:nvSpPr>
            <p:cNvPr id="8" name="ZoneTexte 7">
              <a:extLst>
                <a:ext uri="{FF2B5EF4-FFF2-40B4-BE49-F238E27FC236}">
                  <a16:creationId xmlns:a16="http://schemas.microsoft.com/office/drawing/2014/main" id="{789E8212-E3D2-F6AC-26A7-20CF5F301F92}"/>
                </a:ext>
              </a:extLst>
            </p:cNvPr>
            <p:cNvSpPr txBox="1"/>
            <p:nvPr/>
          </p:nvSpPr>
          <p:spPr>
            <a:xfrm>
              <a:off x="2574032" y="1979779"/>
              <a:ext cx="989856" cy="246221"/>
            </a:xfrm>
            <a:prstGeom prst="rect">
              <a:avLst/>
            </a:prstGeom>
            <a:noFill/>
          </p:spPr>
          <p:txBody>
            <a:bodyPr wrap="square">
              <a:spAutoFit/>
            </a:bodyPr>
            <a:lstStyle/>
            <a:p>
              <a:pPr algn="ctr"/>
              <a:r>
                <a:rPr kumimoji="0" lang="fr-FR" sz="1000" b="0" i="0" u="none" strike="noStrike" kern="1200" cap="none" spc="0" normalizeH="0" baseline="0" noProof="0" dirty="0">
                  <a:ln>
                    <a:noFill/>
                  </a:ln>
                  <a:solidFill>
                    <a:prstClr val="black"/>
                  </a:solidFill>
                  <a:effectLst/>
                  <a:uLnTx/>
                  <a:uFillTx/>
                  <a:latin typeface="Arial" panose="020B0604020202020204"/>
                  <a:ea typeface="+mn-ea"/>
                  <a:cs typeface="+mn-cs"/>
                </a:rPr>
                <a:t>LASER.SCAN </a:t>
              </a:r>
              <a:endParaRPr lang="fr-FR" dirty="0"/>
            </a:p>
          </p:txBody>
        </p:sp>
      </p:grpSp>
    </p:spTree>
    <p:extLst>
      <p:ext uri="{BB962C8B-B14F-4D97-AF65-F5344CB8AC3E}">
        <p14:creationId xmlns:p14="http://schemas.microsoft.com/office/powerpoint/2010/main" val="2145298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p>
        </p:txBody>
      </p:sp>
      <p:sp>
        <p:nvSpPr>
          <p:cNvPr id="4" name="Rectangle 3"/>
          <p:cNvSpPr/>
          <p:nvPr/>
        </p:nvSpPr>
        <p:spPr>
          <a:xfrm>
            <a:off x="5220071" y="1840173"/>
            <a:ext cx="3672409" cy="2185214"/>
          </a:xfrm>
          <a:prstGeom prst="rect">
            <a:avLst/>
          </a:prstGeom>
        </p:spPr>
        <p:txBody>
          <a:bodyPr wrap="square">
            <a:spAutoFit/>
          </a:bodyPr>
          <a:lstStyle/>
          <a:p>
            <a:pPr marL="171450" indent="-171450" fontAlgn="base">
              <a:spcBef>
                <a:spcPct val="0"/>
              </a:spcBef>
              <a:spcAft>
                <a:spcPct val="0"/>
              </a:spcAft>
              <a:buFont typeface="Wingdings" panose="05000000000000000000" pitchFamily="2" charset="2"/>
              <a:buChar char="§"/>
            </a:pPr>
            <a:r>
              <a:rPr lang="fr-FR" sz="1000" dirty="0">
                <a:cs typeface="Arial" pitchFamily="34" charset="0"/>
              </a:rPr>
              <a:t> Une technologie avancée de capteur optique </a:t>
            </a:r>
          </a:p>
          <a:p>
            <a:pPr marL="171450" indent="-171450" fontAlgn="base">
              <a:spcBef>
                <a:spcPct val="0"/>
              </a:spcBef>
              <a:spcAft>
                <a:spcPct val="0"/>
              </a:spcAft>
              <a:buFont typeface="Wingdings" panose="05000000000000000000" pitchFamily="2" charset="2"/>
              <a:buChar char="§"/>
            </a:pPr>
            <a:endParaRPr lang="fr-FR" sz="600" dirty="0">
              <a:cs typeface="Arial" pitchFamily="34" charset="0"/>
            </a:endParaRPr>
          </a:p>
          <a:p>
            <a:pPr marL="171450" indent="-171450" fontAlgn="base">
              <a:spcBef>
                <a:spcPct val="0"/>
              </a:spcBef>
              <a:spcAft>
                <a:spcPct val="0"/>
              </a:spcAft>
              <a:buFont typeface="Wingdings" panose="05000000000000000000" pitchFamily="2" charset="2"/>
              <a:buChar char="§"/>
            </a:pPr>
            <a:r>
              <a:rPr lang="fr-FR" sz="1000" dirty="0">
                <a:cs typeface="Arial" pitchFamily="34" charset="0"/>
              </a:rPr>
              <a:t>Augmente les performances  </a:t>
            </a:r>
          </a:p>
          <a:p>
            <a:pPr marL="171450" indent="-171450" fontAlgn="base">
              <a:spcBef>
                <a:spcPct val="0"/>
              </a:spcBef>
              <a:spcAft>
                <a:spcPct val="0"/>
              </a:spcAft>
              <a:buFont typeface="Wingdings" panose="05000000000000000000" pitchFamily="2" charset="2"/>
              <a:buChar char="§"/>
            </a:pPr>
            <a:endParaRPr lang="fr-FR" sz="600" dirty="0">
              <a:cs typeface="Arial" pitchFamily="34" charset="0"/>
            </a:endParaRPr>
          </a:p>
          <a:p>
            <a:pPr marL="171450" indent="-171450" fontAlgn="base">
              <a:spcBef>
                <a:spcPct val="0"/>
              </a:spcBef>
              <a:spcAft>
                <a:spcPct val="0"/>
              </a:spcAft>
              <a:buFont typeface="Wingdings" panose="05000000000000000000" pitchFamily="2" charset="2"/>
              <a:buChar char="§"/>
            </a:pPr>
            <a:r>
              <a:rPr lang="fr-FR" sz="1000" dirty="0">
                <a:cs typeface="Arial" pitchFamily="34" charset="0"/>
              </a:rPr>
              <a:t>Limite les conséquences de l'empoussièrement et de     l'encrassement</a:t>
            </a:r>
          </a:p>
          <a:p>
            <a:pPr marL="171450" indent="-171450" fontAlgn="base">
              <a:spcBef>
                <a:spcPct val="0"/>
              </a:spcBef>
              <a:spcAft>
                <a:spcPct val="0"/>
              </a:spcAft>
              <a:buFont typeface="Wingdings" panose="05000000000000000000" pitchFamily="2" charset="2"/>
              <a:buChar char="§"/>
            </a:pPr>
            <a:endParaRPr lang="fr-FR" sz="600" dirty="0">
              <a:cs typeface="Arial" pitchFamily="34" charset="0"/>
            </a:endParaRPr>
          </a:p>
          <a:p>
            <a:pPr marL="171450" indent="-171450" fontAlgn="base">
              <a:spcBef>
                <a:spcPct val="0"/>
              </a:spcBef>
              <a:spcAft>
                <a:spcPct val="0"/>
              </a:spcAft>
              <a:buFont typeface="Wingdings" panose="05000000000000000000" pitchFamily="2" charset="2"/>
              <a:buChar char="§"/>
            </a:pPr>
            <a:r>
              <a:rPr lang="fr-FR" sz="1000" dirty="0">
                <a:cs typeface="Arial" pitchFamily="34" charset="0"/>
              </a:rPr>
              <a:t>Un traitement numérique du signal par circuit ASIC</a:t>
            </a:r>
            <a:endParaRPr lang="fr-FR" sz="1000" b="1" dirty="0">
              <a:cs typeface="Arial" pitchFamily="34" charset="0"/>
            </a:endParaRPr>
          </a:p>
          <a:p>
            <a:pPr marL="171450" indent="-171450" fontAlgn="base">
              <a:spcBef>
                <a:spcPct val="0"/>
              </a:spcBef>
              <a:spcAft>
                <a:spcPct val="0"/>
              </a:spcAft>
              <a:buFont typeface="Wingdings" panose="05000000000000000000" pitchFamily="2" charset="2"/>
              <a:buChar char="§"/>
            </a:pPr>
            <a:endParaRPr lang="fr-FR" sz="600" dirty="0">
              <a:cs typeface="Arial" pitchFamily="34" charset="0"/>
            </a:endParaRPr>
          </a:p>
          <a:p>
            <a:pPr marL="171450" indent="-171450" fontAlgn="base">
              <a:spcBef>
                <a:spcPct val="0"/>
              </a:spcBef>
              <a:spcAft>
                <a:spcPct val="0"/>
              </a:spcAft>
              <a:buFont typeface="Wingdings" panose="05000000000000000000" pitchFamily="2" charset="2"/>
              <a:buChar char="§"/>
            </a:pPr>
            <a:r>
              <a:rPr lang="fr-FR" sz="1000" dirty="0">
                <a:cs typeface="Arial" pitchFamily="34" charset="0"/>
              </a:rPr>
              <a:t>technologie avancée de capteur optique </a:t>
            </a:r>
          </a:p>
          <a:p>
            <a:pPr marL="171450" indent="-171450" fontAlgn="base">
              <a:spcBef>
                <a:spcPct val="0"/>
              </a:spcBef>
              <a:spcAft>
                <a:spcPct val="0"/>
              </a:spcAft>
              <a:buFont typeface="Wingdings" panose="05000000000000000000" pitchFamily="2" charset="2"/>
              <a:buChar char="§"/>
            </a:pPr>
            <a:endParaRPr lang="fr-FR" sz="600" dirty="0">
              <a:cs typeface="Arial" pitchFamily="34" charset="0"/>
            </a:endParaRPr>
          </a:p>
          <a:p>
            <a:pPr marL="171450" indent="-171450" fontAlgn="base">
              <a:spcBef>
                <a:spcPct val="0"/>
              </a:spcBef>
              <a:spcAft>
                <a:spcPct val="0"/>
              </a:spcAft>
              <a:buFont typeface="Wingdings" panose="05000000000000000000" pitchFamily="2" charset="2"/>
              <a:buChar char="§"/>
            </a:pPr>
            <a:r>
              <a:rPr lang="fr-FR" sz="1000" dirty="0">
                <a:cs typeface="Arial" pitchFamily="34" charset="0"/>
              </a:rPr>
              <a:t>Augmentation des performances</a:t>
            </a:r>
          </a:p>
          <a:p>
            <a:pPr marL="171450" indent="-171450" fontAlgn="base">
              <a:spcBef>
                <a:spcPct val="0"/>
              </a:spcBef>
              <a:spcAft>
                <a:spcPct val="0"/>
              </a:spcAft>
              <a:buFont typeface="Wingdings" panose="05000000000000000000" pitchFamily="2" charset="2"/>
              <a:buChar char="§"/>
            </a:pPr>
            <a:endParaRPr lang="fr-FR" sz="600" dirty="0">
              <a:cs typeface="Arial" pitchFamily="34" charset="0"/>
            </a:endParaRPr>
          </a:p>
          <a:p>
            <a:pPr marL="171450" indent="-171450" fontAlgn="base">
              <a:spcBef>
                <a:spcPct val="0"/>
              </a:spcBef>
              <a:spcAft>
                <a:spcPct val="0"/>
              </a:spcAft>
              <a:buFont typeface="Wingdings" panose="05000000000000000000" pitchFamily="2" charset="2"/>
              <a:buChar char="§"/>
            </a:pPr>
            <a:r>
              <a:rPr lang="fr-FR" sz="1000" dirty="0">
                <a:cs typeface="Arial" pitchFamily="34" charset="0"/>
              </a:rPr>
              <a:t>Limitation des effets d’empoussièrement</a:t>
            </a:r>
          </a:p>
          <a:p>
            <a:pPr marL="171450" indent="-171450" fontAlgn="base">
              <a:spcBef>
                <a:spcPct val="0"/>
              </a:spcBef>
              <a:spcAft>
                <a:spcPct val="0"/>
              </a:spcAft>
              <a:buFont typeface="Wingdings" panose="05000000000000000000" pitchFamily="2" charset="2"/>
              <a:buChar char="§"/>
            </a:pPr>
            <a:endParaRPr lang="fr-FR" sz="600" dirty="0">
              <a:cs typeface="Arial" pitchFamily="34" charset="0"/>
            </a:endParaRPr>
          </a:p>
          <a:p>
            <a:pPr marL="171450" indent="-171450" fontAlgn="base">
              <a:spcBef>
                <a:spcPct val="0"/>
              </a:spcBef>
              <a:spcAft>
                <a:spcPct val="0"/>
              </a:spcAft>
              <a:buFont typeface="Wingdings" panose="05000000000000000000" pitchFamily="2" charset="2"/>
              <a:buChar char="§"/>
            </a:pPr>
            <a:r>
              <a:rPr lang="fr-FR" sz="1000" dirty="0">
                <a:cs typeface="Arial" pitchFamily="34" charset="0"/>
              </a:rPr>
              <a:t>Limitation des effets d’encrassement</a:t>
            </a:r>
          </a:p>
        </p:txBody>
      </p:sp>
      <p:grpSp>
        <p:nvGrpSpPr>
          <p:cNvPr id="5" name="Groupe 4"/>
          <p:cNvGrpSpPr/>
          <p:nvPr/>
        </p:nvGrpSpPr>
        <p:grpSpPr>
          <a:xfrm>
            <a:off x="683568" y="2089629"/>
            <a:ext cx="737841" cy="2637516"/>
            <a:chOff x="6682260" y="2188319"/>
            <a:chExt cx="1365252" cy="4424362"/>
          </a:xfrm>
        </p:grpSpPr>
        <p:grpSp>
          <p:nvGrpSpPr>
            <p:cNvPr id="6" name="Group 8"/>
            <p:cNvGrpSpPr>
              <a:grpSpLocks/>
            </p:cNvGrpSpPr>
            <p:nvPr/>
          </p:nvGrpSpPr>
          <p:grpSpPr bwMode="auto">
            <a:xfrm>
              <a:off x="6688263" y="2188319"/>
              <a:ext cx="1358900" cy="4424362"/>
              <a:chOff x="3614" y="774"/>
              <a:chExt cx="856" cy="2787"/>
            </a:xfrm>
            <a:gradFill flip="none" rotWithShape="1">
              <a:gsLst>
                <a:gs pos="100000">
                  <a:srgbClr val="3333CC">
                    <a:lumMod val="20000"/>
                    <a:lumOff val="80000"/>
                  </a:srgbClr>
                </a:gs>
                <a:gs pos="0">
                  <a:srgbClr val="FFC000"/>
                </a:gs>
              </a:gsLst>
              <a:lin ang="5400000" scaled="1"/>
              <a:tileRect/>
            </a:gradFill>
          </p:grpSpPr>
          <p:sp>
            <p:nvSpPr>
              <p:cNvPr id="13" name="Rectangle 9"/>
              <p:cNvSpPr>
                <a:spLocks noChangeArrowheads="1"/>
              </p:cNvSpPr>
              <p:nvPr/>
            </p:nvSpPr>
            <p:spPr bwMode="auto">
              <a:xfrm>
                <a:off x="3614" y="2399"/>
                <a:ext cx="856" cy="1162"/>
              </a:xfrm>
              <a:prstGeom prst="rect">
                <a:avLst/>
              </a:prstGeom>
              <a:grpFill/>
              <a:ln w="9525" algn="ctr">
                <a:no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14" name="Rectangle 10"/>
              <p:cNvSpPr>
                <a:spLocks noChangeArrowheads="1"/>
              </p:cNvSpPr>
              <p:nvPr/>
            </p:nvSpPr>
            <p:spPr bwMode="auto">
              <a:xfrm>
                <a:off x="3614" y="774"/>
                <a:ext cx="856" cy="1640"/>
              </a:xfrm>
              <a:prstGeom prst="rect">
                <a:avLst/>
              </a:prstGeom>
              <a:grpFill/>
              <a:ln w="9525" algn="ctr">
                <a:no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grpSp>
        <p:sp>
          <p:nvSpPr>
            <p:cNvPr id="7" name="Line 12"/>
            <p:cNvSpPr>
              <a:spLocks noChangeShapeType="1"/>
            </p:cNvSpPr>
            <p:nvPr/>
          </p:nvSpPr>
          <p:spPr bwMode="auto">
            <a:xfrm flipH="1">
              <a:off x="7121997" y="2738272"/>
              <a:ext cx="228599" cy="0"/>
            </a:xfrm>
            <a:prstGeom prst="line">
              <a:avLst/>
            </a:prstGeom>
            <a:noFill/>
            <a:ln w="38100">
              <a:solidFill>
                <a:srgbClr val="FF0000"/>
              </a:solidFill>
              <a:round/>
              <a:headEnd type="diamond" w="med" len="med"/>
              <a:tailEnd type="diamond"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8" name="Line 13"/>
            <p:cNvSpPr>
              <a:spLocks noChangeShapeType="1"/>
            </p:cNvSpPr>
            <p:nvPr/>
          </p:nvSpPr>
          <p:spPr bwMode="auto">
            <a:xfrm flipH="1">
              <a:off x="6969597" y="2558883"/>
              <a:ext cx="252413" cy="1589"/>
            </a:xfrm>
            <a:prstGeom prst="line">
              <a:avLst/>
            </a:prstGeom>
            <a:noFill/>
            <a:ln w="38100">
              <a:solidFill>
                <a:srgbClr val="FF0000"/>
              </a:solidFill>
              <a:round/>
              <a:headEnd type="diamond" w="med" len="med"/>
              <a:tailEnd type="diamond"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9" name="Line 60"/>
            <p:cNvSpPr>
              <a:spLocks noChangeShapeType="1"/>
            </p:cNvSpPr>
            <p:nvPr/>
          </p:nvSpPr>
          <p:spPr bwMode="auto">
            <a:xfrm flipH="1">
              <a:off x="7274396" y="2916072"/>
              <a:ext cx="228599" cy="0"/>
            </a:xfrm>
            <a:prstGeom prst="line">
              <a:avLst/>
            </a:prstGeom>
            <a:noFill/>
            <a:ln w="38100">
              <a:solidFill>
                <a:srgbClr val="FF0000"/>
              </a:solidFill>
              <a:round/>
              <a:headEnd type="diamond" w="med" len="med"/>
              <a:tailEnd type="diamond"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10" name="Line 61"/>
            <p:cNvSpPr>
              <a:spLocks noChangeShapeType="1"/>
            </p:cNvSpPr>
            <p:nvPr/>
          </p:nvSpPr>
          <p:spPr bwMode="auto">
            <a:xfrm flipH="1">
              <a:off x="7426798" y="3093871"/>
              <a:ext cx="228600" cy="0"/>
            </a:xfrm>
            <a:prstGeom prst="line">
              <a:avLst/>
            </a:prstGeom>
            <a:noFill/>
            <a:ln w="38100">
              <a:solidFill>
                <a:srgbClr val="FF0000"/>
              </a:solidFill>
              <a:round/>
              <a:headEnd type="diamond" w="med" len="med"/>
              <a:tailEnd type="diamond" w="med" len="me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11" name="Line 65"/>
            <p:cNvSpPr>
              <a:spLocks noChangeShapeType="1"/>
            </p:cNvSpPr>
            <p:nvPr/>
          </p:nvSpPr>
          <p:spPr bwMode="auto">
            <a:xfrm>
              <a:off x="6682260" y="3403432"/>
              <a:ext cx="1365252" cy="0"/>
            </a:xfrm>
            <a:prstGeom prst="line">
              <a:avLst/>
            </a:prstGeom>
            <a:noFill/>
            <a:ln w="19050">
              <a:solidFill>
                <a:srgbClr val="C00000"/>
              </a:solidFill>
              <a:prstDash val="dash"/>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grpSp>
      <p:pic>
        <p:nvPicPr>
          <p:cNvPr id="54" name="Picture 3"/>
          <p:cNvPicPr>
            <a:picLocks noChangeAspect="1" noChangeArrowheads="1"/>
          </p:cNvPicPr>
          <p:nvPr/>
        </p:nvPicPr>
        <p:blipFill>
          <a:blip r:embed="rId2" cstate="print"/>
          <a:srcRect/>
          <a:stretch>
            <a:fillRect/>
          </a:stretch>
        </p:blipFill>
        <p:spPr bwMode="auto">
          <a:xfrm>
            <a:off x="2586184" y="2720050"/>
            <a:ext cx="2105965" cy="792152"/>
          </a:xfrm>
          <a:prstGeom prst="rect">
            <a:avLst/>
          </a:prstGeom>
          <a:noFill/>
          <a:ln w="9525">
            <a:noFill/>
            <a:miter lim="800000"/>
            <a:headEnd/>
            <a:tailEnd/>
          </a:ln>
        </p:spPr>
      </p:pic>
      <p:sp>
        <p:nvSpPr>
          <p:cNvPr id="57" name="Rectangle 56"/>
          <p:cNvSpPr/>
          <p:nvPr/>
        </p:nvSpPr>
        <p:spPr>
          <a:xfrm>
            <a:off x="123457" y="1156474"/>
            <a:ext cx="5796634" cy="335156"/>
          </a:xfrm>
          <a:prstGeom prst="rect">
            <a:avLst/>
          </a:prstGeom>
          <a:solidFill>
            <a:schemeClr val="bg1">
              <a:lumMod val="95000"/>
            </a:schemeClr>
          </a:solidFill>
        </p:spPr>
        <p:txBody>
          <a:bodyPr wrap="square">
            <a:spAutoFit/>
          </a:bodyPr>
          <a:lstStyle/>
          <a:p>
            <a:pPr>
              <a:lnSpc>
                <a:spcPct val="150000"/>
              </a:lnSpc>
            </a:pPr>
            <a:r>
              <a:rPr lang="fr-FR" sz="1200" b="1" dirty="0">
                <a:solidFill>
                  <a:schemeClr val="accent1">
                    <a:lumMod val="75000"/>
                  </a:schemeClr>
                </a:solidFill>
              </a:rPr>
              <a:t>I.SCAN+ O : détection optique de fumée</a:t>
            </a:r>
          </a:p>
        </p:txBody>
      </p:sp>
      <p:pic>
        <p:nvPicPr>
          <p:cNvPr id="58" name="Image 57" descr="I.Scan+O.eps"/>
          <p:cNvPicPr>
            <a:picLocks noChangeAspect="1"/>
          </p:cNvPicPr>
          <p:nvPr/>
        </p:nvPicPr>
        <p:blipFill>
          <a:blip r:embed="rId3" cstate="print">
            <a:clrChange>
              <a:clrFrom>
                <a:srgbClr val="FFFFFF"/>
              </a:clrFrom>
              <a:clrTo>
                <a:srgbClr val="FFFFFF">
                  <a:alpha val="0"/>
                </a:srgbClr>
              </a:clrTo>
            </a:clrChange>
          </a:blip>
          <a:stretch>
            <a:fillRect/>
          </a:stretch>
        </p:blipFill>
        <p:spPr>
          <a:xfrm>
            <a:off x="3258558" y="1833502"/>
            <a:ext cx="457171" cy="417335"/>
          </a:xfrm>
          <a:prstGeom prst="rect">
            <a:avLst/>
          </a:prstGeom>
        </p:spPr>
      </p:pic>
      <p:pic>
        <p:nvPicPr>
          <p:cNvPr id="59" name="Picture 3"/>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3953383" y="1838065"/>
            <a:ext cx="441492" cy="408208"/>
          </a:xfrm>
          <a:prstGeom prst="rect">
            <a:avLst/>
          </a:prstGeom>
          <a:noFill/>
          <a:ln w="9525">
            <a:noFill/>
            <a:miter lim="800000"/>
            <a:headEnd/>
            <a:tailEnd/>
          </a:ln>
        </p:spPr>
      </p:pic>
      <p:pic>
        <p:nvPicPr>
          <p:cNvPr id="60" name="Picture 4"/>
          <p:cNvPicPr>
            <a:picLocks noChangeAspect="1" noChangeArrowheads="1"/>
          </p:cNvPicPr>
          <p:nvPr/>
        </p:nvPicPr>
        <p:blipFill>
          <a:blip r:embed="rId5" cstate="print">
            <a:clrChange>
              <a:clrFrom>
                <a:srgbClr val="FFFFFF"/>
              </a:clrFrom>
              <a:clrTo>
                <a:srgbClr val="FFFFFF">
                  <a:alpha val="0"/>
                </a:srgbClr>
              </a:clrTo>
            </a:clrChange>
          </a:blip>
          <a:srcRect/>
          <a:stretch>
            <a:fillRect/>
          </a:stretch>
        </p:blipFill>
        <p:spPr bwMode="auto">
          <a:xfrm>
            <a:off x="2567712" y="1832655"/>
            <a:ext cx="453192" cy="419029"/>
          </a:xfrm>
          <a:prstGeom prst="rect">
            <a:avLst/>
          </a:prstGeom>
          <a:noFill/>
          <a:ln w="9525">
            <a:noFill/>
            <a:miter lim="800000"/>
            <a:headEnd/>
            <a:tailEnd/>
          </a:ln>
        </p:spPr>
      </p:pic>
      <p:grpSp>
        <p:nvGrpSpPr>
          <p:cNvPr id="63" name="Groupe 62"/>
          <p:cNvGrpSpPr/>
          <p:nvPr/>
        </p:nvGrpSpPr>
        <p:grpSpPr>
          <a:xfrm>
            <a:off x="0" y="1783047"/>
            <a:ext cx="608128" cy="3092959"/>
            <a:chOff x="0" y="1493986"/>
            <a:chExt cx="608128" cy="3092959"/>
          </a:xfrm>
        </p:grpSpPr>
        <p:sp>
          <p:nvSpPr>
            <p:cNvPr id="15" name="Line 22"/>
            <p:cNvSpPr>
              <a:spLocks noChangeShapeType="1"/>
            </p:cNvSpPr>
            <p:nvPr/>
          </p:nvSpPr>
          <p:spPr bwMode="auto">
            <a:xfrm>
              <a:off x="497524" y="1548247"/>
              <a:ext cx="0" cy="3016063"/>
            </a:xfrm>
            <a:prstGeom prst="line">
              <a:avLst/>
            </a:prstGeom>
            <a:noFill/>
            <a:ln w="25400">
              <a:solidFill>
                <a:srgbClr val="002060"/>
              </a:solidFill>
              <a:round/>
              <a:headEnd type="triangle" w="med" len="med"/>
              <a:tailEnd/>
            </a:ln>
          </p:spPr>
          <p:txBody>
            <a:bodyPr/>
            <a:lstStyle/>
            <a:p>
              <a:pPr fontAlgn="base">
                <a:spcBef>
                  <a:spcPct val="0"/>
                </a:spcBef>
                <a:spcAft>
                  <a:spcPct val="0"/>
                </a:spcAft>
              </a:pPr>
              <a:endParaRPr lang="fr-FR" sz="900">
                <a:solidFill>
                  <a:srgbClr val="000000"/>
                </a:solidFill>
                <a:cs typeface="Arial" pitchFamily="34" charset="0"/>
              </a:endParaRPr>
            </a:p>
          </p:txBody>
        </p:sp>
        <p:sp>
          <p:nvSpPr>
            <p:cNvPr id="18" name="Line 24"/>
            <p:cNvSpPr>
              <a:spLocks noChangeShapeType="1"/>
            </p:cNvSpPr>
            <p:nvPr/>
          </p:nvSpPr>
          <p:spPr bwMode="auto">
            <a:xfrm>
              <a:off x="551503" y="4302416"/>
              <a:ext cx="56625"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19" name="Line 25"/>
            <p:cNvSpPr>
              <a:spLocks noChangeShapeType="1"/>
            </p:cNvSpPr>
            <p:nvPr/>
          </p:nvSpPr>
          <p:spPr bwMode="auto">
            <a:xfrm>
              <a:off x="551503" y="4120714"/>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0" name="Line 26"/>
            <p:cNvSpPr>
              <a:spLocks noChangeShapeType="1"/>
            </p:cNvSpPr>
            <p:nvPr/>
          </p:nvSpPr>
          <p:spPr bwMode="auto">
            <a:xfrm>
              <a:off x="551503" y="4036488"/>
              <a:ext cx="56625"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1" name="Line 27"/>
            <p:cNvSpPr>
              <a:spLocks noChangeShapeType="1"/>
            </p:cNvSpPr>
            <p:nvPr/>
          </p:nvSpPr>
          <p:spPr bwMode="auto">
            <a:xfrm>
              <a:off x="551503" y="4206833"/>
              <a:ext cx="54909"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2" name="Line 28"/>
            <p:cNvSpPr>
              <a:spLocks noChangeShapeType="1"/>
            </p:cNvSpPr>
            <p:nvPr/>
          </p:nvSpPr>
          <p:spPr bwMode="auto">
            <a:xfrm>
              <a:off x="551503" y="4392321"/>
              <a:ext cx="56625"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3" name="Line 29"/>
            <p:cNvSpPr>
              <a:spLocks noChangeShapeType="1"/>
            </p:cNvSpPr>
            <p:nvPr/>
          </p:nvSpPr>
          <p:spPr bwMode="auto">
            <a:xfrm>
              <a:off x="551503" y="3859518"/>
              <a:ext cx="56625"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4" name="Line 30"/>
            <p:cNvSpPr>
              <a:spLocks noChangeShapeType="1"/>
            </p:cNvSpPr>
            <p:nvPr/>
          </p:nvSpPr>
          <p:spPr bwMode="auto">
            <a:xfrm>
              <a:off x="551503" y="3774345"/>
              <a:ext cx="56625"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5" name="Line 31"/>
            <p:cNvSpPr>
              <a:spLocks noChangeShapeType="1"/>
            </p:cNvSpPr>
            <p:nvPr/>
          </p:nvSpPr>
          <p:spPr bwMode="auto">
            <a:xfrm>
              <a:off x="551503" y="3691065"/>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6" name="Line 32"/>
            <p:cNvSpPr>
              <a:spLocks noChangeShapeType="1"/>
            </p:cNvSpPr>
            <p:nvPr/>
          </p:nvSpPr>
          <p:spPr bwMode="auto">
            <a:xfrm>
              <a:off x="551503" y="3612517"/>
              <a:ext cx="56625"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7" name="Line 33"/>
            <p:cNvSpPr>
              <a:spLocks noChangeShapeType="1"/>
            </p:cNvSpPr>
            <p:nvPr/>
          </p:nvSpPr>
          <p:spPr bwMode="auto">
            <a:xfrm>
              <a:off x="551503" y="3524505"/>
              <a:ext cx="56625"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8" name="Line 34"/>
            <p:cNvSpPr>
              <a:spLocks noChangeShapeType="1"/>
            </p:cNvSpPr>
            <p:nvPr/>
          </p:nvSpPr>
          <p:spPr bwMode="auto">
            <a:xfrm>
              <a:off x="551503" y="3442171"/>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9" name="Line 35"/>
            <p:cNvSpPr>
              <a:spLocks noChangeShapeType="1"/>
            </p:cNvSpPr>
            <p:nvPr/>
          </p:nvSpPr>
          <p:spPr bwMode="auto">
            <a:xfrm>
              <a:off x="551503" y="3358891"/>
              <a:ext cx="56625"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30" name="Line 36"/>
            <p:cNvSpPr>
              <a:spLocks noChangeShapeType="1"/>
            </p:cNvSpPr>
            <p:nvPr/>
          </p:nvSpPr>
          <p:spPr bwMode="auto">
            <a:xfrm>
              <a:off x="551503" y="3280343"/>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31" name="Line 37"/>
            <p:cNvSpPr>
              <a:spLocks noChangeShapeType="1"/>
            </p:cNvSpPr>
            <p:nvPr/>
          </p:nvSpPr>
          <p:spPr bwMode="auto">
            <a:xfrm>
              <a:off x="551503" y="3115676"/>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32" name="Line 38"/>
            <p:cNvSpPr>
              <a:spLocks noChangeShapeType="1"/>
            </p:cNvSpPr>
            <p:nvPr/>
          </p:nvSpPr>
          <p:spPr bwMode="auto">
            <a:xfrm>
              <a:off x="551503" y="3032396"/>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33" name="Line 39"/>
            <p:cNvSpPr>
              <a:spLocks noChangeShapeType="1"/>
            </p:cNvSpPr>
            <p:nvPr/>
          </p:nvSpPr>
          <p:spPr bwMode="auto">
            <a:xfrm>
              <a:off x="551503" y="2953847"/>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34" name="Line 40"/>
            <p:cNvSpPr>
              <a:spLocks noChangeShapeType="1"/>
            </p:cNvSpPr>
            <p:nvPr/>
          </p:nvSpPr>
          <p:spPr bwMode="auto">
            <a:xfrm>
              <a:off x="551503" y="2866782"/>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35" name="Line 41"/>
            <p:cNvSpPr>
              <a:spLocks noChangeShapeType="1"/>
            </p:cNvSpPr>
            <p:nvPr/>
          </p:nvSpPr>
          <p:spPr bwMode="auto">
            <a:xfrm>
              <a:off x="551503" y="2783502"/>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36" name="Line 42"/>
            <p:cNvSpPr>
              <a:spLocks noChangeShapeType="1"/>
            </p:cNvSpPr>
            <p:nvPr/>
          </p:nvSpPr>
          <p:spPr bwMode="auto">
            <a:xfrm>
              <a:off x="551503" y="2700222"/>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37" name="Line 43"/>
            <p:cNvSpPr>
              <a:spLocks noChangeShapeType="1"/>
            </p:cNvSpPr>
            <p:nvPr/>
          </p:nvSpPr>
          <p:spPr bwMode="auto">
            <a:xfrm>
              <a:off x="551503" y="2621674"/>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38" name="Line 44"/>
            <p:cNvSpPr>
              <a:spLocks noChangeShapeType="1"/>
            </p:cNvSpPr>
            <p:nvPr/>
          </p:nvSpPr>
          <p:spPr bwMode="auto">
            <a:xfrm>
              <a:off x="551503" y="2432401"/>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39" name="Line 45"/>
            <p:cNvSpPr>
              <a:spLocks noChangeShapeType="1"/>
            </p:cNvSpPr>
            <p:nvPr/>
          </p:nvSpPr>
          <p:spPr bwMode="auto">
            <a:xfrm>
              <a:off x="551503" y="2349121"/>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40" name="Line 46"/>
            <p:cNvSpPr>
              <a:spLocks noChangeShapeType="1"/>
            </p:cNvSpPr>
            <p:nvPr/>
          </p:nvSpPr>
          <p:spPr bwMode="auto">
            <a:xfrm>
              <a:off x="551503" y="2269626"/>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41" name="Line 47"/>
            <p:cNvSpPr>
              <a:spLocks noChangeShapeType="1"/>
            </p:cNvSpPr>
            <p:nvPr/>
          </p:nvSpPr>
          <p:spPr bwMode="auto">
            <a:xfrm>
              <a:off x="551503" y="2182561"/>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42" name="Line 48"/>
            <p:cNvSpPr>
              <a:spLocks noChangeShapeType="1"/>
            </p:cNvSpPr>
            <p:nvPr/>
          </p:nvSpPr>
          <p:spPr bwMode="auto">
            <a:xfrm>
              <a:off x="551503" y="2100227"/>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43" name="Line 49"/>
            <p:cNvSpPr>
              <a:spLocks noChangeShapeType="1"/>
            </p:cNvSpPr>
            <p:nvPr/>
          </p:nvSpPr>
          <p:spPr bwMode="auto">
            <a:xfrm>
              <a:off x="551503" y="2005590"/>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44" name="Line 50"/>
            <p:cNvSpPr>
              <a:spLocks noChangeShapeType="1"/>
            </p:cNvSpPr>
            <p:nvPr/>
          </p:nvSpPr>
          <p:spPr bwMode="auto">
            <a:xfrm>
              <a:off x="551503" y="1923257"/>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45" name="Line 51"/>
            <p:cNvSpPr>
              <a:spLocks noChangeShapeType="1"/>
            </p:cNvSpPr>
            <p:nvPr/>
          </p:nvSpPr>
          <p:spPr bwMode="auto">
            <a:xfrm>
              <a:off x="551503" y="1840923"/>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46" name="Text Box 52"/>
            <p:cNvSpPr txBox="1">
              <a:spLocks noChangeArrowheads="1"/>
            </p:cNvSpPr>
            <p:nvPr/>
          </p:nvSpPr>
          <p:spPr bwMode="auto">
            <a:xfrm>
              <a:off x="170137" y="3100534"/>
              <a:ext cx="364078" cy="215444"/>
            </a:xfrm>
            <a:prstGeom prst="rect">
              <a:avLst/>
            </a:prstGeom>
            <a:noFill/>
            <a:ln w="9525">
              <a:noFill/>
              <a:miter lim="800000"/>
              <a:headEnd/>
              <a:tailEnd/>
            </a:ln>
          </p:spPr>
          <p:txBody>
            <a:bodyPr wrap="square">
              <a:spAutoFit/>
            </a:bodyPr>
            <a:lstStyle/>
            <a:p>
              <a:pPr algn="r" fontAlgn="base">
                <a:spcBef>
                  <a:spcPct val="50000"/>
                </a:spcBef>
                <a:spcAft>
                  <a:spcPct val="0"/>
                </a:spcAft>
              </a:pPr>
              <a:r>
                <a:rPr lang="fr-FR" sz="800" b="1" dirty="0">
                  <a:solidFill>
                    <a:srgbClr val="585858"/>
                  </a:solidFill>
                  <a:cs typeface="Arial" pitchFamily="34" charset="0"/>
                </a:rPr>
                <a:t>0,1</a:t>
              </a:r>
            </a:p>
          </p:txBody>
        </p:sp>
        <p:sp>
          <p:nvSpPr>
            <p:cNvPr id="47" name="Text Box 53"/>
            <p:cNvSpPr txBox="1">
              <a:spLocks noChangeArrowheads="1"/>
            </p:cNvSpPr>
            <p:nvPr/>
          </p:nvSpPr>
          <p:spPr bwMode="auto">
            <a:xfrm>
              <a:off x="97202" y="3858571"/>
              <a:ext cx="437013" cy="215444"/>
            </a:xfrm>
            <a:prstGeom prst="rect">
              <a:avLst/>
            </a:prstGeom>
            <a:noFill/>
            <a:ln w="9525">
              <a:noFill/>
              <a:miter lim="800000"/>
              <a:headEnd/>
              <a:tailEnd/>
            </a:ln>
          </p:spPr>
          <p:txBody>
            <a:bodyPr wrap="square">
              <a:spAutoFit/>
            </a:bodyPr>
            <a:lstStyle/>
            <a:p>
              <a:pPr algn="r" fontAlgn="base">
                <a:spcBef>
                  <a:spcPct val="50000"/>
                </a:spcBef>
                <a:spcAft>
                  <a:spcPct val="0"/>
                </a:spcAft>
              </a:pPr>
              <a:r>
                <a:rPr lang="fr-FR" sz="800" b="1" dirty="0">
                  <a:solidFill>
                    <a:srgbClr val="585858"/>
                  </a:solidFill>
                  <a:cs typeface="Arial" pitchFamily="34" charset="0"/>
                </a:rPr>
                <a:t>0,01</a:t>
              </a:r>
            </a:p>
          </p:txBody>
        </p:sp>
        <p:sp>
          <p:nvSpPr>
            <p:cNvPr id="48" name="Text Box 54"/>
            <p:cNvSpPr txBox="1">
              <a:spLocks noChangeArrowheads="1"/>
            </p:cNvSpPr>
            <p:nvPr/>
          </p:nvSpPr>
          <p:spPr bwMode="auto">
            <a:xfrm>
              <a:off x="0" y="4371501"/>
              <a:ext cx="534215" cy="215444"/>
            </a:xfrm>
            <a:prstGeom prst="rect">
              <a:avLst/>
            </a:prstGeom>
            <a:noFill/>
            <a:ln w="9525">
              <a:noFill/>
              <a:miter lim="800000"/>
              <a:headEnd/>
              <a:tailEnd/>
            </a:ln>
          </p:spPr>
          <p:txBody>
            <a:bodyPr wrap="square">
              <a:spAutoFit/>
            </a:bodyPr>
            <a:lstStyle/>
            <a:p>
              <a:pPr algn="r" fontAlgn="base">
                <a:spcBef>
                  <a:spcPct val="50000"/>
                </a:spcBef>
                <a:spcAft>
                  <a:spcPct val="0"/>
                </a:spcAft>
              </a:pPr>
              <a:r>
                <a:rPr lang="fr-FR" sz="800" b="1" dirty="0">
                  <a:solidFill>
                    <a:srgbClr val="585858"/>
                  </a:solidFill>
                  <a:cs typeface="Arial" pitchFamily="34" charset="0"/>
                </a:rPr>
                <a:t>0,001</a:t>
              </a:r>
            </a:p>
          </p:txBody>
        </p:sp>
        <p:sp>
          <p:nvSpPr>
            <p:cNvPr id="49" name="Text Box 55"/>
            <p:cNvSpPr txBox="1">
              <a:spLocks noChangeArrowheads="1"/>
            </p:cNvSpPr>
            <p:nvPr/>
          </p:nvSpPr>
          <p:spPr bwMode="auto">
            <a:xfrm>
              <a:off x="113836" y="2420819"/>
              <a:ext cx="420379" cy="215444"/>
            </a:xfrm>
            <a:prstGeom prst="rect">
              <a:avLst/>
            </a:prstGeom>
            <a:noFill/>
            <a:ln w="9525">
              <a:noFill/>
              <a:miter lim="800000"/>
              <a:headEnd/>
              <a:tailEnd/>
            </a:ln>
          </p:spPr>
          <p:txBody>
            <a:bodyPr wrap="square">
              <a:spAutoFit/>
            </a:bodyPr>
            <a:lstStyle/>
            <a:p>
              <a:pPr algn="r" eaLnBrk="0" fontAlgn="base" hangingPunct="0">
                <a:spcBef>
                  <a:spcPct val="50000"/>
                </a:spcBef>
                <a:spcAft>
                  <a:spcPct val="0"/>
                </a:spcAft>
              </a:pPr>
              <a:r>
                <a:rPr lang="fr-FR" sz="800" b="1" dirty="0">
                  <a:solidFill>
                    <a:srgbClr val="000000"/>
                  </a:solidFill>
                  <a:cs typeface="Arial" pitchFamily="34" charset="0"/>
                </a:rPr>
                <a:t>1,17</a:t>
              </a:r>
            </a:p>
          </p:txBody>
        </p:sp>
        <p:sp>
          <p:nvSpPr>
            <p:cNvPr id="62" name="Rectangle 61"/>
            <p:cNvSpPr/>
            <p:nvPr/>
          </p:nvSpPr>
          <p:spPr>
            <a:xfrm>
              <a:off x="216428" y="1493986"/>
              <a:ext cx="287258" cy="230832"/>
            </a:xfrm>
            <a:prstGeom prst="rect">
              <a:avLst/>
            </a:prstGeom>
          </p:spPr>
          <p:txBody>
            <a:bodyPr wrap="none">
              <a:spAutoFit/>
            </a:bodyPr>
            <a:lstStyle/>
            <a:p>
              <a:pPr algn="r" fontAlgn="base">
                <a:spcBef>
                  <a:spcPct val="50000"/>
                </a:spcBef>
                <a:spcAft>
                  <a:spcPct val="0"/>
                </a:spcAft>
              </a:pPr>
              <a:r>
                <a:rPr lang="fr-FR" sz="900" b="1" dirty="0">
                  <a:solidFill>
                    <a:srgbClr val="585858"/>
                  </a:solidFill>
                  <a:cs typeface="Arial" pitchFamily="34" charset="0"/>
                </a:rPr>
                <a:t>%</a:t>
              </a:r>
            </a:p>
          </p:txBody>
        </p:sp>
      </p:grpSp>
      <p:sp>
        <p:nvSpPr>
          <p:cNvPr id="2" name="Espace réservé du numéro de diapositive 1">
            <a:extLst>
              <a:ext uri="{FF2B5EF4-FFF2-40B4-BE49-F238E27FC236}">
                <a16:creationId xmlns:a16="http://schemas.microsoft.com/office/drawing/2014/main" id="{F4E40957-A9C6-720E-A6FE-3F2DF40AA8E6}"/>
              </a:ext>
            </a:extLst>
          </p:cNvPr>
          <p:cNvSpPr>
            <a:spLocks noGrp="1"/>
          </p:cNvSpPr>
          <p:nvPr>
            <p:ph type="sldNum" sz="quarter" idx="4"/>
          </p:nvPr>
        </p:nvSpPr>
        <p:spPr/>
        <p:txBody>
          <a:bodyPr/>
          <a:lstStyle/>
          <a:p>
            <a:fld id="{BE375096-6367-4A46-9B35-1C341654C780}" type="slidenum">
              <a:rPr lang="en-US" smtClean="0"/>
              <a:pPr/>
              <a:t>42</a:t>
            </a:fld>
            <a:endParaRPr lang="en-US" dirty="0"/>
          </a:p>
        </p:txBody>
      </p:sp>
      <p:sp>
        <p:nvSpPr>
          <p:cNvPr id="12" name="Rectangle 11">
            <a:extLst>
              <a:ext uri="{FF2B5EF4-FFF2-40B4-BE49-F238E27FC236}">
                <a16:creationId xmlns:a16="http://schemas.microsoft.com/office/drawing/2014/main" id="{38A6DE3F-4AC0-E617-68E0-EC1D07F58A4A}"/>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Gamme I.SCAN+  : détection incendie ponctuelle adressable</a:t>
            </a:r>
          </a:p>
        </p:txBody>
      </p:sp>
    </p:spTree>
    <p:extLst>
      <p:ext uri="{BB962C8B-B14F-4D97-AF65-F5344CB8AC3E}">
        <p14:creationId xmlns:p14="http://schemas.microsoft.com/office/powerpoint/2010/main" val="28234230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3" name="Groupe 152"/>
          <p:cNvGrpSpPr/>
          <p:nvPr/>
        </p:nvGrpSpPr>
        <p:grpSpPr>
          <a:xfrm>
            <a:off x="1003210" y="2033396"/>
            <a:ext cx="737841" cy="2637516"/>
            <a:chOff x="6682261" y="2188319"/>
            <a:chExt cx="1365252" cy="4424362"/>
          </a:xfrm>
        </p:grpSpPr>
        <p:sp>
          <p:nvSpPr>
            <p:cNvPr id="193" name="Line 65"/>
            <p:cNvSpPr>
              <a:spLocks noChangeShapeType="1"/>
            </p:cNvSpPr>
            <p:nvPr/>
          </p:nvSpPr>
          <p:spPr bwMode="auto">
            <a:xfrm>
              <a:off x="6682261" y="3403432"/>
              <a:ext cx="1365252" cy="0"/>
            </a:xfrm>
            <a:prstGeom prst="line">
              <a:avLst/>
            </a:prstGeom>
            <a:noFill/>
            <a:ln w="19050">
              <a:solidFill>
                <a:srgbClr val="C00000"/>
              </a:solidFill>
              <a:prstDash val="dash"/>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grpSp>
          <p:nvGrpSpPr>
            <p:cNvPr id="188" name="Group 8"/>
            <p:cNvGrpSpPr>
              <a:grpSpLocks/>
            </p:cNvGrpSpPr>
            <p:nvPr/>
          </p:nvGrpSpPr>
          <p:grpSpPr bwMode="auto">
            <a:xfrm>
              <a:off x="6688262" y="2188319"/>
              <a:ext cx="1358900" cy="4424362"/>
              <a:chOff x="3614" y="774"/>
              <a:chExt cx="856" cy="2787"/>
            </a:xfrm>
            <a:gradFill flip="none" rotWithShape="1">
              <a:gsLst>
                <a:gs pos="100000">
                  <a:srgbClr val="3333CC">
                    <a:lumMod val="20000"/>
                    <a:lumOff val="80000"/>
                  </a:srgbClr>
                </a:gs>
                <a:gs pos="0">
                  <a:srgbClr val="FFC000"/>
                </a:gs>
              </a:gsLst>
              <a:lin ang="5400000" scaled="1"/>
              <a:tileRect/>
            </a:gradFill>
          </p:grpSpPr>
          <p:sp>
            <p:nvSpPr>
              <p:cNvPr id="194" name="Rectangle 9"/>
              <p:cNvSpPr>
                <a:spLocks noChangeArrowheads="1"/>
              </p:cNvSpPr>
              <p:nvPr/>
            </p:nvSpPr>
            <p:spPr bwMode="auto">
              <a:xfrm>
                <a:off x="3614" y="2399"/>
                <a:ext cx="856" cy="1162"/>
              </a:xfrm>
              <a:prstGeom prst="rect">
                <a:avLst/>
              </a:prstGeom>
              <a:grpFill/>
              <a:ln w="9525" algn="ctr">
                <a:no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195" name="Rectangle 10"/>
              <p:cNvSpPr>
                <a:spLocks noChangeArrowheads="1"/>
              </p:cNvSpPr>
              <p:nvPr/>
            </p:nvSpPr>
            <p:spPr bwMode="auto">
              <a:xfrm>
                <a:off x="3614" y="774"/>
                <a:ext cx="856" cy="1640"/>
              </a:xfrm>
              <a:prstGeom prst="rect">
                <a:avLst/>
              </a:prstGeom>
              <a:grpFill/>
              <a:ln w="9525" algn="ctr">
                <a:noFill/>
                <a:miter lim="800000"/>
                <a:headEnd/>
                <a:tailEnd/>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grpSp>
      </p:grpSp>
      <p:grpSp>
        <p:nvGrpSpPr>
          <p:cNvPr id="2" name="Groupe 1"/>
          <p:cNvGrpSpPr/>
          <p:nvPr/>
        </p:nvGrpSpPr>
        <p:grpSpPr>
          <a:xfrm>
            <a:off x="1115477" y="2174821"/>
            <a:ext cx="513306" cy="1715207"/>
            <a:chOff x="-1109436" y="2081772"/>
            <a:chExt cx="513306" cy="1715207"/>
          </a:xfrm>
        </p:grpSpPr>
        <p:sp>
          <p:nvSpPr>
            <p:cNvPr id="65" name="Line 100"/>
            <p:cNvSpPr>
              <a:spLocks noChangeShapeType="1"/>
            </p:cNvSpPr>
            <p:nvPr/>
          </p:nvSpPr>
          <p:spPr bwMode="auto">
            <a:xfrm flipH="1">
              <a:off x="-1109436" y="2081773"/>
              <a:ext cx="0" cy="475456"/>
            </a:xfrm>
            <a:prstGeom prst="line">
              <a:avLst/>
            </a:prstGeom>
            <a:noFill/>
            <a:ln w="38100">
              <a:gradFill flip="none" rotWithShape="1">
                <a:gsLst>
                  <a:gs pos="62000">
                    <a:srgbClr val="FF0000"/>
                  </a:gs>
                  <a:gs pos="73000">
                    <a:srgbClr val="FF6600"/>
                  </a:gs>
                </a:gsLst>
                <a:lin ang="5400000" scaled="1"/>
                <a:tileRect/>
              </a:gradFill>
              <a:prstDash val="dash"/>
              <a:round/>
              <a:headEnd type="diamond" w="med" len="med"/>
              <a:tailEnd type="diamond" w="med" len="med"/>
            </a:ln>
          </p:spPr>
          <p:txBody>
            <a:bodyPr/>
            <a:lstStyle/>
            <a:p>
              <a:pPr>
                <a:spcBef>
                  <a:spcPct val="30000"/>
                </a:spcBef>
                <a:defRPr/>
              </a:pPr>
              <a:endParaRPr lang="fr-FR" sz="900">
                <a:solidFill>
                  <a:srgbClr val="4D4D4D"/>
                </a:solidFill>
                <a:latin typeface="Arial" pitchFamily="34" charset="0"/>
                <a:cs typeface="Arial" pitchFamily="34" charset="0"/>
              </a:endParaRPr>
            </a:p>
          </p:txBody>
        </p:sp>
        <p:sp>
          <p:nvSpPr>
            <p:cNvPr id="66" name="Line 101"/>
            <p:cNvSpPr>
              <a:spLocks noChangeShapeType="1"/>
            </p:cNvSpPr>
            <p:nvPr/>
          </p:nvSpPr>
          <p:spPr bwMode="auto">
            <a:xfrm>
              <a:off x="-1045344" y="2081772"/>
              <a:ext cx="0" cy="889187"/>
            </a:xfrm>
            <a:prstGeom prst="line">
              <a:avLst/>
            </a:prstGeom>
            <a:noFill/>
            <a:ln w="38100">
              <a:gradFill flip="none" rotWithShape="1">
                <a:gsLst>
                  <a:gs pos="40000">
                    <a:srgbClr val="FF0000"/>
                  </a:gs>
                  <a:gs pos="53000">
                    <a:srgbClr val="FF6600"/>
                  </a:gs>
                </a:gsLst>
                <a:lin ang="5400000" scaled="1"/>
                <a:tileRect/>
              </a:gradFill>
              <a:prstDash val="dash"/>
              <a:round/>
              <a:headEnd type="diamond" w="med" len="med"/>
              <a:tailEnd type="diamond" w="med" len="med"/>
            </a:ln>
          </p:spPr>
          <p:txBody>
            <a:bodyPr/>
            <a:lstStyle/>
            <a:p>
              <a:pPr>
                <a:spcBef>
                  <a:spcPct val="30000"/>
                </a:spcBef>
                <a:defRPr/>
              </a:pPr>
              <a:endParaRPr lang="fr-FR" sz="900">
                <a:solidFill>
                  <a:srgbClr val="4D4D4D"/>
                </a:solidFill>
                <a:latin typeface="Arial" pitchFamily="34" charset="0"/>
                <a:cs typeface="Arial" pitchFamily="34" charset="0"/>
              </a:endParaRPr>
            </a:p>
          </p:txBody>
        </p:sp>
        <p:sp>
          <p:nvSpPr>
            <p:cNvPr id="67" name="Line 102"/>
            <p:cNvSpPr>
              <a:spLocks noChangeShapeType="1"/>
            </p:cNvSpPr>
            <p:nvPr/>
          </p:nvSpPr>
          <p:spPr bwMode="auto">
            <a:xfrm>
              <a:off x="-884182" y="2249978"/>
              <a:ext cx="3242" cy="871715"/>
            </a:xfrm>
            <a:prstGeom prst="line">
              <a:avLst/>
            </a:prstGeom>
            <a:noFill/>
            <a:ln w="38100">
              <a:gradFill flip="none" rotWithShape="1">
                <a:gsLst>
                  <a:gs pos="24000">
                    <a:srgbClr val="FF0000"/>
                  </a:gs>
                  <a:gs pos="38000">
                    <a:srgbClr val="FF6600"/>
                  </a:gs>
                </a:gsLst>
                <a:lin ang="5400000" scaled="1"/>
                <a:tileRect/>
              </a:gradFill>
              <a:prstDash val="dash"/>
              <a:round/>
              <a:headEnd type="diamond" w="med" len="med"/>
              <a:tailEnd type="diamond" w="med" len="med"/>
            </a:ln>
          </p:spPr>
          <p:txBody>
            <a:bodyPr/>
            <a:lstStyle/>
            <a:p>
              <a:pPr>
                <a:spcBef>
                  <a:spcPct val="30000"/>
                </a:spcBef>
                <a:defRPr/>
              </a:pPr>
              <a:endParaRPr lang="fr-FR" sz="900">
                <a:solidFill>
                  <a:srgbClr val="4D4D4D"/>
                </a:solidFill>
                <a:latin typeface="Arial" pitchFamily="34" charset="0"/>
                <a:cs typeface="Arial" pitchFamily="34" charset="0"/>
              </a:endParaRPr>
            </a:p>
          </p:txBody>
        </p:sp>
        <p:sp>
          <p:nvSpPr>
            <p:cNvPr id="68" name="Line 103"/>
            <p:cNvSpPr>
              <a:spLocks noChangeShapeType="1"/>
            </p:cNvSpPr>
            <p:nvPr/>
          </p:nvSpPr>
          <p:spPr bwMode="auto">
            <a:xfrm flipH="1">
              <a:off x="-655919" y="2373465"/>
              <a:ext cx="0" cy="884749"/>
            </a:xfrm>
            <a:prstGeom prst="line">
              <a:avLst/>
            </a:prstGeom>
            <a:noFill/>
            <a:ln w="38100">
              <a:gradFill flip="none" rotWithShape="1">
                <a:gsLst>
                  <a:gs pos="11000">
                    <a:srgbClr val="FF0000"/>
                  </a:gs>
                  <a:gs pos="18000">
                    <a:srgbClr val="FF6600"/>
                  </a:gs>
                </a:gsLst>
                <a:lin ang="5400000" scaled="1"/>
                <a:tileRect/>
              </a:gradFill>
              <a:prstDash val="dash"/>
              <a:round/>
              <a:headEnd type="diamond" w="med" len="med"/>
              <a:tailEnd type="diamond" w="med" len="med"/>
            </a:ln>
          </p:spPr>
          <p:txBody>
            <a:bodyPr/>
            <a:lstStyle/>
            <a:p>
              <a:pPr>
                <a:spcBef>
                  <a:spcPct val="30000"/>
                </a:spcBef>
                <a:defRPr/>
              </a:pPr>
              <a:endParaRPr lang="fr-FR" sz="900">
                <a:solidFill>
                  <a:srgbClr val="4D4D4D"/>
                </a:solidFill>
                <a:latin typeface="Arial" pitchFamily="34" charset="0"/>
                <a:cs typeface="Arial" pitchFamily="34" charset="0"/>
              </a:endParaRPr>
            </a:p>
          </p:txBody>
        </p:sp>
        <p:sp>
          <p:nvSpPr>
            <p:cNvPr id="106" name="Line 102"/>
            <p:cNvSpPr>
              <a:spLocks noChangeShapeType="1"/>
            </p:cNvSpPr>
            <p:nvPr/>
          </p:nvSpPr>
          <p:spPr bwMode="auto">
            <a:xfrm flipH="1">
              <a:off x="-824393" y="2249978"/>
              <a:ext cx="0" cy="947513"/>
            </a:xfrm>
            <a:prstGeom prst="line">
              <a:avLst/>
            </a:prstGeom>
            <a:noFill/>
            <a:ln w="38100">
              <a:gradFill flip="none" rotWithShape="1">
                <a:gsLst>
                  <a:gs pos="24000">
                    <a:srgbClr val="FF0000"/>
                  </a:gs>
                  <a:gs pos="38000">
                    <a:srgbClr val="FF6600"/>
                  </a:gs>
                </a:gsLst>
                <a:lin ang="5400000" scaled="1"/>
                <a:tileRect/>
              </a:gradFill>
              <a:prstDash val="dash"/>
              <a:round/>
              <a:headEnd type="diamond" w="med" len="med"/>
              <a:tailEnd type="diamond" w="med" len="med"/>
            </a:ln>
          </p:spPr>
          <p:txBody>
            <a:bodyPr/>
            <a:lstStyle/>
            <a:p>
              <a:pPr>
                <a:spcBef>
                  <a:spcPct val="30000"/>
                </a:spcBef>
                <a:defRPr/>
              </a:pPr>
              <a:endParaRPr lang="fr-FR" sz="900">
                <a:solidFill>
                  <a:srgbClr val="4D4D4D"/>
                </a:solidFill>
                <a:latin typeface="Arial" pitchFamily="34" charset="0"/>
                <a:cs typeface="Arial" pitchFamily="34" charset="0"/>
              </a:endParaRPr>
            </a:p>
          </p:txBody>
        </p:sp>
        <p:sp>
          <p:nvSpPr>
            <p:cNvPr id="107" name="Line 103"/>
            <p:cNvSpPr>
              <a:spLocks noChangeShapeType="1"/>
            </p:cNvSpPr>
            <p:nvPr/>
          </p:nvSpPr>
          <p:spPr bwMode="auto">
            <a:xfrm flipH="1">
              <a:off x="-596130" y="2373465"/>
              <a:ext cx="0" cy="1423514"/>
            </a:xfrm>
            <a:prstGeom prst="line">
              <a:avLst/>
            </a:prstGeom>
            <a:noFill/>
            <a:ln w="38100">
              <a:gradFill flip="none" rotWithShape="1">
                <a:gsLst>
                  <a:gs pos="11000">
                    <a:srgbClr val="FF0000"/>
                  </a:gs>
                  <a:gs pos="18000">
                    <a:srgbClr val="FF6600"/>
                  </a:gs>
                </a:gsLst>
                <a:lin ang="5400000" scaled="1"/>
                <a:tileRect/>
              </a:gradFill>
              <a:prstDash val="dash"/>
              <a:round/>
              <a:headEnd type="diamond" w="med" len="med"/>
              <a:tailEnd type="diamond" w="med" len="med"/>
            </a:ln>
          </p:spPr>
          <p:txBody>
            <a:bodyPr/>
            <a:lstStyle/>
            <a:p>
              <a:pPr>
                <a:spcBef>
                  <a:spcPct val="30000"/>
                </a:spcBef>
                <a:defRPr/>
              </a:pPr>
              <a:endParaRPr lang="fr-FR" sz="900">
                <a:solidFill>
                  <a:srgbClr val="4D4D4D"/>
                </a:solidFill>
                <a:latin typeface="Arial" pitchFamily="34" charset="0"/>
                <a:cs typeface="Arial" pitchFamily="34" charset="0"/>
              </a:endParaRPr>
            </a:p>
          </p:txBody>
        </p:sp>
      </p:grpSp>
      <p:sp>
        <p:nvSpPr>
          <p:cNvPr id="3" name="Titre 2"/>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p>
        </p:txBody>
      </p:sp>
      <p:sp>
        <p:nvSpPr>
          <p:cNvPr id="4" name="Rectangle 3"/>
          <p:cNvSpPr/>
          <p:nvPr/>
        </p:nvSpPr>
        <p:spPr>
          <a:xfrm>
            <a:off x="5937406" y="1764780"/>
            <a:ext cx="2955074" cy="2554545"/>
          </a:xfrm>
          <a:prstGeom prst="rect">
            <a:avLst/>
          </a:prstGeom>
        </p:spPr>
        <p:txBody>
          <a:bodyPr wrap="square">
            <a:spAutoFit/>
          </a:bodyPr>
          <a:lstStyle/>
          <a:p>
            <a:pPr marL="171450" indent="-171450" fontAlgn="base">
              <a:spcBef>
                <a:spcPct val="0"/>
              </a:spcBef>
              <a:spcAft>
                <a:spcPct val="0"/>
              </a:spcAft>
              <a:buFont typeface="Wingdings" panose="05000000000000000000" pitchFamily="2" charset="2"/>
              <a:buChar char="§"/>
            </a:pPr>
            <a:r>
              <a:rPr lang="fr-FR" sz="1000" dirty="0">
                <a:solidFill>
                  <a:prstClr val="black"/>
                </a:solidFill>
                <a:cs typeface="Arial" pitchFamily="34" charset="0"/>
              </a:rPr>
              <a:t>Mise en œuvre d’une diode laser et d’un amplificateur optique</a:t>
            </a:r>
          </a:p>
          <a:p>
            <a:pPr marL="171450" indent="-171450" fontAlgn="base">
              <a:spcBef>
                <a:spcPct val="0"/>
              </a:spcBef>
              <a:spcAft>
                <a:spcPct val="0"/>
              </a:spcAft>
              <a:buFont typeface="Wingdings" panose="05000000000000000000" pitchFamily="2" charset="2"/>
              <a:buChar char="§"/>
            </a:pPr>
            <a:endParaRPr lang="fr-FR" sz="1000" dirty="0">
              <a:solidFill>
                <a:prstClr val="black"/>
              </a:solidFill>
              <a:cs typeface="Arial" pitchFamily="34" charset="0"/>
            </a:endParaRPr>
          </a:p>
          <a:p>
            <a:pPr marL="171450" indent="-171450" fontAlgn="base">
              <a:spcBef>
                <a:spcPct val="0"/>
              </a:spcBef>
              <a:spcAft>
                <a:spcPct val="0"/>
              </a:spcAft>
              <a:buFont typeface="Wingdings" panose="05000000000000000000" pitchFamily="2" charset="2"/>
              <a:buChar char="§"/>
            </a:pPr>
            <a:r>
              <a:rPr lang="fr-FR" sz="1000" dirty="0">
                <a:solidFill>
                  <a:prstClr val="black"/>
                </a:solidFill>
                <a:cs typeface="Arial" pitchFamily="34" charset="0"/>
              </a:rPr>
              <a:t>Correction automatique de performances</a:t>
            </a:r>
          </a:p>
          <a:p>
            <a:pPr marL="171450" indent="-171450" fontAlgn="base">
              <a:spcBef>
                <a:spcPct val="0"/>
              </a:spcBef>
              <a:spcAft>
                <a:spcPct val="0"/>
              </a:spcAft>
              <a:buFont typeface="Wingdings" panose="05000000000000000000" pitchFamily="2" charset="2"/>
              <a:buChar char="§"/>
            </a:pPr>
            <a:endParaRPr lang="fr-FR" sz="1000" dirty="0">
              <a:solidFill>
                <a:prstClr val="black"/>
              </a:solidFill>
              <a:cs typeface="Arial" pitchFamily="34" charset="0"/>
            </a:endParaRPr>
          </a:p>
          <a:p>
            <a:pPr marL="171450" indent="-171450" fontAlgn="base">
              <a:spcBef>
                <a:spcPct val="0"/>
              </a:spcBef>
              <a:spcAft>
                <a:spcPct val="0"/>
              </a:spcAft>
              <a:buFont typeface="Wingdings" panose="05000000000000000000" pitchFamily="2" charset="2"/>
              <a:buChar char="§"/>
            </a:pPr>
            <a:r>
              <a:rPr lang="fr-FR" sz="1000" dirty="0">
                <a:solidFill>
                  <a:prstClr val="black"/>
                </a:solidFill>
                <a:cs typeface="Arial" pitchFamily="34" charset="0"/>
              </a:rPr>
              <a:t>Sensibilité ajustable</a:t>
            </a:r>
          </a:p>
          <a:p>
            <a:pPr marL="171450" indent="-171450" fontAlgn="base">
              <a:spcBef>
                <a:spcPct val="0"/>
              </a:spcBef>
              <a:spcAft>
                <a:spcPct val="0"/>
              </a:spcAft>
              <a:buFont typeface="Wingdings" panose="05000000000000000000" pitchFamily="2" charset="2"/>
              <a:buChar char="§"/>
            </a:pPr>
            <a:endParaRPr lang="fr-FR" sz="1000" dirty="0">
              <a:solidFill>
                <a:prstClr val="black"/>
              </a:solidFill>
              <a:cs typeface="Arial" pitchFamily="34" charset="0"/>
            </a:endParaRPr>
          </a:p>
          <a:p>
            <a:pPr marL="171450" indent="-171450" fontAlgn="base">
              <a:spcBef>
                <a:spcPct val="0"/>
              </a:spcBef>
              <a:spcAft>
                <a:spcPct val="0"/>
              </a:spcAft>
              <a:buFont typeface="Wingdings" panose="05000000000000000000" pitchFamily="2" charset="2"/>
              <a:buChar char="§"/>
            </a:pPr>
            <a:r>
              <a:rPr lang="fr-FR" sz="1000" dirty="0">
                <a:solidFill>
                  <a:prstClr val="black"/>
                </a:solidFill>
                <a:cs typeface="Arial" pitchFamily="34" charset="0"/>
              </a:rPr>
              <a:t>Filtrage de perturbations transitoires</a:t>
            </a:r>
          </a:p>
          <a:p>
            <a:pPr marL="171450" indent="-171450" fontAlgn="base">
              <a:spcBef>
                <a:spcPct val="0"/>
              </a:spcBef>
              <a:spcAft>
                <a:spcPct val="0"/>
              </a:spcAft>
              <a:buFont typeface="Wingdings" panose="05000000000000000000" pitchFamily="2" charset="2"/>
              <a:buChar char="§"/>
            </a:pPr>
            <a:endParaRPr lang="fr-FR" sz="1000" dirty="0">
              <a:solidFill>
                <a:prstClr val="black"/>
              </a:solidFill>
              <a:cs typeface="Arial" pitchFamily="34" charset="0"/>
            </a:endParaRPr>
          </a:p>
          <a:p>
            <a:pPr marL="171450" indent="-171450" fontAlgn="base">
              <a:spcBef>
                <a:spcPct val="0"/>
              </a:spcBef>
              <a:spcAft>
                <a:spcPct val="0"/>
              </a:spcAft>
              <a:buFont typeface="Wingdings" panose="05000000000000000000" pitchFamily="2" charset="2"/>
              <a:buChar char="§"/>
            </a:pPr>
            <a:r>
              <a:rPr lang="fr-FR" sz="1000" dirty="0">
                <a:solidFill>
                  <a:prstClr val="black"/>
                </a:solidFill>
                <a:cs typeface="Arial" pitchFamily="34" charset="0"/>
              </a:rPr>
              <a:t>6 niveaux de sensibilité </a:t>
            </a:r>
          </a:p>
          <a:p>
            <a:pPr lvl="1" fontAlgn="base">
              <a:spcBef>
                <a:spcPct val="0"/>
              </a:spcBef>
              <a:spcAft>
                <a:spcPct val="0"/>
              </a:spcAft>
            </a:pPr>
            <a:r>
              <a:rPr lang="fr-FR" sz="1000" dirty="0">
                <a:solidFill>
                  <a:prstClr val="black"/>
                </a:solidFill>
                <a:cs typeface="Arial" pitchFamily="34" charset="0"/>
              </a:rPr>
              <a:t>3,2% /m     (pré-alarme: 0,020% /m)</a:t>
            </a:r>
          </a:p>
          <a:p>
            <a:pPr lvl="1" fontAlgn="base">
              <a:spcBef>
                <a:spcPct val="0"/>
              </a:spcBef>
              <a:spcAft>
                <a:spcPct val="0"/>
              </a:spcAft>
            </a:pPr>
            <a:r>
              <a:rPr lang="fr-FR" sz="1000" dirty="0">
                <a:solidFill>
                  <a:prstClr val="black"/>
                </a:solidFill>
                <a:cs typeface="Arial" pitchFamily="34" charset="0"/>
              </a:rPr>
              <a:t>3,2% /m     (pré-alarme: 0,10% /m)</a:t>
            </a:r>
          </a:p>
          <a:p>
            <a:pPr lvl="1" fontAlgn="base">
              <a:spcBef>
                <a:spcPct val="0"/>
              </a:spcBef>
              <a:spcAft>
                <a:spcPct val="0"/>
              </a:spcAft>
            </a:pPr>
            <a:r>
              <a:rPr lang="fr-FR" sz="1000" dirty="0">
                <a:solidFill>
                  <a:prstClr val="black"/>
                </a:solidFill>
                <a:cs typeface="Arial" pitchFamily="34" charset="0"/>
              </a:rPr>
              <a:t>4,8% /m     (pré-alarme: 0,16% /m)</a:t>
            </a:r>
          </a:p>
          <a:p>
            <a:pPr lvl="1" fontAlgn="base">
              <a:spcBef>
                <a:spcPct val="0"/>
              </a:spcBef>
              <a:spcAft>
                <a:spcPct val="0"/>
              </a:spcAft>
            </a:pPr>
            <a:r>
              <a:rPr lang="fr-FR" sz="1000" dirty="0">
                <a:solidFill>
                  <a:prstClr val="black"/>
                </a:solidFill>
                <a:cs typeface="Arial" pitchFamily="34" charset="0"/>
              </a:rPr>
              <a:t>4,8% /m     (pré-alarme: 0,33% /m)</a:t>
            </a:r>
          </a:p>
          <a:p>
            <a:pPr lvl="1" fontAlgn="base">
              <a:spcBef>
                <a:spcPct val="0"/>
              </a:spcBef>
              <a:spcAft>
                <a:spcPct val="0"/>
              </a:spcAft>
            </a:pPr>
            <a:r>
              <a:rPr lang="fr-FR" sz="1000" dirty="0">
                <a:solidFill>
                  <a:prstClr val="black"/>
                </a:solidFill>
                <a:cs typeface="Arial" pitchFamily="34" charset="0"/>
              </a:rPr>
              <a:t>6,4% /m     (pré-alarme: 0,66% /m)</a:t>
            </a:r>
          </a:p>
          <a:p>
            <a:pPr lvl="1" fontAlgn="base">
              <a:spcBef>
                <a:spcPct val="0"/>
              </a:spcBef>
              <a:spcAft>
                <a:spcPct val="0"/>
              </a:spcAft>
            </a:pPr>
            <a:r>
              <a:rPr lang="fr-FR" sz="1000" dirty="0">
                <a:solidFill>
                  <a:prstClr val="black"/>
                </a:solidFill>
                <a:cs typeface="Arial" pitchFamily="34" charset="0"/>
              </a:rPr>
              <a:t>6,4% /m     (pré-alarme: 1,65% /m)</a:t>
            </a:r>
          </a:p>
        </p:txBody>
      </p:sp>
      <p:sp>
        <p:nvSpPr>
          <p:cNvPr id="196" name="Line 65"/>
          <p:cNvSpPr>
            <a:spLocks noChangeShapeType="1"/>
          </p:cNvSpPr>
          <p:nvPr/>
        </p:nvSpPr>
        <p:spPr bwMode="auto">
          <a:xfrm>
            <a:off x="1003210" y="2738607"/>
            <a:ext cx="737841" cy="0"/>
          </a:xfrm>
          <a:prstGeom prst="line">
            <a:avLst/>
          </a:prstGeom>
          <a:noFill/>
          <a:ln w="19050">
            <a:solidFill>
              <a:srgbClr val="C00000"/>
            </a:solidFill>
            <a:prstDash val="dash"/>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grpSp>
        <p:nvGrpSpPr>
          <p:cNvPr id="51" name="Groupe 50"/>
          <p:cNvGrpSpPr/>
          <p:nvPr/>
        </p:nvGrpSpPr>
        <p:grpSpPr>
          <a:xfrm>
            <a:off x="2029083" y="2609512"/>
            <a:ext cx="3407013" cy="1976106"/>
            <a:chOff x="1691680" y="2139702"/>
            <a:chExt cx="3407013" cy="1976106"/>
          </a:xfrm>
        </p:grpSpPr>
        <p:grpSp>
          <p:nvGrpSpPr>
            <p:cNvPr id="50" name="Groupe 49"/>
            <p:cNvGrpSpPr>
              <a:grpSpLocks noChangeAspect="1"/>
            </p:cNvGrpSpPr>
            <p:nvPr/>
          </p:nvGrpSpPr>
          <p:grpSpPr>
            <a:xfrm>
              <a:off x="1976588" y="2452568"/>
              <a:ext cx="2473325" cy="1490458"/>
              <a:chOff x="2098675" y="1158875"/>
              <a:chExt cx="4981575" cy="3001963"/>
            </a:xfrm>
          </p:grpSpPr>
          <p:graphicFrame>
            <p:nvGraphicFramePr>
              <p:cNvPr id="198" name="Object 6">
                <a:hlinkClick r:id="" action="ppaction://ole?verb=0"/>
              </p:cNvPr>
              <p:cNvGraphicFramePr>
                <a:graphicFrameLocks/>
              </p:cNvGraphicFramePr>
              <p:nvPr>
                <p:extLst>
                  <p:ext uri="{D42A27DB-BD31-4B8C-83A1-F6EECF244321}">
                    <p14:modId xmlns:p14="http://schemas.microsoft.com/office/powerpoint/2010/main" val="2097499518"/>
                  </p:ext>
                </p:extLst>
              </p:nvPr>
            </p:nvGraphicFramePr>
            <p:xfrm>
              <a:off x="2098675" y="1830388"/>
              <a:ext cx="4508500" cy="2330450"/>
            </p:xfrm>
            <a:graphic>
              <a:graphicData uri="http://schemas.openxmlformats.org/presentationml/2006/ole">
                <mc:AlternateContent xmlns:mc="http://schemas.openxmlformats.org/markup-compatibility/2006">
                  <mc:Choice xmlns:v="urn:schemas-microsoft-com:vml" Requires="v">
                    <p:oleObj name="CorelPhotoPaint.Image.7" r:id="rId2" imgW="3361720" imgH="1736676" progId="CorelPhotoPaint.Image.7">
                      <p:embed/>
                    </p:oleObj>
                  </mc:Choice>
                  <mc:Fallback>
                    <p:oleObj name="CorelPhotoPaint.Image.7" r:id="rId2" imgW="3361720" imgH="1736676" progId="CorelPhotoPaint.Image.7">
                      <p:embed/>
                      <p:pic>
                        <p:nvPicPr>
                          <p:cNvPr id="198" name="Object 6">
                            <a:hlinkClick r:id="" action="ppaction://ole?verb=0"/>
                          </p:cNvPr>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8675" y="1830388"/>
                            <a:ext cx="4508500" cy="23304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rgbClr val="000000"/>
                                  </a:outerShdw>
                                </a:effectLst>
                              </a14:hiddenEffects>
                            </a:ext>
                          </a:extLst>
                        </p:spPr>
                      </p:pic>
                    </p:oleObj>
                  </mc:Fallback>
                </mc:AlternateContent>
              </a:graphicData>
            </a:graphic>
          </p:graphicFrame>
          <p:sp>
            <p:nvSpPr>
              <p:cNvPr id="199" name="Line 8"/>
              <p:cNvSpPr>
                <a:spLocks noChangeShapeType="1"/>
              </p:cNvSpPr>
              <p:nvPr/>
            </p:nvSpPr>
            <p:spPr bwMode="auto">
              <a:xfrm flipV="1">
                <a:off x="5549900" y="2379663"/>
                <a:ext cx="1220788" cy="109537"/>
              </a:xfrm>
              <a:prstGeom prst="line">
                <a:avLst/>
              </a:prstGeom>
              <a:noFill/>
              <a:ln w="12700">
                <a:solidFill>
                  <a:srgbClr val="68E0F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lstStyle/>
              <a:p>
                <a:endParaRPr lang="fr-FR"/>
              </a:p>
            </p:txBody>
          </p:sp>
          <p:sp>
            <p:nvSpPr>
              <p:cNvPr id="200" name="Line 9"/>
              <p:cNvSpPr>
                <a:spLocks noChangeShapeType="1"/>
              </p:cNvSpPr>
              <p:nvPr/>
            </p:nvSpPr>
            <p:spPr bwMode="auto">
              <a:xfrm>
                <a:off x="4311650" y="2465388"/>
                <a:ext cx="2760663" cy="1104900"/>
              </a:xfrm>
              <a:prstGeom prst="line">
                <a:avLst/>
              </a:prstGeom>
              <a:noFill/>
              <a:ln w="12700">
                <a:solidFill>
                  <a:srgbClr val="68E0F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lstStyle/>
              <a:p>
                <a:endParaRPr lang="fr-FR"/>
              </a:p>
            </p:txBody>
          </p:sp>
          <p:sp>
            <p:nvSpPr>
              <p:cNvPr id="201" name="Line 10"/>
              <p:cNvSpPr>
                <a:spLocks noChangeShapeType="1"/>
              </p:cNvSpPr>
              <p:nvPr/>
            </p:nvSpPr>
            <p:spPr bwMode="auto">
              <a:xfrm flipH="1" flipV="1">
                <a:off x="3313113" y="1212850"/>
                <a:ext cx="228600" cy="647700"/>
              </a:xfrm>
              <a:prstGeom prst="line">
                <a:avLst/>
              </a:prstGeom>
              <a:noFill/>
              <a:ln w="12700">
                <a:solidFill>
                  <a:srgbClr val="68E0F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lstStyle/>
              <a:p>
                <a:endParaRPr lang="fr-FR"/>
              </a:p>
            </p:txBody>
          </p:sp>
          <p:sp>
            <p:nvSpPr>
              <p:cNvPr id="203" name="Line 19"/>
              <p:cNvSpPr>
                <a:spLocks noChangeShapeType="1"/>
              </p:cNvSpPr>
              <p:nvPr/>
            </p:nvSpPr>
            <p:spPr bwMode="auto">
              <a:xfrm flipV="1">
                <a:off x="4384675" y="1158875"/>
                <a:ext cx="500063" cy="985838"/>
              </a:xfrm>
              <a:prstGeom prst="line">
                <a:avLst/>
              </a:prstGeom>
              <a:noFill/>
              <a:ln w="12700">
                <a:solidFill>
                  <a:srgbClr val="68E0F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lstStyle/>
              <a:p>
                <a:endParaRPr lang="fr-FR"/>
              </a:p>
            </p:txBody>
          </p:sp>
          <p:sp>
            <p:nvSpPr>
              <p:cNvPr id="204" name="Line 21"/>
              <p:cNvSpPr>
                <a:spLocks noChangeShapeType="1"/>
              </p:cNvSpPr>
              <p:nvPr/>
            </p:nvSpPr>
            <p:spPr bwMode="auto">
              <a:xfrm flipH="1" flipV="1">
                <a:off x="2322513" y="1365250"/>
                <a:ext cx="884237" cy="1003300"/>
              </a:xfrm>
              <a:prstGeom prst="line">
                <a:avLst/>
              </a:prstGeom>
              <a:noFill/>
              <a:ln w="12700">
                <a:solidFill>
                  <a:srgbClr val="68E0F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lstStyle/>
              <a:p>
                <a:endParaRPr lang="fr-FR"/>
              </a:p>
            </p:txBody>
          </p:sp>
          <p:sp>
            <p:nvSpPr>
              <p:cNvPr id="205" name="Line 23"/>
              <p:cNvSpPr>
                <a:spLocks noChangeShapeType="1"/>
              </p:cNvSpPr>
              <p:nvPr/>
            </p:nvSpPr>
            <p:spPr bwMode="auto">
              <a:xfrm flipV="1">
                <a:off x="5340350" y="2051050"/>
                <a:ext cx="1739900" cy="393700"/>
              </a:xfrm>
              <a:prstGeom prst="line">
                <a:avLst/>
              </a:prstGeom>
              <a:noFill/>
              <a:ln w="12700">
                <a:solidFill>
                  <a:srgbClr val="68E0F6"/>
                </a:solidFill>
                <a:round/>
                <a:headEnd type="triangle" w="med" len="me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anchor="ctr"/>
              <a:lstStyle/>
              <a:p>
                <a:endParaRPr lang="fr-FR"/>
              </a:p>
            </p:txBody>
          </p:sp>
        </p:grpSp>
        <p:sp>
          <p:nvSpPr>
            <p:cNvPr id="206" name="Rectangle 22"/>
            <p:cNvSpPr>
              <a:spLocks noChangeArrowheads="1"/>
            </p:cNvSpPr>
            <p:nvPr/>
          </p:nvSpPr>
          <p:spPr bwMode="auto">
            <a:xfrm>
              <a:off x="1691680" y="2273161"/>
              <a:ext cx="605936" cy="3359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altLang="fr-FR" sz="800" i="0" u="none" strike="noStrike" kern="0" cap="none" spc="0" normalizeH="0" baseline="0" noProof="0" dirty="0" err="1">
                  <a:ln>
                    <a:noFill/>
                  </a:ln>
                  <a:solidFill>
                    <a:srgbClr val="000000"/>
                  </a:solidFill>
                  <a:uLnTx/>
                  <a:uFillTx/>
                </a:rPr>
                <a:t>Piège</a:t>
              </a:r>
              <a:r>
                <a:rPr kumimoji="0" lang="en-GB" altLang="fr-FR" sz="800" i="0" u="none" strike="noStrike" kern="0" cap="none" spc="0" normalizeH="0" baseline="0" noProof="0" dirty="0">
                  <a:ln>
                    <a:noFill/>
                  </a:ln>
                  <a:solidFill>
                    <a:srgbClr val="000000"/>
                  </a:solidFill>
                  <a:uLnTx/>
                  <a:uFillTx/>
                </a:rPr>
                <a:t> </a:t>
              </a:r>
            </a:p>
            <a:p>
              <a:pPr marL="0" marR="0" lvl="0" indent="0" defTabSz="914400" eaLnBrk="0" fontAlgn="base" latinLnBrk="0" hangingPunct="0">
                <a:lnSpc>
                  <a:spcPct val="100000"/>
                </a:lnSpc>
                <a:spcBef>
                  <a:spcPct val="0"/>
                </a:spcBef>
                <a:spcAft>
                  <a:spcPct val="0"/>
                </a:spcAft>
                <a:buClrTx/>
                <a:buSzTx/>
                <a:buFontTx/>
                <a:buNone/>
                <a:tabLst/>
                <a:defRPr/>
              </a:pPr>
              <a:r>
                <a:rPr kumimoji="0" lang="en-GB" altLang="fr-FR" sz="800" i="0" u="none" strike="noStrike" kern="0" cap="none" spc="0" normalizeH="0" baseline="0" noProof="0" dirty="0">
                  <a:ln>
                    <a:noFill/>
                  </a:ln>
                  <a:solidFill>
                    <a:srgbClr val="000000"/>
                  </a:solidFill>
                  <a:uLnTx/>
                  <a:uFillTx/>
                </a:rPr>
                <a:t>à lumière</a:t>
              </a:r>
            </a:p>
          </p:txBody>
        </p:sp>
        <p:sp>
          <p:nvSpPr>
            <p:cNvPr id="214" name="Rectangle 22"/>
            <p:cNvSpPr>
              <a:spLocks noChangeArrowheads="1"/>
            </p:cNvSpPr>
            <p:nvPr/>
          </p:nvSpPr>
          <p:spPr bwMode="auto">
            <a:xfrm>
              <a:off x="2231729" y="2139702"/>
              <a:ext cx="947376" cy="3359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GB" altLang="fr-FR" sz="800" i="0" u="none" strike="noStrike" kern="0" cap="none" spc="0" normalizeH="0" baseline="0" noProof="0" dirty="0" err="1">
                  <a:ln>
                    <a:noFill/>
                  </a:ln>
                  <a:solidFill>
                    <a:srgbClr val="000000"/>
                  </a:solidFill>
                  <a:uLnTx/>
                  <a:uFillTx/>
                </a:rPr>
                <a:t>Récepteur</a:t>
              </a:r>
              <a:r>
                <a:rPr kumimoji="0" lang="en-GB" altLang="fr-FR" sz="800" i="0" u="none" strike="noStrike" kern="0" cap="none" spc="0" normalizeH="0" baseline="0" noProof="0" dirty="0">
                  <a:ln>
                    <a:noFill/>
                  </a:ln>
                  <a:solidFill>
                    <a:srgbClr val="000000"/>
                  </a:solidFill>
                  <a:uLnTx/>
                  <a:uFillTx/>
                </a:rPr>
                <a:t> </a:t>
              </a:r>
            </a:p>
            <a:p>
              <a:pPr marL="0" marR="0" lvl="0" indent="0" defTabSz="914400" eaLnBrk="0" fontAlgn="base" latinLnBrk="0" hangingPunct="0">
                <a:lnSpc>
                  <a:spcPct val="100000"/>
                </a:lnSpc>
                <a:spcBef>
                  <a:spcPct val="0"/>
                </a:spcBef>
                <a:spcAft>
                  <a:spcPct val="0"/>
                </a:spcAft>
                <a:buClrTx/>
                <a:buSzTx/>
                <a:buFontTx/>
                <a:buNone/>
                <a:tabLst/>
                <a:defRPr/>
              </a:pPr>
              <a:r>
                <a:rPr kumimoji="0" lang="en-GB" altLang="fr-FR" sz="800" i="0" u="none" strike="noStrike" kern="0" cap="none" spc="0" normalizeH="0" baseline="0" noProof="0" dirty="0">
                  <a:ln>
                    <a:noFill/>
                  </a:ln>
                  <a:solidFill>
                    <a:srgbClr val="000000"/>
                  </a:solidFill>
                  <a:uLnTx/>
                  <a:uFillTx/>
                </a:rPr>
                <a:t>photo </a:t>
              </a:r>
              <a:r>
                <a:rPr kumimoji="0" lang="en-GB" altLang="fr-FR" sz="800" i="0" u="none" strike="noStrike" kern="0" cap="none" spc="0" normalizeH="0" baseline="0" noProof="0" dirty="0" err="1">
                  <a:ln>
                    <a:noFill/>
                  </a:ln>
                  <a:solidFill>
                    <a:srgbClr val="000000"/>
                  </a:solidFill>
                  <a:uLnTx/>
                  <a:uFillTx/>
                </a:rPr>
                <a:t>électrique</a:t>
              </a:r>
              <a:r>
                <a:rPr lang="fr-FR" altLang="fr-FR" sz="800" kern="0" dirty="0">
                  <a:solidFill>
                    <a:srgbClr val="000000"/>
                  </a:solidFill>
                </a:rPr>
                <a:t> </a:t>
              </a:r>
              <a:endParaRPr kumimoji="0" lang="en-GB" altLang="fr-FR" sz="800" i="0" u="none" strike="noStrike" kern="0" cap="none" spc="0" normalizeH="0" baseline="0" noProof="0" dirty="0">
                <a:ln>
                  <a:noFill/>
                </a:ln>
                <a:solidFill>
                  <a:srgbClr val="000000"/>
                </a:solidFill>
                <a:uLnTx/>
                <a:uFillTx/>
              </a:endParaRPr>
            </a:p>
          </p:txBody>
        </p:sp>
        <p:sp>
          <p:nvSpPr>
            <p:cNvPr id="215" name="Rectangle 22"/>
            <p:cNvSpPr>
              <a:spLocks noChangeArrowheads="1"/>
            </p:cNvSpPr>
            <p:nvPr/>
          </p:nvSpPr>
          <p:spPr bwMode="auto">
            <a:xfrm>
              <a:off x="3195751" y="2252931"/>
              <a:ext cx="1005084" cy="3359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800" i="0" u="none" strike="noStrike" kern="0" cap="none" spc="0" normalizeH="0" baseline="0" noProof="0" dirty="0">
                  <a:ln>
                    <a:noFill/>
                  </a:ln>
                  <a:solidFill>
                    <a:srgbClr val="000000"/>
                  </a:solidFill>
                  <a:uLnTx/>
                  <a:uFillTx/>
                </a:rPr>
                <a:t>Zone de diffusion </a:t>
              </a:r>
            </a:p>
            <a:p>
              <a:pPr marL="0" marR="0" lvl="0" indent="0" defTabSz="914400" eaLnBrk="0" fontAlgn="base" latinLnBrk="0" hangingPunct="0">
                <a:lnSpc>
                  <a:spcPct val="100000"/>
                </a:lnSpc>
                <a:spcBef>
                  <a:spcPct val="0"/>
                </a:spcBef>
                <a:spcAft>
                  <a:spcPct val="0"/>
                </a:spcAft>
                <a:buClrTx/>
                <a:buSzTx/>
                <a:buFontTx/>
                <a:buNone/>
                <a:tabLst/>
                <a:defRPr/>
              </a:pPr>
              <a:r>
                <a:rPr lang="fr-FR" altLang="fr-FR" sz="800" kern="0" dirty="0">
                  <a:solidFill>
                    <a:srgbClr val="000000"/>
                  </a:solidFill>
                </a:rPr>
                <a:t>De la lumière</a:t>
              </a:r>
              <a:endParaRPr kumimoji="0" lang="en-GB" altLang="fr-FR" sz="800" i="0" u="none" strike="noStrike" kern="0" cap="none" spc="0" normalizeH="0" baseline="0" noProof="0" dirty="0">
                <a:ln>
                  <a:noFill/>
                </a:ln>
                <a:solidFill>
                  <a:srgbClr val="000000"/>
                </a:solidFill>
                <a:uLnTx/>
                <a:uFillTx/>
              </a:endParaRPr>
            </a:p>
          </p:txBody>
        </p:sp>
        <p:sp>
          <p:nvSpPr>
            <p:cNvPr id="216" name="Rectangle 22"/>
            <p:cNvSpPr>
              <a:spLocks noChangeArrowheads="1"/>
            </p:cNvSpPr>
            <p:nvPr/>
          </p:nvSpPr>
          <p:spPr bwMode="auto">
            <a:xfrm>
              <a:off x="3978995" y="2597482"/>
              <a:ext cx="538610" cy="21287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800" i="0" u="none" strike="noStrike" kern="0" cap="none" spc="0" normalizeH="0" baseline="0" noProof="0" dirty="0">
                  <a:ln>
                    <a:noFill/>
                  </a:ln>
                  <a:solidFill>
                    <a:srgbClr val="000000"/>
                  </a:solidFill>
                  <a:uLnTx/>
                  <a:uFillTx/>
                </a:rPr>
                <a:t>Lentille </a:t>
              </a:r>
              <a:endParaRPr kumimoji="0" lang="en-GB" altLang="fr-FR" sz="800" i="0" u="none" strike="noStrike" kern="0" cap="none" spc="0" normalizeH="0" baseline="0" noProof="0" dirty="0">
                <a:ln>
                  <a:noFill/>
                </a:ln>
                <a:solidFill>
                  <a:srgbClr val="000000"/>
                </a:solidFill>
                <a:uLnTx/>
                <a:uFillTx/>
              </a:endParaRPr>
            </a:p>
          </p:txBody>
        </p:sp>
        <p:sp>
          <p:nvSpPr>
            <p:cNvPr id="217" name="Rectangle 22"/>
            <p:cNvSpPr>
              <a:spLocks noChangeArrowheads="1"/>
            </p:cNvSpPr>
            <p:nvPr/>
          </p:nvSpPr>
          <p:spPr bwMode="auto">
            <a:xfrm>
              <a:off x="4180608" y="3087343"/>
              <a:ext cx="703720" cy="21287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800" i="0" u="none" strike="noStrike" kern="0" cap="none" spc="0" normalizeH="0" baseline="0" noProof="0" dirty="0">
                  <a:ln>
                    <a:noFill/>
                  </a:ln>
                  <a:solidFill>
                    <a:srgbClr val="000000"/>
                  </a:solidFill>
                  <a:uLnTx/>
                  <a:uFillTx/>
                </a:rPr>
                <a:t>Diode laser</a:t>
              </a:r>
              <a:endParaRPr kumimoji="0" lang="en-GB" altLang="fr-FR" sz="800" i="0" u="none" strike="noStrike" kern="0" cap="none" spc="0" normalizeH="0" baseline="0" noProof="0" dirty="0">
                <a:ln>
                  <a:noFill/>
                </a:ln>
                <a:solidFill>
                  <a:srgbClr val="000000"/>
                </a:solidFill>
                <a:uLnTx/>
                <a:uFillTx/>
              </a:endParaRPr>
            </a:p>
          </p:txBody>
        </p:sp>
        <p:sp>
          <p:nvSpPr>
            <p:cNvPr id="218" name="Rectangle 22"/>
            <p:cNvSpPr>
              <a:spLocks noChangeArrowheads="1"/>
            </p:cNvSpPr>
            <p:nvPr/>
          </p:nvSpPr>
          <p:spPr bwMode="auto">
            <a:xfrm>
              <a:off x="3896440" y="3779819"/>
              <a:ext cx="1202253" cy="33598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107763" dir="2700000" algn="ctr" rotWithShape="0">
                      <a:srgbClr val="000000"/>
                    </a:outerShdw>
                  </a:effectLst>
                </a14:hiddenEffects>
              </a:ext>
            </a:extLst>
          </p:spPr>
          <p:txBody>
            <a:bodyPr wrap="none" lIns="90488" tIns="44450" rIns="90488" bIns="4445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fr-FR" altLang="fr-FR" sz="800" i="0" u="none" strike="noStrike" kern="0" cap="none" spc="0" normalizeH="0" baseline="0" noProof="0" dirty="0">
                  <a:ln>
                    <a:noFill/>
                  </a:ln>
                  <a:solidFill>
                    <a:srgbClr val="000000"/>
                  </a:solidFill>
                  <a:uLnTx/>
                  <a:uFillTx/>
                </a:rPr>
                <a:t>Miroir cylindrique</a:t>
              </a:r>
            </a:p>
            <a:p>
              <a:pPr marL="0" marR="0" lvl="0" indent="0" defTabSz="914400" eaLnBrk="0" fontAlgn="base" latinLnBrk="0" hangingPunct="0">
                <a:lnSpc>
                  <a:spcPct val="100000"/>
                </a:lnSpc>
                <a:spcBef>
                  <a:spcPct val="0"/>
                </a:spcBef>
                <a:spcAft>
                  <a:spcPct val="0"/>
                </a:spcAft>
                <a:buClrTx/>
                <a:buSzTx/>
                <a:buFontTx/>
                <a:buNone/>
                <a:tabLst/>
                <a:defRPr/>
              </a:pPr>
              <a:r>
                <a:rPr lang="fr-FR" altLang="fr-FR" sz="800" kern="0" dirty="0">
                  <a:solidFill>
                    <a:srgbClr val="000000"/>
                  </a:solidFill>
                </a:rPr>
                <a:t>(amplificateur optique)</a:t>
              </a:r>
              <a:endParaRPr kumimoji="0" lang="en-GB" altLang="fr-FR" sz="800" i="0" u="none" strike="noStrike" kern="0" cap="none" spc="0" normalizeH="0" baseline="0" noProof="0" dirty="0">
                <a:ln>
                  <a:noFill/>
                </a:ln>
                <a:solidFill>
                  <a:srgbClr val="000000"/>
                </a:solidFill>
                <a:uLnTx/>
                <a:uFillTx/>
              </a:endParaRPr>
            </a:p>
          </p:txBody>
        </p:sp>
      </p:grpSp>
      <p:grpSp>
        <p:nvGrpSpPr>
          <p:cNvPr id="254" name="Groupe 253"/>
          <p:cNvGrpSpPr/>
          <p:nvPr/>
        </p:nvGrpSpPr>
        <p:grpSpPr>
          <a:xfrm>
            <a:off x="319642" y="1707654"/>
            <a:ext cx="608128" cy="3092959"/>
            <a:chOff x="0" y="1493986"/>
            <a:chExt cx="608128" cy="3092959"/>
          </a:xfrm>
        </p:grpSpPr>
        <p:sp>
          <p:nvSpPr>
            <p:cNvPr id="255" name="Line 22"/>
            <p:cNvSpPr>
              <a:spLocks noChangeShapeType="1"/>
            </p:cNvSpPr>
            <p:nvPr/>
          </p:nvSpPr>
          <p:spPr bwMode="auto">
            <a:xfrm>
              <a:off x="497524" y="1548247"/>
              <a:ext cx="0" cy="3016063"/>
            </a:xfrm>
            <a:prstGeom prst="line">
              <a:avLst/>
            </a:prstGeom>
            <a:noFill/>
            <a:ln w="25400">
              <a:solidFill>
                <a:srgbClr val="002060"/>
              </a:solidFill>
              <a:round/>
              <a:headEnd type="triangle" w="med" len="med"/>
              <a:tailEnd/>
            </a:ln>
          </p:spPr>
          <p:txBody>
            <a:bodyPr/>
            <a:lstStyle/>
            <a:p>
              <a:pPr fontAlgn="base">
                <a:spcBef>
                  <a:spcPct val="0"/>
                </a:spcBef>
                <a:spcAft>
                  <a:spcPct val="0"/>
                </a:spcAft>
              </a:pPr>
              <a:endParaRPr lang="fr-FR" sz="900">
                <a:solidFill>
                  <a:srgbClr val="000000"/>
                </a:solidFill>
                <a:cs typeface="Arial" pitchFamily="34" charset="0"/>
              </a:endParaRPr>
            </a:p>
          </p:txBody>
        </p:sp>
        <p:sp>
          <p:nvSpPr>
            <p:cNvPr id="256" name="Line 24"/>
            <p:cNvSpPr>
              <a:spLocks noChangeShapeType="1"/>
            </p:cNvSpPr>
            <p:nvPr/>
          </p:nvSpPr>
          <p:spPr bwMode="auto">
            <a:xfrm>
              <a:off x="551503" y="4302416"/>
              <a:ext cx="56625"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57" name="Line 25"/>
            <p:cNvSpPr>
              <a:spLocks noChangeShapeType="1"/>
            </p:cNvSpPr>
            <p:nvPr/>
          </p:nvSpPr>
          <p:spPr bwMode="auto">
            <a:xfrm>
              <a:off x="551503" y="4120714"/>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58" name="Line 26"/>
            <p:cNvSpPr>
              <a:spLocks noChangeShapeType="1"/>
            </p:cNvSpPr>
            <p:nvPr/>
          </p:nvSpPr>
          <p:spPr bwMode="auto">
            <a:xfrm>
              <a:off x="551503" y="4036488"/>
              <a:ext cx="56625"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59" name="Line 27"/>
            <p:cNvSpPr>
              <a:spLocks noChangeShapeType="1"/>
            </p:cNvSpPr>
            <p:nvPr/>
          </p:nvSpPr>
          <p:spPr bwMode="auto">
            <a:xfrm>
              <a:off x="551503" y="4206833"/>
              <a:ext cx="54909"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60" name="Line 28"/>
            <p:cNvSpPr>
              <a:spLocks noChangeShapeType="1"/>
            </p:cNvSpPr>
            <p:nvPr/>
          </p:nvSpPr>
          <p:spPr bwMode="auto">
            <a:xfrm>
              <a:off x="551503" y="4392321"/>
              <a:ext cx="56625"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61" name="Line 29"/>
            <p:cNvSpPr>
              <a:spLocks noChangeShapeType="1"/>
            </p:cNvSpPr>
            <p:nvPr/>
          </p:nvSpPr>
          <p:spPr bwMode="auto">
            <a:xfrm>
              <a:off x="551503" y="3859518"/>
              <a:ext cx="56625"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62" name="Line 30"/>
            <p:cNvSpPr>
              <a:spLocks noChangeShapeType="1"/>
            </p:cNvSpPr>
            <p:nvPr/>
          </p:nvSpPr>
          <p:spPr bwMode="auto">
            <a:xfrm>
              <a:off x="551503" y="3774345"/>
              <a:ext cx="56625"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63" name="Line 31"/>
            <p:cNvSpPr>
              <a:spLocks noChangeShapeType="1"/>
            </p:cNvSpPr>
            <p:nvPr/>
          </p:nvSpPr>
          <p:spPr bwMode="auto">
            <a:xfrm>
              <a:off x="551503" y="3691065"/>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64" name="Line 32"/>
            <p:cNvSpPr>
              <a:spLocks noChangeShapeType="1"/>
            </p:cNvSpPr>
            <p:nvPr/>
          </p:nvSpPr>
          <p:spPr bwMode="auto">
            <a:xfrm>
              <a:off x="551503" y="3612517"/>
              <a:ext cx="56625"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65" name="Line 33"/>
            <p:cNvSpPr>
              <a:spLocks noChangeShapeType="1"/>
            </p:cNvSpPr>
            <p:nvPr/>
          </p:nvSpPr>
          <p:spPr bwMode="auto">
            <a:xfrm>
              <a:off x="551503" y="3524505"/>
              <a:ext cx="56625"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66" name="Line 34"/>
            <p:cNvSpPr>
              <a:spLocks noChangeShapeType="1"/>
            </p:cNvSpPr>
            <p:nvPr/>
          </p:nvSpPr>
          <p:spPr bwMode="auto">
            <a:xfrm>
              <a:off x="551503" y="3442171"/>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67" name="Line 35"/>
            <p:cNvSpPr>
              <a:spLocks noChangeShapeType="1"/>
            </p:cNvSpPr>
            <p:nvPr/>
          </p:nvSpPr>
          <p:spPr bwMode="auto">
            <a:xfrm>
              <a:off x="551503" y="3358891"/>
              <a:ext cx="56625"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68" name="Line 36"/>
            <p:cNvSpPr>
              <a:spLocks noChangeShapeType="1"/>
            </p:cNvSpPr>
            <p:nvPr/>
          </p:nvSpPr>
          <p:spPr bwMode="auto">
            <a:xfrm>
              <a:off x="551503" y="3280343"/>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69" name="Line 37"/>
            <p:cNvSpPr>
              <a:spLocks noChangeShapeType="1"/>
            </p:cNvSpPr>
            <p:nvPr/>
          </p:nvSpPr>
          <p:spPr bwMode="auto">
            <a:xfrm>
              <a:off x="551503" y="3115676"/>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70" name="Line 38"/>
            <p:cNvSpPr>
              <a:spLocks noChangeShapeType="1"/>
            </p:cNvSpPr>
            <p:nvPr/>
          </p:nvSpPr>
          <p:spPr bwMode="auto">
            <a:xfrm>
              <a:off x="551503" y="3032396"/>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71" name="Line 39"/>
            <p:cNvSpPr>
              <a:spLocks noChangeShapeType="1"/>
            </p:cNvSpPr>
            <p:nvPr/>
          </p:nvSpPr>
          <p:spPr bwMode="auto">
            <a:xfrm>
              <a:off x="551503" y="2953847"/>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72" name="Line 40"/>
            <p:cNvSpPr>
              <a:spLocks noChangeShapeType="1"/>
            </p:cNvSpPr>
            <p:nvPr/>
          </p:nvSpPr>
          <p:spPr bwMode="auto">
            <a:xfrm>
              <a:off x="551503" y="2866782"/>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73" name="Line 41"/>
            <p:cNvSpPr>
              <a:spLocks noChangeShapeType="1"/>
            </p:cNvSpPr>
            <p:nvPr/>
          </p:nvSpPr>
          <p:spPr bwMode="auto">
            <a:xfrm>
              <a:off x="551503" y="2783502"/>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74" name="Line 42"/>
            <p:cNvSpPr>
              <a:spLocks noChangeShapeType="1"/>
            </p:cNvSpPr>
            <p:nvPr/>
          </p:nvSpPr>
          <p:spPr bwMode="auto">
            <a:xfrm>
              <a:off x="551503" y="2700222"/>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75" name="Line 43"/>
            <p:cNvSpPr>
              <a:spLocks noChangeShapeType="1"/>
            </p:cNvSpPr>
            <p:nvPr/>
          </p:nvSpPr>
          <p:spPr bwMode="auto">
            <a:xfrm>
              <a:off x="551503" y="2621674"/>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76" name="Line 44"/>
            <p:cNvSpPr>
              <a:spLocks noChangeShapeType="1"/>
            </p:cNvSpPr>
            <p:nvPr/>
          </p:nvSpPr>
          <p:spPr bwMode="auto">
            <a:xfrm>
              <a:off x="551503" y="2432401"/>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77" name="Line 45"/>
            <p:cNvSpPr>
              <a:spLocks noChangeShapeType="1"/>
            </p:cNvSpPr>
            <p:nvPr/>
          </p:nvSpPr>
          <p:spPr bwMode="auto">
            <a:xfrm>
              <a:off x="551503" y="2349121"/>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78" name="Line 46"/>
            <p:cNvSpPr>
              <a:spLocks noChangeShapeType="1"/>
            </p:cNvSpPr>
            <p:nvPr/>
          </p:nvSpPr>
          <p:spPr bwMode="auto">
            <a:xfrm>
              <a:off x="551503" y="2269626"/>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79" name="Line 47"/>
            <p:cNvSpPr>
              <a:spLocks noChangeShapeType="1"/>
            </p:cNvSpPr>
            <p:nvPr/>
          </p:nvSpPr>
          <p:spPr bwMode="auto">
            <a:xfrm>
              <a:off x="551503" y="2182561"/>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80" name="Line 48"/>
            <p:cNvSpPr>
              <a:spLocks noChangeShapeType="1"/>
            </p:cNvSpPr>
            <p:nvPr/>
          </p:nvSpPr>
          <p:spPr bwMode="auto">
            <a:xfrm>
              <a:off x="551503" y="2100227"/>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81" name="Line 49"/>
            <p:cNvSpPr>
              <a:spLocks noChangeShapeType="1"/>
            </p:cNvSpPr>
            <p:nvPr/>
          </p:nvSpPr>
          <p:spPr bwMode="auto">
            <a:xfrm>
              <a:off x="551503" y="2005590"/>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82" name="Line 50"/>
            <p:cNvSpPr>
              <a:spLocks noChangeShapeType="1"/>
            </p:cNvSpPr>
            <p:nvPr/>
          </p:nvSpPr>
          <p:spPr bwMode="auto">
            <a:xfrm>
              <a:off x="551503" y="1923257"/>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83" name="Line 51"/>
            <p:cNvSpPr>
              <a:spLocks noChangeShapeType="1"/>
            </p:cNvSpPr>
            <p:nvPr/>
          </p:nvSpPr>
          <p:spPr bwMode="auto">
            <a:xfrm>
              <a:off x="551503" y="1840923"/>
              <a:ext cx="55767" cy="0"/>
            </a:xfrm>
            <a:prstGeom prst="line">
              <a:avLst/>
            </a:prstGeom>
            <a:noFill/>
            <a:ln w="12700">
              <a:solidFill>
                <a:srgbClr val="3333CC"/>
              </a:solidFill>
              <a:round/>
              <a:headEnd/>
              <a:tailEnd/>
            </a:ln>
          </p:spPr>
          <p:txBody>
            <a:body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900" b="0" i="0" u="none" strike="noStrike" kern="0" cap="none" spc="0" normalizeH="0" baseline="0" noProof="0">
                <a:ln>
                  <a:noFill/>
                </a:ln>
                <a:solidFill>
                  <a:srgbClr val="000000"/>
                </a:solidFill>
                <a:effectLst/>
                <a:uLnTx/>
                <a:uFillTx/>
                <a:cs typeface="Arial" pitchFamily="34" charset="0"/>
              </a:endParaRPr>
            </a:p>
          </p:txBody>
        </p:sp>
        <p:sp>
          <p:nvSpPr>
            <p:cNvPr id="284" name="Text Box 52"/>
            <p:cNvSpPr txBox="1">
              <a:spLocks noChangeArrowheads="1"/>
            </p:cNvSpPr>
            <p:nvPr/>
          </p:nvSpPr>
          <p:spPr bwMode="auto">
            <a:xfrm>
              <a:off x="170137" y="3100534"/>
              <a:ext cx="364078" cy="215444"/>
            </a:xfrm>
            <a:prstGeom prst="rect">
              <a:avLst/>
            </a:prstGeom>
            <a:noFill/>
            <a:ln w="9525">
              <a:noFill/>
              <a:miter lim="800000"/>
              <a:headEnd/>
              <a:tailEnd/>
            </a:ln>
          </p:spPr>
          <p:txBody>
            <a:bodyPr wrap="square">
              <a:spAutoFit/>
            </a:bodyPr>
            <a:lstStyle/>
            <a:p>
              <a:pPr algn="r" fontAlgn="base">
                <a:spcBef>
                  <a:spcPct val="50000"/>
                </a:spcBef>
                <a:spcAft>
                  <a:spcPct val="0"/>
                </a:spcAft>
              </a:pPr>
              <a:r>
                <a:rPr lang="fr-FR" sz="800" b="1" dirty="0">
                  <a:solidFill>
                    <a:srgbClr val="585858"/>
                  </a:solidFill>
                  <a:cs typeface="Arial" pitchFamily="34" charset="0"/>
                </a:rPr>
                <a:t>0,1</a:t>
              </a:r>
            </a:p>
          </p:txBody>
        </p:sp>
        <p:sp>
          <p:nvSpPr>
            <p:cNvPr id="285" name="Text Box 53"/>
            <p:cNvSpPr txBox="1">
              <a:spLocks noChangeArrowheads="1"/>
            </p:cNvSpPr>
            <p:nvPr/>
          </p:nvSpPr>
          <p:spPr bwMode="auto">
            <a:xfrm>
              <a:off x="97202" y="3858571"/>
              <a:ext cx="437013" cy="215444"/>
            </a:xfrm>
            <a:prstGeom prst="rect">
              <a:avLst/>
            </a:prstGeom>
            <a:noFill/>
            <a:ln w="9525">
              <a:noFill/>
              <a:miter lim="800000"/>
              <a:headEnd/>
              <a:tailEnd/>
            </a:ln>
          </p:spPr>
          <p:txBody>
            <a:bodyPr wrap="square">
              <a:spAutoFit/>
            </a:bodyPr>
            <a:lstStyle/>
            <a:p>
              <a:pPr algn="r" fontAlgn="base">
                <a:spcBef>
                  <a:spcPct val="50000"/>
                </a:spcBef>
                <a:spcAft>
                  <a:spcPct val="0"/>
                </a:spcAft>
              </a:pPr>
              <a:r>
                <a:rPr lang="fr-FR" sz="800" b="1" dirty="0">
                  <a:solidFill>
                    <a:srgbClr val="585858"/>
                  </a:solidFill>
                  <a:cs typeface="Arial" pitchFamily="34" charset="0"/>
                </a:rPr>
                <a:t>0,01</a:t>
              </a:r>
            </a:p>
          </p:txBody>
        </p:sp>
        <p:sp>
          <p:nvSpPr>
            <p:cNvPr id="286" name="Text Box 54"/>
            <p:cNvSpPr txBox="1">
              <a:spLocks noChangeArrowheads="1"/>
            </p:cNvSpPr>
            <p:nvPr/>
          </p:nvSpPr>
          <p:spPr bwMode="auto">
            <a:xfrm>
              <a:off x="0" y="4371501"/>
              <a:ext cx="534215" cy="215444"/>
            </a:xfrm>
            <a:prstGeom prst="rect">
              <a:avLst/>
            </a:prstGeom>
            <a:noFill/>
            <a:ln w="9525">
              <a:noFill/>
              <a:miter lim="800000"/>
              <a:headEnd/>
              <a:tailEnd/>
            </a:ln>
          </p:spPr>
          <p:txBody>
            <a:bodyPr wrap="square">
              <a:spAutoFit/>
            </a:bodyPr>
            <a:lstStyle/>
            <a:p>
              <a:pPr algn="r" fontAlgn="base">
                <a:spcBef>
                  <a:spcPct val="50000"/>
                </a:spcBef>
                <a:spcAft>
                  <a:spcPct val="0"/>
                </a:spcAft>
              </a:pPr>
              <a:r>
                <a:rPr lang="fr-FR" sz="800" b="1" dirty="0">
                  <a:solidFill>
                    <a:srgbClr val="585858"/>
                  </a:solidFill>
                  <a:cs typeface="Arial" pitchFamily="34" charset="0"/>
                </a:rPr>
                <a:t>0,001</a:t>
              </a:r>
            </a:p>
          </p:txBody>
        </p:sp>
        <p:sp>
          <p:nvSpPr>
            <p:cNvPr id="287" name="Text Box 55"/>
            <p:cNvSpPr txBox="1">
              <a:spLocks noChangeArrowheads="1"/>
            </p:cNvSpPr>
            <p:nvPr/>
          </p:nvSpPr>
          <p:spPr bwMode="auto">
            <a:xfrm>
              <a:off x="113836" y="2420819"/>
              <a:ext cx="420379" cy="215444"/>
            </a:xfrm>
            <a:prstGeom prst="rect">
              <a:avLst/>
            </a:prstGeom>
            <a:noFill/>
            <a:ln w="9525">
              <a:noFill/>
              <a:miter lim="800000"/>
              <a:headEnd/>
              <a:tailEnd/>
            </a:ln>
          </p:spPr>
          <p:txBody>
            <a:bodyPr wrap="square">
              <a:spAutoFit/>
            </a:bodyPr>
            <a:lstStyle/>
            <a:p>
              <a:pPr algn="r" eaLnBrk="0" fontAlgn="base" hangingPunct="0">
                <a:spcBef>
                  <a:spcPct val="50000"/>
                </a:spcBef>
                <a:spcAft>
                  <a:spcPct val="0"/>
                </a:spcAft>
              </a:pPr>
              <a:r>
                <a:rPr lang="fr-FR" sz="800" b="1" dirty="0">
                  <a:solidFill>
                    <a:srgbClr val="000000"/>
                  </a:solidFill>
                  <a:cs typeface="Arial" pitchFamily="34" charset="0"/>
                </a:rPr>
                <a:t>1,17</a:t>
              </a:r>
            </a:p>
          </p:txBody>
        </p:sp>
        <p:sp>
          <p:nvSpPr>
            <p:cNvPr id="288" name="Rectangle 287"/>
            <p:cNvSpPr/>
            <p:nvPr/>
          </p:nvSpPr>
          <p:spPr>
            <a:xfrm>
              <a:off x="216428" y="1493986"/>
              <a:ext cx="287258" cy="230832"/>
            </a:xfrm>
            <a:prstGeom prst="rect">
              <a:avLst/>
            </a:prstGeom>
          </p:spPr>
          <p:txBody>
            <a:bodyPr wrap="none">
              <a:spAutoFit/>
            </a:bodyPr>
            <a:lstStyle/>
            <a:p>
              <a:pPr algn="r" fontAlgn="base">
                <a:spcBef>
                  <a:spcPct val="50000"/>
                </a:spcBef>
                <a:spcAft>
                  <a:spcPct val="0"/>
                </a:spcAft>
              </a:pPr>
              <a:r>
                <a:rPr lang="fr-FR" sz="900" b="1" dirty="0">
                  <a:solidFill>
                    <a:srgbClr val="585858"/>
                  </a:solidFill>
                  <a:cs typeface="Arial" pitchFamily="34" charset="0"/>
                </a:rPr>
                <a:t>%</a:t>
              </a:r>
            </a:p>
          </p:txBody>
        </p:sp>
      </p:grpSp>
      <p:pic>
        <p:nvPicPr>
          <p:cNvPr id="289" name="Picture 4" descr="D:\Laser.jpg"/>
          <p:cNvPicPr>
            <a:picLocks noChangeAspect="1" noChangeArrowheads="1"/>
          </p:cNvPicPr>
          <p:nvPr/>
        </p:nvPicPr>
        <p:blipFill>
          <a:blip r:embed="rId4" cstate="print">
            <a:extLst>
              <a:ext uri="{28A0092B-C50C-407E-A947-70E740481C1C}">
                <a14:useLocalDpi xmlns:a14="http://schemas.microsoft.com/office/drawing/2010/main" val="0"/>
              </a:ext>
            </a:extLst>
          </a:blip>
          <a:srcRect l="6642" t="13197" r="7918" b="20789"/>
          <a:stretch>
            <a:fillRect/>
          </a:stretch>
        </p:blipFill>
        <p:spPr bwMode="auto">
          <a:xfrm>
            <a:off x="3064170" y="1764780"/>
            <a:ext cx="717657" cy="556931"/>
          </a:xfrm>
          <a:prstGeom prst="rect">
            <a:avLst/>
          </a:prstGeom>
          <a:noFill/>
          <a:extLst>
            <a:ext uri="{909E8E84-426E-40DD-AFC4-6F175D3DCCD1}">
              <a14:hiddenFill xmlns:a14="http://schemas.microsoft.com/office/drawing/2010/main">
                <a:solidFill>
                  <a:srgbClr val="FFFFFF"/>
                </a:solidFill>
              </a14:hiddenFill>
            </a:ext>
          </a:extLst>
        </p:spPr>
      </p:pic>
      <p:sp>
        <p:nvSpPr>
          <p:cNvPr id="5" name="Espace réservé du numéro de diapositive 4">
            <a:extLst>
              <a:ext uri="{FF2B5EF4-FFF2-40B4-BE49-F238E27FC236}">
                <a16:creationId xmlns:a16="http://schemas.microsoft.com/office/drawing/2014/main" id="{D4AE42C9-CF48-A050-BC67-A64BE8BB3DB7}"/>
              </a:ext>
            </a:extLst>
          </p:cNvPr>
          <p:cNvSpPr>
            <a:spLocks noGrp="1"/>
          </p:cNvSpPr>
          <p:nvPr>
            <p:ph type="sldNum" sz="quarter" idx="4"/>
          </p:nvPr>
        </p:nvSpPr>
        <p:spPr/>
        <p:txBody>
          <a:bodyPr/>
          <a:lstStyle/>
          <a:p>
            <a:fld id="{BE375096-6367-4A46-9B35-1C341654C780}" type="slidenum">
              <a:rPr lang="en-US" smtClean="0"/>
              <a:pPr/>
              <a:t>43</a:t>
            </a:fld>
            <a:endParaRPr lang="en-US" dirty="0"/>
          </a:p>
        </p:txBody>
      </p:sp>
      <p:sp>
        <p:nvSpPr>
          <p:cNvPr id="6" name="Rectangle 5">
            <a:extLst>
              <a:ext uri="{FF2B5EF4-FFF2-40B4-BE49-F238E27FC236}">
                <a16:creationId xmlns:a16="http://schemas.microsoft.com/office/drawing/2014/main" id="{0A5AE168-F38B-2CC9-ACED-0A39D681E3AA}"/>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Gamme I.SCAN+  : détection incendie ponctuelle adressable</a:t>
            </a:r>
          </a:p>
        </p:txBody>
      </p:sp>
      <p:sp>
        <p:nvSpPr>
          <p:cNvPr id="7" name="Rectangle 6">
            <a:extLst>
              <a:ext uri="{FF2B5EF4-FFF2-40B4-BE49-F238E27FC236}">
                <a16:creationId xmlns:a16="http://schemas.microsoft.com/office/drawing/2014/main" id="{A8B5DE24-5F2B-211E-E69B-587063175D79}"/>
              </a:ext>
            </a:extLst>
          </p:cNvPr>
          <p:cNvSpPr/>
          <p:nvPr/>
        </p:nvSpPr>
        <p:spPr>
          <a:xfrm>
            <a:off x="128135" y="1171772"/>
            <a:ext cx="6047495" cy="335156"/>
          </a:xfrm>
          <a:prstGeom prst="rect">
            <a:avLst/>
          </a:prstGeom>
          <a:solidFill>
            <a:schemeClr val="bg1">
              <a:lumMod val="95000"/>
            </a:schemeClr>
          </a:solidFill>
        </p:spPr>
        <p:txBody>
          <a:bodyPr wrap="square">
            <a:spAutoFit/>
          </a:bodyPr>
          <a:lstStyle/>
          <a:p>
            <a:pPr>
              <a:lnSpc>
                <a:spcPct val="150000"/>
              </a:lnSpc>
            </a:pPr>
            <a:r>
              <a:rPr lang="fr-FR" sz="1200" b="1" dirty="0">
                <a:solidFill>
                  <a:srgbClr val="4F81BD">
                    <a:lumMod val="75000"/>
                  </a:srgbClr>
                </a:solidFill>
              </a:rPr>
              <a:t>LASER.SCAN : la sensibilité accrue pour les salles sensibles </a:t>
            </a:r>
          </a:p>
        </p:txBody>
      </p:sp>
    </p:spTree>
    <p:extLst>
      <p:ext uri="{BB962C8B-B14F-4D97-AF65-F5344CB8AC3E}">
        <p14:creationId xmlns:p14="http://schemas.microsoft.com/office/powerpoint/2010/main" val="3915585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afterEffect">
                                  <p:stCondLst>
                                    <p:cond delay="0"/>
                                  </p:stCondLst>
                                  <p:childTnLst>
                                    <p:set>
                                      <p:cBhvr>
                                        <p:cTn id="6" dur="1" fill="hold">
                                          <p:stCondLst>
                                            <p:cond delay="0"/>
                                          </p:stCondLst>
                                        </p:cTn>
                                        <p:tgtEl>
                                          <p:spTgt spid="289"/>
                                        </p:tgtEl>
                                        <p:attrNameLst>
                                          <p:attrName>style.visibility</p:attrName>
                                        </p:attrNameLst>
                                      </p:cBhvr>
                                      <p:to>
                                        <p:strVal val="visible"/>
                                      </p:to>
                                    </p:set>
                                    <p:anim calcmode="lin" valueType="num">
                                      <p:cBhvr>
                                        <p:cTn id="7" dur="500" fill="hold"/>
                                        <p:tgtEl>
                                          <p:spTgt spid="289"/>
                                        </p:tgtEl>
                                        <p:attrNameLst>
                                          <p:attrName>ppt_w</p:attrName>
                                        </p:attrNameLst>
                                      </p:cBhvr>
                                      <p:tavLst>
                                        <p:tav tm="0">
                                          <p:val>
                                            <p:fltVal val="0"/>
                                          </p:val>
                                        </p:tav>
                                        <p:tav tm="100000">
                                          <p:val>
                                            <p:strVal val="#ppt_w"/>
                                          </p:val>
                                        </p:tav>
                                      </p:tavLst>
                                    </p:anim>
                                    <p:anim calcmode="lin" valueType="num">
                                      <p:cBhvr>
                                        <p:cTn id="8" dur="500" fill="hold"/>
                                        <p:tgtEl>
                                          <p:spTgt spid="289"/>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p>
        </p:txBody>
      </p:sp>
      <p:sp>
        <p:nvSpPr>
          <p:cNvPr id="8" name="Rectangle 7"/>
          <p:cNvSpPr/>
          <p:nvPr/>
        </p:nvSpPr>
        <p:spPr>
          <a:xfrm>
            <a:off x="5488186" y="1767249"/>
            <a:ext cx="3404294" cy="1015663"/>
          </a:xfrm>
          <a:prstGeom prst="rect">
            <a:avLst/>
          </a:prstGeom>
        </p:spPr>
        <p:txBody>
          <a:bodyPr wrap="square">
            <a:spAutoFit/>
          </a:bodyPr>
          <a:lstStyle/>
          <a:p>
            <a:pPr lvl="0"/>
            <a:r>
              <a:rPr lang="fr-FR" sz="1000" b="1" dirty="0">
                <a:solidFill>
                  <a:srgbClr val="1F497D"/>
                </a:solidFill>
                <a:latin typeface="Arial" pitchFamily="34" charset="0"/>
                <a:ea typeface="Calibri" pitchFamily="34" charset="0"/>
                <a:cs typeface="Arial" pitchFamily="34" charset="0"/>
              </a:rPr>
              <a:t>Critères de la norme de référence EN 54-5: </a:t>
            </a:r>
          </a:p>
          <a:p>
            <a:pPr lvl="0"/>
            <a:endParaRPr lang="fr-FR" sz="1000" dirty="0">
              <a:solidFill>
                <a:srgbClr val="1F497D"/>
              </a:solidFill>
              <a:latin typeface="Arial" pitchFamily="34" charset="0"/>
              <a:ea typeface="Calibri" pitchFamily="34" charset="0"/>
              <a:cs typeface="Arial" pitchFamily="34" charset="0"/>
            </a:endParaRPr>
          </a:p>
          <a:p>
            <a:pPr marL="171450" lvl="0" indent="-171450">
              <a:buFont typeface="Wingdings" panose="05000000000000000000" pitchFamily="2" charset="2"/>
              <a:buChar char="§"/>
            </a:pPr>
            <a:r>
              <a:rPr lang="fr-FR" sz="1000" dirty="0">
                <a:solidFill>
                  <a:srgbClr val="1F497D"/>
                </a:solidFill>
                <a:latin typeface="Arial" pitchFamily="34" charset="0"/>
                <a:ea typeface="Calibri" pitchFamily="34" charset="0"/>
                <a:cs typeface="Arial" pitchFamily="34" charset="0"/>
              </a:rPr>
              <a:t>Suffixe S: le détecteur est thermostatique</a:t>
            </a:r>
          </a:p>
          <a:p>
            <a:pPr marL="171450" lvl="0" indent="-171450" eaLnBrk="0" hangingPunct="0">
              <a:buFont typeface="Wingdings" panose="05000000000000000000" pitchFamily="2" charset="2"/>
              <a:buChar char="§"/>
            </a:pPr>
            <a:r>
              <a:rPr lang="fr-FR" sz="1000" dirty="0">
                <a:solidFill>
                  <a:srgbClr val="1F497D"/>
                </a:solidFill>
                <a:latin typeface="Arial" pitchFamily="34" charset="0"/>
                <a:ea typeface="Calibri" pitchFamily="34" charset="0"/>
                <a:cs typeface="Arial" pitchFamily="34" charset="0"/>
              </a:rPr>
              <a:t>Suffixe R: le détecteur est thermovélocimétrique</a:t>
            </a:r>
          </a:p>
          <a:p>
            <a:pPr marL="171450" lvl="0" indent="-171450" eaLnBrk="0" hangingPunct="0">
              <a:buFont typeface="Wingdings" panose="05000000000000000000" pitchFamily="2" charset="2"/>
              <a:buChar char="§"/>
            </a:pPr>
            <a:r>
              <a:rPr lang="fr-FR" sz="1000" dirty="0">
                <a:solidFill>
                  <a:srgbClr val="1F497D"/>
                </a:solidFill>
                <a:latin typeface="Arial" pitchFamily="34" charset="0"/>
                <a:ea typeface="Calibri" pitchFamily="34" charset="0"/>
                <a:cs typeface="Arial" pitchFamily="34" charset="0"/>
              </a:rPr>
              <a:t>Classes de détecteur en fonction des températures d’application : A1, A2, B, C, D, E, F, G</a:t>
            </a:r>
          </a:p>
        </p:txBody>
      </p:sp>
      <p:graphicFrame>
        <p:nvGraphicFramePr>
          <p:cNvPr id="9" name="Tableau 8"/>
          <p:cNvGraphicFramePr>
            <a:graphicFrameLocks noGrp="1"/>
          </p:cNvGraphicFramePr>
          <p:nvPr>
            <p:extLst>
              <p:ext uri="{D42A27DB-BD31-4B8C-83A1-F6EECF244321}">
                <p14:modId xmlns:p14="http://schemas.microsoft.com/office/powerpoint/2010/main" val="3367399305"/>
              </p:ext>
            </p:extLst>
          </p:nvPr>
        </p:nvGraphicFramePr>
        <p:xfrm>
          <a:off x="422570" y="1767249"/>
          <a:ext cx="3435752" cy="2801565"/>
        </p:xfrm>
        <a:graphic>
          <a:graphicData uri="http://schemas.openxmlformats.org/drawingml/2006/table">
            <a:tbl>
              <a:tblPr/>
              <a:tblGrid>
                <a:gridCol w="1725898">
                  <a:extLst>
                    <a:ext uri="{9D8B030D-6E8A-4147-A177-3AD203B41FA5}">
                      <a16:colId xmlns:a16="http://schemas.microsoft.com/office/drawing/2014/main" val="20000"/>
                    </a:ext>
                  </a:extLst>
                </a:gridCol>
                <a:gridCol w="624469">
                  <a:extLst>
                    <a:ext uri="{9D8B030D-6E8A-4147-A177-3AD203B41FA5}">
                      <a16:colId xmlns:a16="http://schemas.microsoft.com/office/drawing/2014/main" val="20001"/>
                    </a:ext>
                  </a:extLst>
                </a:gridCol>
                <a:gridCol w="520390">
                  <a:extLst>
                    <a:ext uri="{9D8B030D-6E8A-4147-A177-3AD203B41FA5}">
                      <a16:colId xmlns:a16="http://schemas.microsoft.com/office/drawing/2014/main" val="20002"/>
                    </a:ext>
                  </a:extLst>
                </a:gridCol>
                <a:gridCol w="564995">
                  <a:extLst>
                    <a:ext uri="{9D8B030D-6E8A-4147-A177-3AD203B41FA5}">
                      <a16:colId xmlns:a16="http://schemas.microsoft.com/office/drawing/2014/main" val="20003"/>
                    </a:ext>
                  </a:extLst>
                </a:gridCol>
              </a:tblGrid>
              <a:tr h="213202">
                <a:tc rowSpan="2">
                  <a:txBody>
                    <a:bodyPr/>
                    <a:lstStyle/>
                    <a:p>
                      <a:pPr lvl="0" algn="l" fontAlgn="ctr"/>
                      <a:r>
                        <a:rPr lang="fr-FR" sz="1000" b="0" i="0" u="none" strike="noStrike" dirty="0">
                          <a:solidFill>
                            <a:srgbClr val="000000"/>
                          </a:solidFill>
                          <a:latin typeface="Arial" pitchFamily="34" charset="0"/>
                          <a:cs typeface="Arial" pitchFamily="34" charset="0"/>
                        </a:rPr>
                        <a:t>  les détecteurs thermiques</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000" b="0" i="0" u="none" strike="noStrike" dirty="0">
                          <a:solidFill>
                            <a:srgbClr val="000000"/>
                          </a:solidFill>
                          <a:latin typeface="Arial" pitchFamily="34" charset="0"/>
                          <a:cs typeface="Arial" pitchFamily="34" charset="0"/>
                        </a:rPr>
                        <a:t>TV</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fr-FR" sz="1000" b="0" i="0" u="none" strike="noStrike" dirty="0">
                          <a:solidFill>
                            <a:srgbClr val="000000"/>
                          </a:solidFill>
                          <a:latin typeface="Arial" pitchFamily="34" charset="0"/>
                          <a:cs typeface="Arial" pitchFamily="34" charset="0"/>
                        </a:rPr>
                        <a:t>T 58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tc>
                  <a:txBody>
                    <a:bodyPr/>
                    <a:lstStyle/>
                    <a:p>
                      <a:pPr algn="ctr" fontAlgn="ctr"/>
                      <a:r>
                        <a:rPr lang="fr-FR" sz="1000" b="0" i="0" u="none" strike="noStrike" dirty="0">
                          <a:solidFill>
                            <a:srgbClr val="000000"/>
                          </a:solidFill>
                          <a:latin typeface="Arial" pitchFamily="34" charset="0"/>
                          <a:cs typeface="Arial" pitchFamily="34" charset="0"/>
                        </a:rPr>
                        <a:t>T78</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a:noFill/>
                    </a:lnB>
                  </a:tcPr>
                </a:tc>
                <a:extLst>
                  <a:ext uri="{0D108BD9-81ED-4DB2-BD59-A6C34878D82A}">
                    <a16:rowId xmlns:a16="http://schemas.microsoft.com/office/drawing/2014/main" val="10000"/>
                  </a:ext>
                </a:extLst>
              </a:tr>
              <a:tr h="359946">
                <a:tc vMerge="1">
                  <a:txBody>
                    <a:bodyPr/>
                    <a:lstStyle/>
                    <a:p>
                      <a:endParaRPr lang="fr-FR"/>
                    </a:p>
                  </a:txBody>
                  <a:tcPr/>
                </a:tc>
                <a:tc>
                  <a:txBody>
                    <a:bodyPr/>
                    <a:lstStyle/>
                    <a:p>
                      <a:pPr algn="ctr" fontAlgn="ctr"/>
                      <a:endParaRPr lang="fr-FR" sz="1000" b="0" i="0" u="none" strike="noStrike">
                        <a:solidFill>
                          <a:srgbClr val="000000"/>
                        </a:solidFill>
                        <a:latin typeface="Arial" pitchFamily="34" charset="0"/>
                        <a:cs typeface="Arial"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fr-FR" sz="1000" b="0" i="0" u="none" strike="noStrike" dirty="0">
                        <a:solidFill>
                          <a:srgbClr val="000000"/>
                        </a:solidFill>
                        <a:latin typeface="Arial" pitchFamily="34" charset="0"/>
                        <a:cs typeface="Arial"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tc>
                  <a:txBody>
                    <a:bodyPr/>
                    <a:lstStyle/>
                    <a:p>
                      <a:pPr algn="ctr" fontAlgn="ctr"/>
                      <a:endParaRPr lang="fr-FR" sz="1000" b="0" i="0" u="none" strike="noStrike">
                        <a:solidFill>
                          <a:srgbClr val="000000"/>
                        </a:solidFill>
                        <a:latin typeface="Arial" pitchFamily="34" charset="0"/>
                        <a:cs typeface="Arial"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a:noFill/>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1"/>
                  </a:ext>
                </a:extLst>
              </a:tr>
              <a:tr h="383298">
                <a:tc>
                  <a:txBody>
                    <a:bodyPr/>
                    <a:lstStyle/>
                    <a:p>
                      <a:pPr lvl="0" algn="l" fontAlgn="ctr"/>
                      <a:r>
                        <a:rPr lang="fr-FR" sz="1000" b="0" i="0" u="none" strike="noStrike" dirty="0">
                          <a:solidFill>
                            <a:srgbClr val="000000"/>
                          </a:solidFill>
                          <a:latin typeface="Arial" pitchFamily="34" charset="0"/>
                          <a:cs typeface="Arial" pitchFamily="34" charset="0"/>
                        </a:rPr>
                        <a:t>  Mode "A1R"</a:t>
                      </a:r>
                      <a:br>
                        <a:rPr lang="fr-FR" sz="1000" b="0" i="0" u="none" strike="noStrike" dirty="0">
                          <a:solidFill>
                            <a:srgbClr val="000000"/>
                          </a:solidFill>
                          <a:latin typeface="Arial" pitchFamily="34" charset="0"/>
                          <a:cs typeface="Arial" pitchFamily="34" charset="0"/>
                        </a:rPr>
                      </a:br>
                      <a:r>
                        <a:rPr lang="fr-FR" sz="1000" b="0" i="0" u="none" strike="noStrike" dirty="0">
                          <a:solidFill>
                            <a:srgbClr val="000000"/>
                          </a:solidFill>
                          <a:latin typeface="Arial" pitchFamily="34" charset="0"/>
                          <a:cs typeface="Arial" pitchFamily="34" charset="0"/>
                        </a:rPr>
                        <a:t>  type thermo vélocimétrique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fr-FR" sz="1000" b="1" i="0" u="none" strike="noStrike" cap="none" normalizeH="0" baseline="0" dirty="0">
                          <a:ln>
                            <a:noFill/>
                          </a:ln>
                          <a:solidFill>
                            <a:schemeClr val="tx1"/>
                          </a:solidFill>
                          <a:effectLst/>
                          <a:latin typeface="Arial" pitchFamily="34" charset="0"/>
                          <a:cs typeface="Arial" pitchFamily="34" charset="0"/>
                          <a:sym typeface="Wingdings 2" pitchFamily="18" charset="2"/>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ctr"/>
                      <a:r>
                        <a:rPr lang="fr-FR" sz="1000" b="0" i="0" u="none" strike="noStrike" dirty="0">
                          <a:solidFill>
                            <a:schemeClr val="tx1"/>
                          </a:solidFill>
                          <a:latin typeface="Arial" pitchFamily="34" charset="0"/>
                          <a:cs typeface="Arial"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000" b="0" i="0" u="none" strike="noStrike" dirty="0">
                          <a:solidFill>
                            <a:schemeClr val="tx1"/>
                          </a:solidFill>
                          <a:latin typeface="Arial" pitchFamily="34" charset="0"/>
                          <a:cs typeface="Arial"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2"/>
                  </a:ext>
                </a:extLst>
              </a:tr>
              <a:tr h="383298">
                <a:tc>
                  <a:txBody>
                    <a:bodyPr/>
                    <a:lstStyle/>
                    <a:p>
                      <a:pPr lvl="0" algn="l" fontAlgn="ctr"/>
                      <a:r>
                        <a:rPr lang="en-US" sz="1000" b="0" i="0" u="none" strike="noStrike" dirty="0">
                          <a:solidFill>
                            <a:srgbClr val="000000"/>
                          </a:solidFill>
                          <a:latin typeface="Arial" pitchFamily="34" charset="0"/>
                          <a:cs typeface="Arial" pitchFamily="34" charset="0"/>
                        </a:rPr>
                        <a:t>  Mode "A1 S"</a:t>
                      </a:r>
                      <a:br>
                        <a:rPr lang="en-US" sz="1000" b="0" i="0" u="none" strike="noStrike" dirty="0">
                          <a:solidFill>
                            <a:srgbClr val="000000"/>
                          </a:solidFill>
                          <a:latin typeface="Arial" pitchFamily="34" charset="0"/>
                          <a:cs typeface="Arial" pitchFamily="34" charset="0"/>
                        </a:rPr>
                      </a:br>
                      <a:r>
                        <a:rPr lang="en-US" sz="1000" b="0" i="0" u="none" strike="noStrike" dirty="0">
                          <a:solidFill>
                            <a:srgbClr val="000000"/>
                          </a:solidFill>
                          <a:latin typeface="Arial" pitchFamily="34" charset="0"/>
                          <a:cs typeface="Arial" pitchFamily="34" charset="0"/>
                        </a:rPr>
                        <a:t>  type </a:t>
                      </a:r>
                      <a:r>
                        <a:rPr lang="fr-FR" sz="1000" b="0" i="0" u="none" strike="noStrike" noProof="0" dirty="0">
                          <a:solidFill>
                            <a:srgbClr val="000000"/>
                          </a:solidFill>
                          <a:latin typeface="Arial" pitchFamily="34" charset="0"/>
                          <a:cs typeface="Arial" pitchFamily="34" charset="0"/>
                        </a:rPr>
                        <a:t>thermostatique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000" b="0" i="0" u="none" strike="noStrike">
                          <a:solidFill>
                            <a:schemeClr val="tx1"/>
                          </a:solidFill>
                          <a:latin typeface="Arial" pitchFamily="34" charset="0"/>
                          <a:cs typeface="Arial"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b="0" i="0" u="none" strike="noStrike" dirty="0">
                          <a:solidFill>
                            <a:schemeClr val="tx1"/>
                          </a:solidFill>
                          <a:latin typeface="Arial" pitchFamily="34" charset="0"/>
                          <a:cs typeface="Arial" pitchFamily="34" charset="0"/>
                        </a:rPr>
                        <a:t> </a:t>
                      </a:r>
                      <a:r>
                        <a:rPr kumimoji="0" lang="fr-FR" sz="1000" b="1" i="0" u="none" strike="noStrike" cap="none" normalizeH="0" baseline="0" dirty="0">
                          <a:ln>
                            <a:noFill/>
                          </a:ln>
                          <a:solidFill>
                            <a:schemeClr val="tx1"/>
                          </a:solidFill>
                          <a:effectLst/>
                          <a:latin typeface="Arial" pitchFamily="34" charset="0"/>
                          <a:cs typeface="Arial" pitchFamily="34" charset="0"/>
                          <a:sym typeface="Wingdings 2" pitchFamily="18" charset="2"/>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algn="ctr" fontAlgn="ctr"/>
                      <a:r>
                        <a:rPr lang="fr-FR" sz="1000" b="0" i="0" u="none" strike="noStrike" dirty="0">
                          <a:solidFill>
                            <a:schemeClr val="tx1"/>
                          </a:solidFill>
                          <a:latin typeface="Arial" pitchFamily="34" charset="0"/>
                          <a:cs typeface="Arial"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extLst>
                  <a:ext uri="{0D108BD9-81ED-4DB2-BD59-A6C34878D82A}">
                    <a16:rowId xmlns:a16="http://schemas.microsoft.com/office/drawing/2014/main" val="10003"/>
                  </a:ext>
                </a:extLst>
              </a:tr>
              <a:tr h="383298">
                <a:tc>
                  <a:txBody>
                    <a:bodyPr/>
                    <a:lstStyle/>
                    <a:p>
                      <a:pPr lvl="0" algn="l" fontAlgn="ctr"/>
                      <a:r>
                        <a:rPr lang="fr-FR" sz="1000" b="0" i="0" u="none" strike="noStrike" dirty="0">
                          <a:solidFill>
                            <a:srgbClr val="000000"/>
                          </a:solidFill>
                          <a:latin typeface="Arial" pitchFamily="34" charset="0"/>
                          <a:cs typeface="Arial" pitchFamily="34" charset="0"/>
                        </a:rPr>
                        <a:t>  Mode "BS"</a:t>
                      </a:r>
                      <a:br>
                        <a:rPr lang="fr-FR" sz="1000" b="0" i="0" u="none" strike="noStrike" dirty="0">
                          <a:solidFill>
                            <a:srgbClr val="000000"/>
                          </a:solidFill>
                          <a:latin typeface="Arial" pitchFamily="34" charset="0"/>
                          <a:cs typeface="Arial" pitchFamily="34" charset="0"/>
                        </a:rPr>
                      </a:br>
                      <a:r>
                        <a:rPr lang="fr-FR" sz="1000" b="0" i="0" u="none" strike="noStrike" dirty="0">
                          <a:solidFill>
                            <a:srgbClr val="000000"/>
                          </a:solidFill>
                          <a:latin typeface="Arial" pitchFamily="34" charset="0"/>
                          <a:cs typeface="Arial" pitchFamily="34" charset="0"/>
                        </a:rPr>
                        <a:t>  type thermostatique</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000" b="0" i="0" u="none" strike="noStrike">
                          <a:solidFill>
                            <a:schemeClr val="tx1"/>
                          </a:solidFill>
                          <a:latin typeface="Arial" pitchFamily="34" charset="0"/>
                          <a:cs typeface="Arial"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algn="ctr" fontAlgn="ctr"/>
                      <a:r>
                        <a:rPr lang="fr-FR" sz="1000" b="0" i="0" u="none" strike="noStrike" dirty="0">
                          <a:solidFill>
                            <a:schemeClr val="tx1"/>
                          </a:solidFill>
                          <a:latin typeface="Arial" pitchFamily="34" charset="0"/>
                          <a:cs typeface="Arial" pitchFamily="34" charset="0"/>
                        </a:rPr>
                        <a:t> </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lang="fr-FR" sz="1000" b="0" i="0" u="none" strike="noStrike" dirty="0">
                          <a:solidFill>
                            <a:schemeClr val="tx1"/>
                          </a:solidFill>
                          <a:latin typeface="Arial" pitchFamily="34" charset="0"/>
                          <a:cs typeface="Arial" pitchFamily="34" charset="0"/>
                        </a:rPr>
                        <a:t> </a:t>
                      </a:r>
                      <a:r>
                        <a:rPr kumimoji="0" lang="fr-FR" sz="1000" b="1" i="0" u="none" strike="noStrike" cap="none" normalizeH="0" baseline="0" dirty="0">
                          <a:ln>
                            <a:noFill/>
                          </a:ln>
                          <a:solidFill>
                            <a:schemeClr val="tx1"/>
                          </a:solidFill>
                          <a:effectLst/>
                          <a:latin typeface="Arial" charset="0"/>
                          <a:sym typeface="Wingdings 2" pitchFamily="18" charset="2"/>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extLst>
                  <a:ext uri="{0D108BD9-81ED-4DB2-BD59-A6C34878D82A}">
                    <a16:rowId xmlns:a16="http://schemas.microsoft.com/office/drawing/2014/main" val="10004"/>
                  </a:ext>
                </a:extLst>
              </a:tr>
              <a:tr h="383298">
                <a:tc>
                  <a:txBody>
                    <a:bodyPr/>
                    <a:lstStyle/>
                    <a:p>
                      <a:pPr lvl="0" algn="l" fontAlgn="ctr"/>
                      <a:r>
                        <a:rPr lang="fr-FR" sz="1000" b="0" i="0" u="none" strike="noStrike" dirty="0">
                          <a:solidFill>
                            <a:srgbClr val="000000"/>
                          </a:solidFill>
                          <a:latin typeface="Arial" pitchFamily="34" charset="0"/>
                          <a:cs typeface="Arial" pitchFamily="34" charset="0"/>
                        </a:rPr>
                        <a:t>  Isolateur de court-circuit</a:t>
                      </a:r>
                      <a:br>
                        <a:rPr lang="fr-FR" sz="1000" b="0" i="0" u="none" strike="noStrike" dirty="0">
                          <a:solidFill>
                            <a:srgbClr val="000000"/>
                          </a:solidFill>
                          <a:latin typeface="Arial" pitchFamily="34" charset="0"/>
                          <a:cs typeface="Arial" pitchFamily="34" charset="0"/>
                        </a:rPr>
                      </a:br>
                      <a:r>
                        <a:rPr lang="fr-FR" sz="1000" b="0" i="0" u="none" strike="noStrike" dirty="0">
                          <a:solidFill>
                            <a:srgbClr val="000000"/>
                          </a:solidFill>
                          <a:latin typeface="Arial" pitchFamily="34" charset="0"/>
                          <a:cs typeface="Arial" pitchFamily="34" charset="0"/>
                        </a:rPr>
                        <a:t>  intégré (version</a:t>
                      </a:r>
                      <a:r>
                        <a:rPr lang="fr-FR" sz="1000" b="0" i="0" u="none" strike="noStrike" baseline="0" dirty="0">
                          <a:solidFill>
                            <a:srgbClr val="000000"/>
                          </a:solidFill>
                          <a:latin typeface="Arial" pitchFamily="34" charset="0"/>
                          <a:cs typeface="Arial" pitchFamily="34" charset="0"/>
                        </a:rPr>
                        <a:t> adressable)</a:t>
                      </a:r>
                      <a:endParaRPr lang="fr-FR" sz="1000" b="0" i="0" u="none" strike="noStrike" dirty="0">
                        <a:solidFill>
                          <a:srgbClr val="000000"/>
                        </a:solidFill>
                        <a:latin typeface="Arial" pitchFamily="34" charset="0"/>
                        <a:cs typeface="Arial" pitchFamily="34" charset="0"/>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fr-FR" sz="1000" b="1" i="0" u="none" strike="noStrike" cap="none" normalizeH="0" baseline="0">
                          <a:ln>
                            <a:noFill/>
                          </a:ln>
                          <a:solidFill>
                            <a:schemeClr val="tx1"/>
                          </a:solidFill>
                          <a:effectLst/>
                          <a:latin typeface="Arial" charset="0"/>
                          <a:sym typeface="Wingdings 2" pitchFamily="18" charset="2"/>
                        </a:rPr>
                        <a:t></a:t>
                      </a:r>
                      <a:endParaRPr kumimoji="0" lang="fr-FR" sz="1000" b="1" i="0" u="none" strike="noStrike" cap="none" normalizeH="0" baseline="0" dirty="0">
                        <a:ln>
                          <a:noFill/>
                        </a:ln>
                        <a:solidFill>
                          <a:schemeClr val="tx1"/>
                        </a:solidFill>
                        <a:effectLst/>
                        <a:latin typeface="Arial" charset="0"/>
                        <a:sym typeface="Wingdings 2" pitchFamily="18" charset="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fr-FR" sz="1000" b="1" i="0" u="none" strike="noStrike" cap="none" normalizeH="0" baseline="0">
                          <a:ln>
                            <a:noFill/>
                          </a:ln>
                          <a:solidFill>
                            <a:schemeClr val="tx1"/>
                          </a:solidFill>
                          <a:effectLst/>
                          <a:latin typeface="Arial" charset="0"/>
                          <a:sym typeface="Wingdings 2" pitchFamily="18" charset="2"/>
                        </a:rPr>
                        <a:t></a:t>
                      </a:r>
                      <a:endParaRPr kumimoji="0" lang="fr-FR" sz="1000" b="1" i="0" u="none" strike="noStrike" cap="none" normalizeH="0" baseline="0" dirty="0">
                        <a:ln>
                          <a:noFill/>
                        </a:ln>
                        <a:solidFill>
                          <a:schemeClr val="tx1"/>
                        </a:solidFill>
                        <a:effectLst/>
                        <a:latin typeface="Arial" charset="0"/>
                        <a:sym typeface="Wingdings 2" pitchFamily="18" charset="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fr-FR" sz="1000" b="1" i="0" u="none" strike="noStrike" cap="none" normalizeH="0" baseline="0" dirty="0">
                          <a:ln>
                            <a:noFill/>
                          </a:ln>
                          <a:solidFill>
                            <a:schemeClr val="tx1"/>
                          </a:solidFill>
                          <a:effectLst/>
                          <a:latin typeface="Arial" charset="0"/>
                          <a:sym typeface="Wingdings 2" pitchFamily="18" charset="2"/>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extLst>
                  <a:ext uri="{0D108BD9-81ED-4DB2-BD59-A6C34878D82A}">
                    <a16:rowId xmlns:a16="http://schemas.microsoft.com/office/drawing/2014/main" val="10005"/>
                  </a:ext>
                </a:extLst>
              </a:tr>
              <a:tr h="311927">
                <a:tc>
                  <a:txBody>
                    <a:bodyPr/>
                    <a:lstStyle/>
                    <a:p>
                      <a:pPr lvl="0" algn="l" fontAlgn="ctr"/>
                      <a:r>
                        <a:rPr lang="fr-FR" sz="1000" b="0" i="0" u="none" strike="noStrike" dirty="0">
                          <a:solidFill>
                            <a:srgbClr val="000000"/>
                          </a:solidFill>
                          <a:latin typeface="Arial" pitchFamily="34" charset="0"/>
                          <a:cs typeface="Arial" pitchFamily="34" charset="0"/>
                        </a:rPr>
                        <a:t>  Socle protection IP 20</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fr-FR" sz="1000" b="1" i="0" u="none" strike="noStrike" cap="none" normalizeH="0" baseline="0">
                          <a:ln>
                            <a:noFill/>
                          </a:ln>
                          <a:solidFill>
                            <a:schemeClr val="tx1"/>
                          </a:solidFill>
                          <a:effectLst/>
                          <a:latin typeface="Arial" charset="0"/>
                          <a:sym typeface="Wingdings 2" pitchFamily="18" charset="2"/>
                        </a:rPr>
                        <a:t></a:t>
                      </a:r>
                      <a:endParaRPr kumimoji="0" lang="fr-FR" sz="1000" b="1" i="0" u="none" strike="noStrike" cap="none" normalizeH="0" baseline="0" dirty="0">
                        <a:ln>
                          <a:noFill/>
                        </a:ln>
                        <a:solidFill>
                          <a:schemeClr val="tx1"/>
                        </a:solidFill>
                        <a:effectLst/>
                        <a:latin typeface="Arial" charset="0"/>
                        <a:sym typeface="Wingdings 2" pitchFamily="18" charset="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fr-FR" sz="1000" b="1" i="0" u="none" strike="noStrike" cap="none" normalizeH="0" baseline="0">
                          <a:ln>
                            <a:noFill/>
                          </a:ln>
                          <a:solidFill>
                            <a:schemeClr val="tx1"/>
                          </a:solidFill>
                          <a:effectLst/>
                          <a:latin typeface="Arial" charset="0"/>
                          <a:sym typeface="Wingdings 2" pitchFamily="18" charset="2"/>
                        </a:rPr>
                        <a:t></a:t>
                      </a:r>
                      <a:endParaRPr kumimoji="0" lang="fr-FR" sz="1000" b="1" i="0" u="none" strike="noStrike" cap="none" normalizeH="0" baseline="0" dirty="0">
                        <a:ln>
                          <a:noFill/>
                        </a:ln>
                        <a:solidFill>
                          <a:schemeClr val="tx1"/>
                        </a:solidFill>
                        <a:effectLst/>
                        <a:latin typeface="Arial" charset="0"/>
                        <a:sym typeface="Wingdings 2" pitchFamily="18" charset="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fr-FR" sz="1000" b="1" i="0" u="none" strike="noStrike" cap="none" normalizeH="0" baseline="0" dirty="0">
                          <a:ln>
                            <a:noFill/>
                          </a:ln>
                          <a:solidFill>
                            <a:schemeClr val="tx1"/>
                          </a:solidFill>
                          <a:effectLst/>
                          <a:latin typeface="Arial" charset="0"/>
                          <a:sym typeface="Wingdings 2" pitchFamily="18" charset="2"/>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extLst>
                  <a:ext uri="{0D108BD9-81ED-4DB2-BD59-A6C34878D82A}">
                    <a16:rowId xmlns:a16="http://schemas.microsoft.com/office/drawing/2014/main" val="10006"/>
                  </a:ext>
                </a:extLst>
              </a:tr>
              <a:tr h="383298">
                <a:tc>
                  <a:txBody>
                    <a:bodyPr/>
                    <a:lstStyle/>
                    <a:p>
                      <a:pPr lvl="0" algn="l" fontAlgn="ctr"/>
                      <a:r>
                        <a:rPr lang="fr-FR" sz="1000" b="0" i="0" u="none" strike="noStrike" dirty="0">
                          <a:solidFill>
                            <a:srgbClr val="000000"/>
                          </a:solidFill>
                          <a:latin typeface="Arial" pitchFamily="34" charset="0"/>
                          <a:cs typeface="Arial" pitchFamily="34" charset="0"/>
                        </a:rPr>
                        <a:t>  Socle protection IP 23</a:t>
                      </a:r>
                      <a:br>
                        <a:rPr lang="fr-FR" sz="1000" b="0" i="0" u="none" strike="noStrike" dirty="0">
                          <a:solidFill>
                            <a:srgbClr val="000000"/>
                          </a:solidFill>
                          <a:latin typeface="Arial" pitchFamily="34" charset="0"/>
                          <a:cs typeface="Arial" pitchFamily="34" charset="0"/>
                        </a:rPr>
                      </a:br>
                      <a:r>
                        <a:rPr lang="fr-FR" sz="1000" b="0" i="0" u="none" strike="noStrike" dirty="0">
                          <a:solidFill>
                            <a:srgbClr val="000000"/>
                          </a:solidFill>
                          <a:latin typeface="Arial" pitchFamily="34" charset="0"/>
                          <a:cs typeface="Arial" pitchFamily="34" charset="0"/>
                        </a:rPr>
                        <a:t>  embase anti ruissellement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fr-FR" sz="1000" b="1" i="0" u="none" strike="noStrike" cap="none" normalizeH="0" baseline="0">
                          <a:ln>
                            <a:noFill/>
                          </a:ln>
                          <a:solidFill>
                            <a:schemeClr val="tx1"/>
                          </a:solidFill>
                          <a:effectLst/>
                          <a:latin typeface="Arial" charset="0"/>
                          <a:sym typeface="Wingdings 2" pitchFamily="18" charset="2"/>
                        </a:rPr>
                        <a:t></a:t>
                      </a:r>
                      <a:endParaRPr kumimoji="0" lang="fr-FR" sz="1000" b="1" i="0" u="none" strike="noStrike" cap="none" normalizeH="0" baseline="0" dirty="0">
                        <a:ln>
                          <a:noFill/>
                        </a:ln>
                        <a:solidFill>
                          <a:schemeClr val="tx1"/>
                        </a:solidFill>
                        <a:effectLst/>
                        <a:latin typeface="Arial" charset="0"/>
                        <a:sym typeface="Wingdings 2" pitchFamily="18" charset="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fr-FR" sz="1000" b="1" i="0" u="none" strike="noStrike" cap="none" normalizeH="0" baseline="0">
                          <a:ln>
                            <a:noFill/>
                          </a:ln>
                          <a:solidFill>
                            <a:schemeClr val="tx1"/>
                          </a:solidFill>
                          <a:effectLst/>
                          <a:latin typeface="Arial" charset="0"/>
                          <a:sym typeface="Wingdings 2" pitchFamily="18" charset="2"/>
                        </a:rPr>
                        <a:t></a:t>
                      </a:r>
                      <a:endParaRPr kumimoji="0" lang="fr-FR" sz="1000" b="1" i="0" u="none" strike="noStrike" cap="none" normalizeH="0" baseline="0" dirty="0">
                        <a:ln>
                          <a:noFill/>
                        </a:ln>
                        <a:solidFill>
                          <a:schemeClr val="tx1"/>
                        </a:solidFill>
                        <a:effectLst/>
                        <a:latin typeface="Arial" charset="0"/>
                        <a:sym typeface="Wingdings 2" pitchFamily="18" charset="2"/>
                      </a:endParaRP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tc>
                  <a:txBody>
                    <a:bodyPr/>
                    <a:lstStyle/>
                    <a:p>
                      <a:pPr marL="0" marR="0" lvl="0" indent="0" algn="ctr" defTabSz="914400" rtl="0" eaLnBrk="1" fontAlgn="ctr" latinLnBrk="0" hangingPunct="1">
                        <a:lnSpc>
                          <a:spcPct val="100000"/>
                        </a:lnSpc>
                        <a:spcBef>
                          <a:spcPts val="0"/>
                        </a:spcBef>
                        <a:spcAft>
                          <a:spcPts val="0"/>
                        </a:spcAft>
                        <a:buClrTx/>
                        <a:buSzTx/>
                        <a:buFontTx/>
                        <a:buNone/>
                        <a:tabLst/>
                        <a:defRPr/>
                      </a:pPr>
                      <a:r>
                        <a:rPr kumimoji="0" lang="fr-FR" sz="1000" b="1" i="0" u="none" strike="noStrike" cap="none" normalizeH="0" baseline="0" dirty="0">
                          <a:ln>
                            <a:noFill/>
                          </a:ln>
                          <a:solidFill>
                            <a:schemeClr val="tx1"/>
                          </a:solidFill>
                          <a:effectLst/>
                          <a:latin typeface="Arial" charset="0"/>
                          <a:sym typeface="Wingdings 2" pitchFamily="18" charset="2"/>
                        </a:rPr>
                        <a:t></a:t>
                      </a:r>
                    </a:p>
                  </a:txBody>
                  <a:tcPr marL="0" marR="0" marT="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D7E4BC"/>
                    </a:solidFill>
                  </a:tcPr>
                </a:tc>
                <a:extLst>
                  <a:ext uri="{0D108BD9-81ED-4DB2-BD59-A6C34878D82A}">
                    <a16:rowId xmlns:a16="http://schemas.microsoft.com/office/drawing/2014/main" val="10007"/>
                  </a:ext>
                </a:extLst>
              </a:tr>
            </a:tbl>
          </a:graphicData>
        </a:graphic>
      </p:graphicFrame>
      <p:pic>
        <p:nvPicPr>
          <p:cNvPr id="5" name="Image 12" descr="cid:image001.png@01CE7406.7DFD2150"/>
          <p:cNvPicPr>
            <a:picLocks noChangeAspect="1" noChangeArrowheads="1"/>
          </p:cNvPicPr>
          <p:nvPr/>
        </p:nvPicPr>
        <p:blipFill>
          <a:blip r:embed="rId2" cstate="print">
            <a:clrChange>
              <a:clrFrom>
                <a:srgbClr val="FFFFFF"/>
              </a:clrFrom>
              <a:clrTo>
                <a:srgbClr val="FFFFFF">
                  <a:alpha val="0"/>
                </a:srgbClr>
              </a:clrTo>
            </a:clrChange>
          </a:blip>
          <a:srcRect/>
          <a:stretch>
            <a:fillRect/>
          </a:stretch>
        </p:blipFill>
        <p:spPr bwMode="auto">
          <a:xfrm>
            <a:off x="5530780" y="3079788"/>
            <a:ext cx="3136177" cy="1511470"/>
          </a:xfrm>
          <a:prstGeom prst="rect">
            <a:avLst/>
          </a:prstGeom>
          <a:noFill/>
          <a:ln w="9525">
            <a:noFill/>
            <a:miter lim="800000"/>
            <a:headEnd/>
            <a:tailEnd/>
          </a:ln>
        </p:spPr>
      </p:pic>
      <p:grpSp>
        <p:nvGrpSpPr>
          <p:cNvPr id="11" name="Groupe 10"/>
          <p:cNvGrpSpPr/>
          <p:nvPr/>
        </p:nvGrpSpPr>
        <p:grpSpPr>
          <a:xfrm>
            <a:off x="4405265" y="1892226"/>
            <a:ext cx="578573" cy="2370557"/>
            <a:chOff x="3851920" y="1834610"/>
            <a:chExt cx="578573" cy="2370557"/>
          </a:xfrm>
        </p:grpSpPr>
        <p:pic>
          <p:nvPicPr>
            <p:cNvPr id="12" name="Image 11" descr="IScan+M.png"/>
            <p:cNvPicPr>
              <a:picLocks noChangeAspect="1"/>
            </p:cNvPicPr>
            <p:nvPr/>
          </p:nvPicPr>
          <p:blipFill>
            <a:blip r:embed="rId3" cstate="print"/>
            <a:stretch>
              <a:fillRect/>
            </a:stretch>
          </p:blipFill>
          <p:spPr>
            <a:xfrm>
              <a:off x="3851920" y="1834610"/>
              <a:ext cx="578573" cy="484196"/>
            </a:xfrm>
            <a:prstGeom prst="rect">
              <a:avLst/>
            </a:prstGeom>
          </p:spPr>
        </p:pic>
        <p:pic>
          <p:nvPicPr>
            <p:cNvPr id="13" name="Image 12" descr="IScan+M_w.png"/>
            <p:cNvPicPr>
              <a:picLocks noChangeAspect="1"/>
            </p:cNvPicPr>
            <p:nvPr/>
          </p:nvPicPr>
          <p:blipFill>
            <a:blip r:embed="rId4" cstate="print"/>
            <a:stretch>
              <a:fillRect/>
            </a:stretch>
          </p:blipFill>
          <p:spPr>
            <a:xfrm>
              <a:off x="3851920" y="2760658"/>
              <a:ext cx="578573" cy="492403"/>
            </a:xfrm>
            <a:prstGeom prst="rect">
              <a:avLst/>
            </a:prstGeom>
          </p:spPr>
        </p:pic>
        <p:pic>
          <p:nvPicPr>
            <p:cNvPr id="14" name="Image 13" descr="IScan+M_b.png"/>
            <p:cNvPicPr>
              <a:picLocks noChangeAspect="1"/>
            </p:cNvPicPr>
            <p:nvPr/>
          </p:nvPicPr>
          <p:blipFill>
            <a:blip r:embed="rId5" cstate="print"/>
            <a:stretch>
              <a:fillRect/>
            </a:stretch>
          </p:blipFill>
          <p:spPr>
            <a:xfrm>
              <a:off x="3851920" y="3712764"/>
              <a:ext cx="578573" cy="492403"/>
            </a:xfrm>
            <a:prstGeom prst="rect">
              <a:avLst/>
            </a:prstGeom>
          </p:spPr>
        </p:pic>
      </p:grpSp>
      <p:sp>
        <p:nvSpPr>
          <p:cNvPr id="2" name="Espace réservé du numéro de diapositive 1">
            <a:extLst>
              <a:ext uri="{FF2B5EF4-FFF2-40B4-BE49-F238E27FC236}">
                <a16:creationId xmlns:a16="http://schemas.microsoft.com/office/drawing/2014/main" id="{7F097565-34A7-1E1F-EF2E-1963E059F909}"/>
              </a:ext>
            </a:extLst>
          </p:cNvPr>
          <p:cNvSpPr>
            <a:spLocks noGrp="1"/>
          </p:cNvSpPr>
          <p:nvPr>
            <p:ph type="sldNum" sz="quarter" idx="4"/>
          </p:nvPr>
        </p:nvSpPr>
        <p:spPr/>
        <p:txBody>
          <a:bodyPr/>
          <a:lstStyle/>
          <a:p>
            <a:fld id="{BE375096-6367-4A46-9B35-1C341654C780}" type="slidenum">
              <a:rPr lang="en-US" smtClean="0"/>
              <a:pPr/>
              <a:t>44</a:t>
            </a:fld>
            <a:endParaRPr lang="en-US" dirty="0"/>
          </a:p>
        </p:txBody>
      </p:sp>
      <p:sp>
        <p:nvSpPr>
          <p:cNvPr id="3" name="Rectangle 2">
            <a:extLst>
              <a:ext uri="{FF2B5EF4-FFF2-40B4-BE49-F238E27FC236}">
                <a16:creationId xmlns:a16="http://schemas.microsoft.com/office/drawing/2014/main" id="{2BA337E4-C55C-3689-DCB4-50AA66BD08CF}"/>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Gamme I.SCAN+  : détection incendie ponctuelle adressable</a:t>
            </a:r>
          </a:p>
        </p:txBody>
      </p:sp>
      <p:sp>
        <p:nvSpPr>
          <p:cNvPr id="6" name="Rectangle 5">
            <a:extLst>
              <a:ext uri="{FF2B5EF4-FFF2-40B4-BE49-F238E27FC236}">
                <a16:creationId xmlns:a16="http://schemas.microsoft.com/office/drawing/2014/main" id="{2DEDF352-DDB7-662F-CE87-3E2743000902}"/>
              </a:ext>
            </a:extLst>
          </p:cNvPr>
          <p:cNvSpPr/>
          <p:nvPr/>
        </p:nvSpPr>
        <p:spPr>
          <a:xfrm>
            <a:off x="123457" y="1177201"/>
            <a:ext cx="5924703" cy="335156"/>
          </a:xfrm>
          <a:prstGeom prst="rect">
            <a:avLst/>
          </a:prstGeom>
          <a:solidFill>
            <a:schemeClr val="bg1">
              <a:lumMod val="95000"/>
            </a:schemeClr>
          </a:solidFill>
        </p:spPr>
        <p:txBody>
          <a:bodyPr wrap="square">
            <a:spAutoFit/>
          </a:bodyPr>
          <a:lstStyle/>
          <a:p>
            <a:pPr>
              <a:lnSpc>
                <a:spcPct val="150000"/>
              </a:lnSpc>
            </a:pPr>
            <a:r>
              <a:rPr lang="fr-FR" sz="1200" b="1" dirty="0">
                <a:solidFill>
                  <a:srgbClr val="4F81BD">
                    <a:lumMod val="75000"/>
                  </a:srgbClr>
                </a:solidFill>
              </a:rPr>
              <a:t>I.SCAN+ T / I.SCAN+TV : détection de chaleur </a:t>
            </a:r>
          </a:p>
        </p:txBody>
      </p:sp>
    </p:spTree>
    <p:extLst>
      <p:ext uri="{BB962C8B-B14F-4D97-AF65-F5344CB8AC3E}">
        <p14:creationId xmlns:p14="http://schemas.microsoft.com/office/powerpoint/2010/main" val="24907763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p>
        </p:txBody>
      </p:sp>
      <p:pic>
        <p:nvPicPr>
          <p:cNvPr id="5" name="Picture 3"/>
          <p:cNvPicPr>
            <a:picLocks noChangeAspect="1" noChangeArrowheads="1"/>
          </p:cNvPicPr>
          <p:nvPr/>
        </p:nvPicPr>
        <p:blipFill rotWithShape="1">
          <a:blip r:embed="rId2" cstate="print"/>
          <a:srcRect l="29767"/>
          <a:stretch/>
        </p:blipFill>
        <p:spPr bwMode="auto">
          <a:xfrm>
            <a:off x="2631092" y="1777040"/>
            <a:ext cx="1868900" cy="754781"/>
          </a:xfrm>
          <a:prstGeom prst="rect">
            <a:avLst/>
          </a:prstGeom>
          <a:noFill/>
          <a:ln w="9525">
            <a:noFill/>
            <a:miter lim="800000"/>
            <a:headEnd/>
            <a:tailEnd/>
          </a:ln>
        </p:spPr>
      </p:pic>
      <p:pic>
        <p:nvPicPr>
          <p:cNvPr id="6" name="Picture 4"/>
          <p:cNvPicPr>
            <a:picLocks noChangeAspect="1" noChangeArrowheads="1"/>
          </p:cNvPicPr>
          <p:nvPr/>
        </p:nvPicPr>
        <p:blipFill rotWithShape="1">
          <a:blip r:embed="rId3" cstate="print"/>
          <a:srcRect l="29853"/>
          <a:stretch/>
        </p:blipFill>
        <p:spPr bwMode="auto">
          <a:xfrm>
            <a:off x="2631092" y="2648677"/>
            <a:ext cx="1861198" cy="623849"/>
          </a:xfrm>
          <a:prstGeom prst="rect">
            <a:avLst/>
          </a:prstGeom>
          <a:noFill/>
          <a:ln w="9525">
            <a:noFill/>
            <a:miter lim="800000"/>
            <a:headEnd/>
            <a:tailEnd/>
          </a:ln>
        </p:spPr>
      </p:pic>
      <p:pic>
        <p:nvPicPr>
          <p:cNvPr id="7" name="Picture 5"/>
          <p:cNvPicPr>
            <a:picLocks noChangeAspect="1" noChangeArrowheads="1"/>
          </p:cNvPicPr>
          <p:nvPr/>
        </p:nvPicPr>
        <p:blipFill rotWithShape="1">
          <a:blip r:embed="rId4" cstate="print"/>
          <a:srcRect l="29767"/>
          <a:stretch/>
        </p:blipFill>
        <p:spPr bwMode="auto">
          <a:xfrm>
            <a:off x="2631092" y="3389382"/>
            <a:ext cx="1868900" cy="616148"/>
          </a:xfrm>
          <a:prstGeom prst="rect">
            <a:avLst/>
          </a:prstGeom>
          <a:noFill/>
          <a:ln w="9525">
            <a:noFill/>
            <a:miter lim="800000"/>
            <a:headEnd/>
            <a:tailEnd/>
          </a:ln>
        </p:spPr>
      </p:pic>
      <p:pic>
        <p:nvPicPr>
          <p:cNvPr id="8" name="Picture 6"/>
          <p:cNvPicPr>
            <a:picLocks noChangeAspect="1" noChangeArrowheads="1"/>
          </p:cNvPicPr>
          <p:nvPr/>
        </p:nvPicPr>
        <p:blipFill rotWithShape="1">
          <a:blip r:embed="rId5" cstate="print"/>
          <a:srcRect l="29853"/>
          <a:stretch/>
        </p:blipFill>
        <p:spPr bwMode="auto">
          <a:xfrm>
            <a:off x="2631092" y="4122385"/>
            <a:ext cx="1861198" cy="681613"/>
          </a:xfrm>
          <a:prstGeom prst="rect">
            <a:avLst/>
          </a:prstGeom>
          <a:noFill/>
          <a:ln w="9525">
            <a:noFill/>
            <a:miter lim="800000"/>
            <a:headEnd/>
            <a:tailEnd/>
          </a:ln>
        </p:spPr>
      </p:pic>
      <p:sp>
        <p:nvSpPr>
          <p:cNvPr id="14" name="Rectangle 13"/>
          <p:cNvSpPr/>
          <p:nvPr/>
        </p:nvSpPr>
        <p:spPr>
          <a:xfrm>
            <a:off x="5004049" y="1782424"/>
            <a:ext cx="3916710" cy="2000548"/>
          </a:xfrm>
          <a:prstGeom prst="rect">
            <a:avLst/>
          </a:prstGeom>
        </p:spPr>
        <p:txBody>
          <a:bodyPr wrap="square">
            <a:spAutoFit/>
          </a:bodyPr>
          <a:lstStyle/>
          <a:p>
            <a:pPr marL="171450" indent="-171450" fontAlgn="base">
              <a:spcBef>
                <a:spcPct val="0"/>
              </a:spcBef>
              <a:spcAft>
                <a:spcPct val="0"/>
              </a:spcAft>
              <a:buFont typeface="Wingdings" panose="05000000000000000000" pitchFamily="2" charset="2"/>
              <a:buChar char="§"/>
            </a:pPr>
            <a:r>
              <a:rPr lang="fr-FR" sz="1000" dirty="0"/>
              <a:t>Le bruit de fond est mesuré périodiquement, toutes les heures. </a:t>
            </a:r>
          </a:p>
          <a:p>
            <a:pPr marL="171450" indent="-171450" fontAlgn="base">
              <a:spcBef>
                <a:spcPct val="0"/>
              </a:spcBef>
              <a:spcAft>
                <a:spcPct val="0"/>
              </a:spcAft>
              <a:buFont typeface="Wingdings" panose="05000000000000000000" pitchFamily="2" charset="2"/>
              <a:buChar char="§"/>
            </a:pPr>
            <a:endParaRPr lang="fr-FR" sz="600" dirty="0"/>
          </a:p>
          <a:p>
            <a:pPr marL="171450" indent="-171450" fontAlgn="base">
              <a:spcBef>
                <a:spcPct val="0"/>
              </a:spcBef>
              <a:spcAft>
                <a:spcPct val="0"/>
              </a:spcAft>
              <a:buFont typeface="Wingdings" panose="05000000000000000000" pitchFamily="2" charset="2"/>
              <a:buChar char="§"/>
            </a:pPr>
            <a:r>
              <a:rPr lang="fr-FR" sz="1000" dirty="0"/>
              <a:t>en fonction de ces mesures, la sensibilité est augmentée ou diminuée automatiquement.</a:t>
            </a:r>
            <a:endParaRPr lang="fr-FR" sz="1000" dirty="0">
              <a:solidFill>
                <a:prstClr val="black"/>
              </a:solidFill>
              <a:cs typeface="Arial" pitchFamily="34" charset="0"/>
            </a:endParaRPr>
          </a:p>
          <a:p>
            <a:pPr marL="171450" indent="-171450" fontAlgn="base">
              <a:spcBef>
                <a:spcPct val="0"/>
              </a:spcBef>
              <a:spcAft>
                <a:spcPct val="0"/>
              </a:spcAft>
              <a:buFont typeface="Wingdings" panose="05000000000000000000" pitchFamily="2" charset="2"/>
              <a:buChar char="§"/>
            </a:pPr>
            <a:endParaRPr lang="fr-FR" sz="600" dirty="0">
              <a:solidFill>
                <a:prstClr val="black"/>
              </a:solidFill>
              <a:cs typeface="Arial" pitchFamily="34" charset="0"/>
            </a:endParaRPr>
          </a:p>
          <a:p>
            <a:pPr marL="171450" indent="-171450" fontAlgn="base">
              <a:spcBef>
                <a:spcPct val="0"/>
              </a:spcBef>
              <a:spcAft>
                <a:spcPct val="0"/>
              </a:spcAft>
              <a:buFont typeface="Wingdings" panose="05000000000000000000" pitchFamily="2" charset="2"/>
              <a:buChar char="§"/>
            </a:pPr>
            <a:r>
              <a:rPr lang="fr-FR" sz="1000" dirty="0">
                <a:solidFill>
                  <a:prstClr val="black"/>
                </a:solidFill>
                <a:cs typeface="Arial" pitchFamily="34" charset="0"/>
              </a:rPr>
              <a:t>La sensibilité évolue dans des limites situées entre le seuil d'alarme fixe supérieur et un seuil d'alarme fixe inférieur.</a:t>
            </a:r>
          </a:p>
          <a:p>
            <a:pPr marL="171450" indent="-171450" fontAlgn="base">
              <a:spcBef>
                <a:spcPct val="0"/>
              </a:spcBef>
              <a:spcAft>
                <a:spcPct val="0"/>
              </a:spcAft>
              <a:buFont typeface="Wingdings" panose="05000000000000000000" pitchFamily="2" charset="2"/>
              <a:buChar char="§"/>
            </a:pPr>
            <a:endParaRPr lang="fr-FR" sz="600" dirty="0">
              <a:solidFill>
                <a:prstClr val="black"/>
              </a:solidFill>
              <a:cs typeface="Arial" pitchFamily="34" charset="0"/>
            </a:endParaRPr>
          </a:p>
          <a:p>
            <a:pPr marL="171450" indent="-171450" fontAlgn="base">
              <a:spcBef>
                <a:spcPct val="0"/>
              </a:spcBef>
              <a:spcAft>
                <a:spcPct val="0"/>
              </a:spcAft>
              <a:buFont typeface="Wingdings" panose="05000000000000000000" pitchFamily="2" charset="2"/>
              <a:buChar char="§"/>
            </a:pPr>
            <a:r>
              <a:rPr lang="fr-FR" sz="1000" dirty="0">
                <a:solidFill>
                  <a:prstClr val="black"/>
                </a:solidFill>
                <a:cs typeface="Arial" pitchFamily="34" charset="0"/>
              </a:rPr>
              <a:t>Pour une sécurité optimale, l'augmentation de sensibilité est limitée à des écarts faibles (la transition entre les deux seuils fixes peut prendre de 4 à 7 heures).</a:t>
            </a:r>
          </a:p>
          <a:p>
            <a:pPr marL="171450" indent="-171450" fontAlgn="base">
              <a:spcBef>
                <a:spcPct val="0"/>
              </a:spcBef>
              <a:spcAft>
                <a:spcPct val="0"/>
              </a:spcAft>
              <a:buFont typeface="Wingdings" panose="05000000000000000000" pitchFamily="2" charset="2"/>
              <a:buChar char="§"/>
            </a:pPr>
            <a:endParaRPr lang="fr-FR" sz="600" dirty="0">
              <a:solidFill>
                <a:prstClr val="black"/>
              </a:solidFill>
              <a:cs typeface="Arial" pitchFamily="34" charset="0"/>
            </a:endParaRPr>
          </a:p>
          <a:p>
            <a:pPr marL="171450" indent="-171450" fontAlgn="base">
              <a:spcBef>
                <a:spcPct val="0"/>
              </a:spcBef>
              <a:spcAft>
                <a:spcPct val="0"/>
              </a:spcAft>
              <a:buFont typeface="Wingdings" panose="05000000000000000000" pitchFamily="2" charset="2"/>
              <a:buChar char="§"/>
            </a:pPr>
            <a:r>
              <a:rPr lang="fr-FR" sz="1000" dirty="0">
                <a:solidFill>
                  <a:prstClr val="black"/>
                </a:solidFill>
                <a:cs typeface="Arial" pitchFamily="34" charset="0"/>
              </a:rPr>
              <a:t>Cependant, la diminution de sensibilité peut se faire du seuil inférieur au seuil supérieur en 1 heure.</a:t>
            </a:r>
          </a:p>
        </p:txBody>
      </p:sp>
      <p:pic>
        <p:nvPicPr>
          <p:cNvPr id="2" name="Image 1"/>
          <p:cNvPicPr>
            <a:picLocks noChangeAspect="1"/>
          </p:cNvPicPr>
          <p:nvPr/>
        </p:nvPicPr>
        <p:blipFill>
          <a:blip r:embed="rId6"/>
          <a:stretch>
            <a:fillRect/>
          </a:stretch>
        </p:blipFill>
        <p:spPr>
          <a:xfrm>
            <a:off x="978610" y="2648677"/>
            <a:ext cx="1567905" cy="623849"/>
          </a:xfrm>
          <a:prstGeom prst="rect">
            <a:avLst/>
          </a:prstGeom>
        </p:spPr>
      </p:pic>
      <p:pic>
        <p:nvPicPr>
          <p:cNvPr id="3" name="Image 2"/>
          <p:cNvPicPr>
            <a:picLocks noChangeAspect="1"/>
          </p:cNvPicPr>
          <p:nvPr/>
        </p:nvPicPr>
        <p:blipFill>
          <a:blip r:embed="rId7"/>
          <a:stretch>
            <a:fillRect/>
          </a:stretch>
        </p:blipFill>
        <p:spPr>
          <a:xfrm>
            <a:off x="971600" y="3397255"/>
            <a:ext cx="1556661" cy="608275"/>
          </a:xfrm>
          <a:prstGeom prst="rect">
            <a:avLst/>
          </a:prstGeom>
        </p:spPr>
      </p:pic>
      <p:pic>
        <p:nvPicPr>
          <p:cNvPr id="18" name="Picture 4"/>
          <p:cNvPicPr>
            <a:picLocks noChangeAspect="1" noChangeArrowheads="1"/>
          </p:cNvPicPr>
          <p:nvPr/>
        </p:nvPicPr>
        <p:blipFill rotWithShape="1">
          <a:blip r:embed="rId8" cstate="print">
            <a:extLst>
              <a:ext uri="{28A0092B-C50C-407E-A947-70E740481C1C}">
                <a14:useLocalDpi xmlns:a14="http://schemas.microsoft.com/office/drawing/2010/main"/>
              </a:ext>
            </a:extLst>
          </a:blip>
          <a:srcRect/>
          <a:stretch/>
        </p:blipFill>
        <p:spPr bwMode="auto">
          <a:xfrm>
            <a:off x="159362" y="2648677"/>
            <a:ext cx="743954" cy="623849"/>
          </a:xfrm>
          <a:prstGeom prst="rect">
            <a:avLst/>
          </a:prstGeom>
          <a:noFill/>
          <a:ln w="9525">
            <a:noFill/>
            <a:miter lim="800000"/>
            <a:headEnd/>
            <a:tailEnd/>
          </a:ln>
        </p:spPr>
      </p:pic>
      <p:pic>
        <p:nvPicPr>
          <p:cNvPr id="19" name="Picture 5"/>
          <p:cNvPicPr>
            <a:picLocks noChangeAspect="1" noChangeArrowheads="1"/>
          </p:cNvPicPr>
          <p:nvPr/>
        </p:nvPicPr>
        <p:blipFill rotWithShape="1">
          <a:blip r:embed="rId9" cstate="print">
            <a:extLst>
              <a:ext uri="{28A0092B-C50C-407E-A947-70E740481C1C}">
                <a14:useLocalDpi xmlns:a14="http://schemas.microsoft.com/office/drawing/2010/main"/>
              </a:ext>
            </a:extLst>
          </a:blip>
          <a:srcRect/>
          <a:stretch/>
        </p:blipFill>
        <p:spPr bwMode="auto">
          <a:xfrm>
            <a:off x="152352" y="3384195"/>
            <a:ext cx="743954" cy="616148"/>
          </a:xfrm>
          <a:prstGeom prst="rect">
            <a:avLst/>
          </a:prstGeom>
          <a:noFill/>
          <a:ln w="9525">
            <a:noFill/>
            <a:miter lim="800000"/>
            <a:headEnd/>
            <a:tailEnd/>
          </a:ln>
        </p:spPr>
      </p:pic>
      <p:pic>
        <p:nvPicPr>
          <p:cNvPr id="20" name="Picture 6"/>
          <p:cNvPicPr>
            <a:picLocks noChangeAspect="1" noChangeArrowheads="1"/>
          </p:cNvPicPr>
          <p:nvPr/>
        </p:nvPicPr>
        <p:blipFill rotWithShape="1">
          <a:blip r:embed="rId10" cstate="print">
            <a:extLst>
              <a:ext uri="{28A0092B-C50C-407E-A947-70E740481C1C}">
                <a14:useLocalDpi xmlns:a14="http://schemas.microsoft.com/office/drawing/2010/main"/>
              </a:ext>
            </a:extLst>
          </a:blip>
          <a:srcRect/>
          <a:stretch/>
        </p:blipFill>
        <p:spPr bwMode="auto">
          <a:xfrm>
            <a:off x="159362" y="4122385"/>
            <a:ext cx="743954" cy="681613"/>
          </a:xfrm>
          <a:prstGeom prst="rect">
            <a:avLst/>
          </a:prstGeom>
          <a:noFill/>
          <a:ln w="9525">
            <a:noFill/>
            <a:miter lim="800000"/>
            <a:headEnd/>
            <a:tailEnd/>
          </a:ln>
        </p:spPr>
      </p:pic>
      <p:pic>
        <p:nvPicPr>
          <p:cNvPr id="21" name="Image 20" descr="IScan+M.png"/>
          <p:cNvPicPr>
            <a:picLocks noChangeAspect="1"/>
          </p:cNvPicPr>
          <p:nvPr/>
        </p:nvPicPr>
        <p:blipFill>
          <a:blip r:embed="rId11" cstate="print"/>
          <a:stretch>
            <a:fillRect/>
          </a:stretch>
        </p:blipFill>
        <p:spPr>
          <a:xfrm>
            <a:off x="162101" y="1760881"/>
            <a:ext cx="458089" cy="383365"/>
          </a:xfrm>
          <a:prstGeom prst="rect">
            <a:avLst/>
          </a:prstGeom>
        </p:spPr>
      </p:pic>
      <p:pic>
        <p:nvPicPr>
          <p:cNvPr id="22" name="Image 21" descr="IScan+M_w.png"/>
          <p:cNvPicPr>
            <a:picLocks noChangeAspect="1"/>
          </p:cNvPicPr>
          <p:nvPr/>
        </p:nvPicPr>
        <p:blipFill>
          <a:blip r:embed="rId12" cstate="print"/>
          <a:stretch>
            <a:fillRect/>
          </a:stretch>
        </p:blipFill>
        <p:spPr>
          <a:xfrm>
            <a:off x="472675" y="1937308"/>
            <a:ext cx="458089" cy="389863"/>
          </a:xfrm>
          <a:prstGeom prst="rect">
            <a:avLst/>
          </a:prstGeom>
        </p:spPr>
      </p:pic>
      <p:pic>
        <p:nvPicPr>
          <p:cNvPr id="15" name="Image 14"/>
          <p:cNvPicPr>
            <a:picLocks noChangeAspect="1"/>
          </p:cNvPicPr>
          <p:nvPr/>
        </p:nvPicPr>
        <p:blipFill>
          <a:blip r:embed="rId13"/>
          <a:stretch>
            <a:fillRect/>
          </a:stretch>
        </p:blipFill>
        <p:spPr>
          <a:xfrm>
            <a:off x="978610" y="4122385"/>
            <a:ext cx="1549651" cy="681613"/>
          </a:xfrm>
          <a:prstGeom prst="rect">
            <a:avLst/>
          </a:prstGeom>
        </p:spPr>
      </p:pic>
      <p:pic>
        <p:nvPicPr>
          <p:cNvPr id="24" name="Image 23"/>
          <p:cNvPicPr>
            <a:picLocks noChangeAspect="1"/>
          </p:cNvPicPr>
          <p:nvPr/>
        </p:nvPicPr>
        <p:blipFill>
          <a:blip r:embed="rId14"/>
          <a:stretch>
            <a:fillRect/>
          </a:stretch>
        </p:blipFill>
        <p:spPr>
          <a:xfrm>
            <a:off x="978610" y="1776653"/>
            <a:ext cx="737835" cy="747295"/>
          </a:xfrm>
          <a:prstGeom prst="rect">
            <a:avLst/>
          </a:prstGeom>
        </p:spPr>
      </p:pic>
      <p:pic>
        <p:nvPicPr>
          <p:cNvPr id="25" name="Image 24"/>
          <p:cNvPicPr>
            <a:picLocks noChangeAspect="1"/>
          </p:cNvPicPr>
          <p:nvPr/>
        </p:nvPicPr>
        <p:blipFill>
          <a:blip r:embed="rId15"/>
          <a:stretch>
            <a:fillRect/>
          </a:stretch>
        </p:blipFill>
        <p:spPr>
          <a:xfrm>
            <a:off x="1790688" y="1776653"/>
            <a:ext cx="765088" cy="747295"/>
          </a:xfrm>
          <a:prstGeom prst="rect">
            <a:avLst/>
          </a:prstGeom>
        </p:spPr>
      </p:pic>
      <p:pic>
        <p:nvPicPr>
          <p:cNvPr id="11" name="Image 10" descr="IScan+M_b.png"/>
          <p:cNvPicPr>
            <a:picLocks noChangeAspect="1"/>
          </p:cNvPicPr>
          <p:nvPr/>
        </p:nvPicPr>
        <p:blipFill>
          <a:blip r:embed="rId16" cstate="print"/>
          <a:stretch>
            <a:fillRect/>
          </a:stretch>
        </p:blipFill>
        <p:spPr>
          <a:xfrm>
            <a:off x="162100" y="2167306"/>
            <a:ext cx="458089" cy="389863"/>
          </a:xfrm>
          <a:prstGeom prst="rect">
            <a:avLst/>
          </a:prstGeom>
        </p:spPr>
      </p:pic>
      <p:sp>
        <p:nvSpPr>
          <p:cNvPr id="9" name="Espace réservé du numéro de diapositive 8">
            <a:extLst>
              <a:ext uri="{FF2B5EF4-FFF2-40B4-BE49-F238E27FC236}">
                <a16:creationId xmlns:a16="http://schemas.microsoft.com/office/drawing/2014/main" id="{989D8674-6A7C-680B-7C27-B000BA0FDAC9}"/>
              </a:ext>
            </a:extLst>
          </p:cNvPr>
          <p:cNvSpPr>
            <a:spLocks noGrp="1"/>
          </p:cNvSpPr>
          <p:nvPr>
            <p:ph type="sldNum" sz="quarter" idx="4"/>
          </p:nvPr>
        </p:nvSpPr>
        <p:spPr/>
        <p:txBody>
          <a:bodyPr/>
          <a:lstStyle/>
          <a:p>
            <a:fld id="{BE375096-6367-4A46-9B35-1C341654C780}" type="slidenum">
              <a:rPr lang="en-US" smtClean="0"/>
              <a:pPr/>
              <a:t>45</a:t>
            </a:fld>
            <a:endParaRPr lang="en-US" dirty="0"/>
          </a:p>
        </p:txBody>
      </p:sp>
      <p:sp>
        <p:nvSpPr>
          <p:cNvPr id="10" name="Rectangle 9">
            <a:extLst>
              <a:ext uri="{FF2B5EF4-FFF2-40B4-BE49-F238E27FC236}">
                <a16:creationId xmlns:a16="http://schemas.microsoft.com/office/drawing/2014/main" id="{83720378-4641-79C3-04C3-F36EBA89E0C6}"/>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Gamme I.SCAN+  : détection incendie ponctuelle adressable</a:t>
            </a:r>
          </a:p>
        </p:txBody>
      </p:sp>
      <p:sp>
        <p:nvSpPr>
          <p:cNvPr id="13" name="Rectangle 12">
            <a:extLst>
              <a:ext uri="{FF2B5EF4-FFF2-40B4-BE49-F238E27FC236}">
                <a16:creationId xmlns:a16="http://schemas.microsoft.com/office/drawing/2014/main" id="{ED92EB2D-C5B9-B765-6B0D-6F7F4CF13978}"/>
              </a:ext>
            </a:extLst>
          </p:cNvPr>
          <p:cNvSpPr/>
          <p:nvPr/>
        </p:nvSpPr>
        <p:spPr>
          <a:xfrm>
            <a:off x="123457" y="1158061"/>
            <a:ext cx="6047495" cy="335156"/>
          </a:xfrm>
          <a:prstGeom prst="rect">
            <a:avLst/>
          </a:prstGeom>
          <a:solidFill>
            <a:schemeClr val="bg1">
              <a:lumMod val="95000"/>
            </a:schemeClr>
          </a:solidFill>
        </p:spPr>
        <p:txBody>
          <a:bodyPr wrap="square">
            <a:spAutoFit/>
          </a:bodyPr>
          <a:lstStyle/>
          <a:p>
            <a:pPr>
              <a:lnSpc>
                <a:spcPct val="150000"/>
              </a:lnSpc>
            </a:pPr>
            <a:r>
              <a:rPr lang="fr-FR" sz="1200" b="1" dirty="0">
                <a:solidFill>
                  <a:schemeClr val="accent1">
                    <a:lumMod val="75000"/>
                  </a:schemeClr>
                </a:solidFill>
              </a:rPr>
              <a:t>I.SCAN+ M : Détection multicapteur optique-chaleur adressable</a:t>
            </a:r>
          </a:p>
        </p:txBody>
      </p:sp>
    </p:spTree>
    <p:extLst>
      <p:ext uri="{BB962C8B-B14F-4D97-AF65-F5344CB8AC3E}">
        <p14:creationId xmlns:p14="http://schemas.microsoft.com/office/powerpoint/2010/main" val="7423073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39E734-7C5C-84B6-33EA-EA634D39ADEA}"/>
              </a:ext>
            </a:extLst>
          </p:cNvPr>
          <p:cNvSpPr>
            <a:spLocks noGrp="1"/>
          </p:cNvSpPr>
          <p:nvPr>
            <p:ph type="title"/>
          </p:nvPr>
        </p:nvSpPr>
        <p:spPr>
          <a:xfrm>
            <a:off x="481012" y="2019871"/>
            <a:ext cx="5171108" cy="778193"/>
          </a:xfrm>
        </p:spPr>
        <p:txBody>
          <a:bodyPr/>
          <a:lstStyle/>
          <a:p>
            <a:r>
              <a:rPr lang="fr-FR" sz="2600" dirty="0"/>
              <a:t>La détection ponctuelle radio adressable</a:t>
            </a:r>
          </a:p>
        </p:txBody>
      </p:sp>
      <p:sp>
        <p:nvSpPr>
          <p:cNvPr id="3" name="Espace réservé du numéro de diapositive 2">
            <a:extLst>
              <a:ext uri="{FF2B5EF4-FFF2-40B4-BE49-F238E27FC236}">
                <a16:creationId xmlns:a16="http://schemas.microsoft.com/office/drawing/2014/main" id="{544B2A4E-E7B1-DEE6-D9C6-3D52D11BEBC2}"/>
              </a:ext>
            </a:extLst>
          </p:cNvPr>
          <p:cNvSpPr>
            <a:spLocks noGrp="1"/>
          </p:cNvSpPr>
          <p:nvPr>
            <p:ph type="sldNum" sz="quarter" idx="12"/>
          </p:nvPr>
        </p:nvSpPr>
        <p:spPr/>
        <p:txBody>
          <a:bodyPr/>
          <a:lstStyle/>
          <a:p>
            <a:fld id="{BE375096-6367-4A46-9B35-1C341654C780}" type="slidenum">
              <a:rPr lang="en-US" smtClean="0"/>
              <a:pPr/>
              <a:t>46</a:t>
            </a:fld>
            <a:endParaRPr lang="en-US" dirty="0"/>
          </a:p>
        </p:txBody>
      </p:sp>
      <p:sp>
        <p:nvSpPr>
          <p:cNvPr id="5" name="Espace réservé du texte 4">
            <a:extLst>
              <a:ext uri="{FF2B5EF4-FFF2-40B4-BE49-F238E27FC236}">
                <a16:creationId xmlns:a16="http://schemas.microsoft.com/office/drawing/2014/main" id="{FD85B129-3C81-85D9-3F78-5D5CF2A98637}"/>
              </a:ext>
            </a:extLst>
          </p:cNvPr>
          <p:cNvSpPr>
            <a:spLocks noGrp="1"/>
          </p:cNvSpPr>
          <p:nvPr>
            <p:ph type="body" idx="1"/>
          </p:nvPr>
        </p:nvSpPr>
        <p:spPr/>
        <p:txBody>
          <a:bodyPr/>
          <a:lstStyle/>
          <a:p>
            <a:r>
              <a:rPr lang="fr-FR" b="1" dirty="0"/>
              <a:t>Gamme R.SCAN+</a:t>
            </a:r>
          </a:p>
        </p:txBody>
      </p:sp>
    </p:spTree>
    <p:extLst>
      <p:ext uri="{BB962C8B-B14F-4D97-AF65-F5344CB8AC3E}">
        <p14:creationId xmlns:p14="http://schemas.microsoft.com/office/powerpoint/2010/main" val="285843313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Détection automatique d’incendie</a:t>
            </a:r>
          </a:p>
        </p:txBody>
      </p:sp>
      <p:pic>
        <p:nvPicPr>
          <p:cNvPr id="3081"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49920" y="1789044"/>
            <a:ext cx="2750071" cy="1293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8" name="Ellipse 37"/>
          <p:cNvSpPr/>
          <p:nvPr/>
        </p:nvSpPr>
        <p:spPr>
          <a:xfrm>
            <a:off x="103646" y="2080598"/>
            <a:ext cx="1435007" cy="864096"/>
          </a:xfrm>
          <a:prstGeom prst="ellipse">
            <a:avLst/>
          </a:prstGeom>
          <a:solidFill>
            <a:schemeClr val="accent1">
              <a:lumMod val="20000"/>
              <a:lumOff val="80000"/>
            </a:schemeClr>
          </a:solidFill>
          <a:ln>
            <a:noFill/>
          </a:ln>
          <a:effectLst>
            <a:outerShdw blurRad="50800" dist="38100" dir="2700000" algn="tl" rotWithShape="0">
              <a:srgbClr val="00206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cap="small">
              <a:solidFill>
                <a:prstClr val="white"/>
              </a:solidFill>
            </a:endParaRPr>
          </a:p>
        </p:txBody>
      </p:sp>
      <p:sp>
        <p:nvSpPr>
          <p:cNvPr id="12" name="Rectangle 11"/>
          <p:cNvSpPr/>
          <p:nvPr/>
        </p:nvSpPr>
        <p:spPr>
          <a:xfrm>
            <a:off x="103646" y="2312591"/>
            <a:ext cx="1435007" cy="400110"/>
          </a:xfrm>
          <a:prstGeom prst="rect">
            <a:avLst/>
          </a:prstGeom>
        </p:spPr>
        <p:txBody>
          <a:bodyPr wrap="square">
            <a:spAutoFit/>
          </a:bodyPr>
          <a:lstStyle/>
          <a:p>
            <a:pPr algn="ctr"/>
            <a:r>
              <a:rPr lang="fr-FR" sz="1000" b="1" dirty="0">
                <a:solidFill>
                  <a:srgbClr val="1F497D"/>
                </a:solidFill>
              </a:rPr>
              <a:t>Intégration </a:t>
            </a:r>
          </a:p>
          <a:p>
            <a:pPr algn="ctr"/>
            <a:r>
              <a:rPr lang="fr-FR" sz="1000" b="1" dirty="0">
                <a:solidFill>
                  <a:srgbClr val="1F497D"/>
                </a:solidFill>
              </a:rPr>
              <a:t>architecturale</a:t>
            </a:r>
          </a:p>
        </p:txBody>
      </p:sp>
      <p:pic>
        <p:nvPicPr>
          <p:cNvPr id="3084"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9753" y="3236183"/>
            <a:ext cx="2766335" cy="130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7" name="Ellipse 36"/>
          <p:cNvSpPr/>
          <p:nvPr/>
        </p:nvSpPr>
        <p:spPr>
          <a:xfrm>
            <a:off x="7570964" y="3456404"/>
            <a:ext cx="1435007" cy="864096"/>
          </a:xfrm>
          <a:prstGeom prst="ellipse">
            <a:avLst/>
          </a:prstGeom>
          <a:solidFill>
            <a:schemeClr val="bg2">
              <a:lumMod val="90000"/>
            </a:schemeClr>
          </a:solidFill>
          <a:ln>
            <a:noFill/>
          </a:ln>
          <a:effectLst>
            <a:outerShdw blurRad="50800" dist="38100" dir="2700000" algn="tl" rotWithShape="0">
              <a:srgbClr val="00206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cap="small">
              <a:solidFill>
                <a:prstClr val="white"/>
              </a:solidFill>
            </a:endParaRPr>
          </a:p>
        </p:txBody>
      </p:sp>
      <p:sp>
        <p:nvSpPr>
          <p:cNvPr id="26" name="Rectangle 25"/>
          <p:cNvSpPr/>
          <p:nvPr/>
        </p:nvSpPr>
        <p:spPr>
          <a:xfrm>
            <a:off x="7583650" y="3688397"/>
            <a:ext cx="1409635" cy="400110"/>
          </a:xfrm>
          <a:prstGeom prst="rect">
            <a:avLst/>
          </a:prstGeom>
        </p:spPr>
        <p:txBody>
          <a:bodyPr wrap="square">
            <a:spAutoFit/>
          </a:bodyPr>
          <a:lstStyle/>
          <a:p>
            <a:pPr algn="ctr"/>
            <a:r>
              <a:rPr lang="fr-FR" sz="1000" b="1" dirty="0">
                <a:solidFill>
                  <a:srgbClr val="1F497D"/>
                </a:solidFill>
              </a:rPr>
              <a:t>Optimisation </a:t>
            </a:r>
          </a:p>
          <a:p>
            <a:pPr algn="ctr"/>
            <a:r>
              <a:rPr lang="fr-FR" sz="1000" b="1" dirty="0">
                <a:solidFill>
                  <a:srgbClr val="1F497D"/>
                </a:solidFill>
              </a:rPr>
              <a:t>de l’exploitation</a:t>
            </a:r>
          </a:p>
        </p:txBody>
      </p:sp>
      <p:pic>
        <p:nvPicPr>
          <p:cNvPr id="3082" name="Picture 10"/>
          <p:cNvPicPr>
            <a:picLocks noChangeAspect="1" noChangeArrowheads="1"/>
          </p:cNvPicPr>
          <p:nvPr/>
        </p:nvPicPr>
        <p:blipFill rotWithShape="1">
          <a:blip r:embed="rId4">
            <a:extLst>
              <a:ext uri="{28A0092B-C50C-407E-A947-70E740481C1C}">
                <a14:useLocalDpi xmlns:a14="http://schemas.microsoft.com/office/drawing/2010/main" val="0"/>
              </a:ext>
            </a:extLst>
          </a:blip>
          <a:srcRect t="10622" b="10659"/>
          <a:stretch/>
        </p:blipFill>
        <p:spPr bwMode="auto">
          <a:xfrm>
            <a:off x="1749920" y="3236183"/>
            <a:ext cx="2750072" cy="130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Ellipse 38"/>
          <p:cNvSpPr/>
          <p:nvPr/>
        </p:nvSpPr>
        <p:spPr>
          <a:xfrm>
            <a:off x="103646" y="3465180"/>
            <a:ext cx="1435007" cy="864096"/>
          </a:xfrm>
          <a:prstGeom prst="ellipse">
            <a:avLst/>
          </a:prstGeom>
          <a:solidFill>
            <a:schemeClr val="accent4">
              <a:lumMod val="60000"/>
              <a:lumOff val="40000"/>
            </a:schemeClr>
          </a:solidFill>
          <a:ln>
            <a:noFill/>
          </a:ln>
          <a:effectLst>
            <a:outerShdw blurRad="50800" dist="38100" dir="2700000" algn="tl" rotWithShape="0">
              <a:srgbClr val="00206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cap="small">
              <a:solidFill>
                <a:prstClr val="white"/>
              </a:solidFill>
            </a:endParaRPr>
          </a:p>
        </p:txBody>
      </p:sp>
      <p:sp>
        <p:nvSpPr>
          <p:cNvPr id="27" name="Rectangle 26"/>
          <p:cNvSpPr/>
          <p:nvPr/>
        </p:nvSpPr>
        <p:spPr>
          <a:xfrm>
            <a:off x="103646" y="3697173"/>
            <a:ext cx="1435007" cy="400110"/>
          </a:xfrm>
          <a:prstGeom prst="rect">
            <a:avLst/>
          </a:prstGeom>
        </p:spPr>
        <p:txBody>
          <a:bodyPr wrap="square">
            <a:spAutoFit/>
          </a:bodyPr>
          <a:lstStyle/>
          <a:p>
            <a:pPr algn="ctr"/>
            <a:r>
              <a:rPr lang="fr-FR" sz="1000" b="1" dirty="0">
                <a:solidFill>
                  <a:srgbClr val="1F497D"/>
                </a:solidFill>
              </a:rPr>
              <a:t>Réduction </a:t>
            </a:r>
          </a:p>
          <a:p>
            <a:pPr algn="ctr"/>
            <a:r>
              <a:rPr lang="fr-FR" sz="1000" b="1" dirty="0">
                <a:solidFill>
                  <a:srgbClr val="1F497D"/>
                </a:solidFill>
              </a:rPr>
              <a:t>des coûts chantier</a:t>
            </a:r>
          </a:p>
        </p:txBody>
      </p:sp>
      <p:pic>
        <p:nvPicPr>
          <p:cNvPr id="3083" name="Picture 11"/>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96967" y="1779662"/>
            <a:ext cx="2769121" cy="1302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6" name="Ellipse 35"/>
          <p:cNvSpPr/>
          <p:nvPr/>
        </p:nvSpPr>
        <p:spPr>
          <a:xfrm>
            <a:off x="7570965" y="2157542"/>
            <a:ext cx="1435007" cy="864096"/>
          </a:xfrm>
          <a:prstGeom prst="ellipse">
            <a:avLst/>
          </a:prstGeom>
          <a:solidFill>
            <a:schemeClr val="accent3">
              <a:lumMod val="40000"/>
              <a:lumOff val="60000"/>
            </a:schemeClr>
          </a:solidFill>
          <a:ln>
            <a:noFill/>
          </a:ln>
          <a:effectLst>
            <a:outerShdw blurRad="50800" dist="38100" dir="2700000" algn="tl" rotWithShape="0">
              <a:srgbClr val="002060">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cap="small">
              <a:solidFill>
                <a:prstClr val="white"/>
              </a:solidFill>
            </a:endParaRPr>
          </a:p>
        </p:txBody>
      </p:sp>
      <p:sp>
        <p:nvSpPr>
          <p:cNvPr id="31" name="Rectangle 30"/>
          <p:cNvSpPr/>
          <p:nvPr/>
        </p:nvSpPr>
        <p:spPr>
          <a:xfrm>
            <a:off x="7583650" y="2389535"/>
            <a:ext cx="1409636" cy="400110"/>
          </a:xfrm>
          <a:prstGeom prst="rect">
            <a:avLst/>
          </a:prstGeom>
        </p:spPr>
        <p:txBody>
          <a:bodyPr wrap="square">
            <a:spAutoFit/>
          </a:bodyPr>
          <a:lstStyle/>
          <a:p>
            <a:pPr algn="ctr"/>
            <a:r>
              <a:rPr lang="fr-FR" sz="1000" b="1" dirty="0">
                <a:solidFill>
                  <a:srgbClr val="1F497D"/>
                </a:solidFill>
              </a:rPr>
              <a:t>Extension </a:t>
            </a:r>
          </a:p>
          <a:p>
            <a:pPr algn="ctr"/>
            <a:r>
              <a:rPr lang="fr-FR" sz="1000" b="1" dirty="0">
                <a:solidFill>
                  <a:srgbClr val="1F497D"/>
                </a:solidFill>
              </a:rPr>
              <a:t>des usages </a:t>
            </a:r>
          </a:p>
        </p:txBody>
      </p:sp>
      <p:sp>
        <p:nvSpPr>
          <p:cNvPr id="18" name="Ellipse 17"/>
          <p:cNvSpPr/>
          <p:nvPr/>
        </p:nvSpPr>
        <p:spPr>
          <a:xfrm>
            <a:off x="4202435" y="2778931"/>
            <a:ext cx="792088" cy="743703"/>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3" name="Espace réservé du numéro de diapositive 2">
            <a:extLst>
              <a:ext uri="{FF2B5EF4-FFF2-40B4-BE49-F238E27FC236}">
                <a16:creationId xmlns:a16="http://schemas.microsoft.com/office/drawing/2014/main" id="{06EE6536-F66C-BEDB-ACE9-8E64D9F989B3}"/>
              </a:ext>
            </a:extLst>
          </p:cNvPr>
          <p:cNvSpPr>
            <a:spLocks noGrp="1"/>
          </p:cNvSpPr>
          <p:nvPr>
            <p:ph type="sldNum" sz="quarter" idx="4"/>
          </p:nvPr>
        </p:nvSpPr>
        <p:spPr/>
        <p:txBody>
          <a:bodyPr/>
          <a:lstStyle/>
          <a:p>
            <a:fld id="{BE375096-6367-4A46-9B35-1C341654C780}" type="slidenum">
              <a:rPr lang="en-US" smtClean="0"/>
              <a:pPr/>
              <a:t>47</a:t>
            </a:fld>
            <a:endParaRPr lang="en-US" dirty="0"/>
          </a:p>
        </p:txBody>
      </p:sp>
      <p:sp>
        <p:nvSpPr>
          <p:cNvPr id="8" name="Rectangle 7">
            <a:extLst>
              <a:ext uri="{FF2B5EF4-FFF2-40B4-BE49-F238E27FC236}">
                <a16:creationId xmlns:a16="http://schemas.microsoft.com/office/drawing/2014/main" id="{648DEC4F-D7CC-7F82-E843-F69072E207DD}"/>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R.SCAN+ : gamme radio de détection incendie adressable</a:t>
            </a:r>
          </a:p>
        </p:txBody>
      </p:sp>
    </p:spTree>
    <p:extLst>
      <p:ext uri="{BB962C8B-B14F-4D97-AF65-F5344CB8AC3E}">
        <p14:creationId xmlns:p14="http://schemas.microsoft.com/office/powerpoint/2010/main" val="4066900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sz="2700" dirty="0"/>
          </a:p>
        </p:txBody>
      </p:sp>
      <p:grpSp>
        <p:nvGrpSpPr>
          <p:cNvPr id="4" name="Groupe 3"/>
          <p:cNvGrpSpPr/>
          <p:nvPr/>
        </p:nvGrpSpPr>
        <p:grpSpPr>
          <a:xfrm>
            <a:off x="179511" y="2814942"/>
            <a:ext cx="8692710" cy="576000"/>
            <a:chOff x="179511" y="2338881"/>
            <a:chExt cx="8692710" cy="576000"/>
          </a:xfrm>
        </p:grpSpPr>
        <p:sp>
          <p:nvSpPr>
            <p:cNvPr id="11" name="Rectangle 10"/>
            <p:cNvSpPr/>
            <p:nvPr/>
          </p:nvSpPr>
          <p:spPr bwMode="auto">
            <a:xfrm>
              <a:off x="1786597" y="2338881"/>
              <a:ext cx="3610904" cy="576000"/>
            </a:xfrm>
            <a:prstGeom prst="rect">
              <a:avLst/>
            </a:prstGeom>
            <a:solidFill>
              <a:schemeClr val="accent2">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sz="1100" b="0" i="0" u="none" strike="noStrike" kern="0" spc="0" noProof="0">
                <a:ln>
                  <a:noFill/>
                </a:ln>
                <a:solidFill>
                  <a:srgbClr val="000000"/>
                </a:solidFill>
                <a:effectLst/>
                <a:uLnTx/>
                <a:uFillTx/>
              </a:endParaRPr>
            </a:p>
          </p:txBody>
        </p:sp>
        <p:sp>
          <p:nvSpPr>
            <p:cNvPr id="14" name="Rectangle 13"/>
            <p:cNvSpPr/>
            <p:nvPr/>
          </p:nvSpPr>
          <p:spPr bwMode="auto">
            <a:xfrm>
              <a:off x="5397501" y="2338881"/>
              <a:ext cx="3474720" cy="576000"/>
            </a:xfrm>
            <a:prstGeom prst="rect">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sz="1100" b="0" i="0" u="none" strike="noStrike" kern="0" spc="0" noProof="0">
                <a:ln>
                  <a:noFill/>
                </a:ln>
                <a:solidFill>
                  <a:srgbClr val="000000"/>
                </a:solidFill>
                <a:effectLst/>
                <a:uLnTx/>
                <a:uFillTx/>
              </a:endParaRPr>
            </a:p>
          </p:txBody>
        </p:sp>
        <p:sp>
          <p:nvSpPr>
            <p:cNvPr id="27" name="Rectangle 26"/>
            <p:cNvSpPr/>
            <p:nvPr/>
          </p:nvSpPr>
          <p:spPr>
            <a:xfrm>
              <a:off x="5397501" y="2338881"/>
              <a:ext cx="3474720" cy="430887"/>
            </a:xfrm>
            <a:prstGeom prst="rect">
              <a:avLst/>
            </a:prstGeom>
          </p:spPr>
          <p:txBody>
            <a:bodyPr wrap="square">
              <a:spAutoFit/>
            </a:bodyPr>
            <a:lstStyle/>
            <a:p>
              <a:pPr marL="285750" lvl="0" indent="-285750">
                <a:buFont typeface="Wingdings" panose="05000000000000000000" pitchFamily="2" charset="2"/>
                <a:buChar char="§"/>
                <a:defRPr/>
              </a:pPr>
              <a:r>
                <a:rPr lang="fr-FR" sz="1100" kern="0" dirty="0">
                  <a:solidFill>
                    <a:srgbClr val="002060"/>
                  </a:solidFill>
                  <a:cs typeface="Arial" panose="020B0604020202020204" pitchFamily="34" charset="0"/>
                </a:rPr>
                <a:t>Optimiser le gain de câble </a:t>
              </a:r>
            </a:p>
            <a:p>
              <a:pPr marL="285750" lvl="0" indent="-285750">
                <a:buFont typeface="Wingdings" panose="05000000000000000000" pitchFamily="2" charset="2"/>
                <a:buChar char="§"/>
                <a:defRPr/>
              </a:pPr>
              <a:r>
                <a:rPr lang="fr-FR" sz="1100" kern="0" dirty="0">
                  <a:solidFill>
                    <a:srgbClr val="002060"/>
                  </a:solidFill>
                  <a:cs typeface="Arial" panose="020B0604020202020204" pitchFamily="34" charset="0"/>
                </a:rPr>
                <a:t>Socle universel : détecteur, expandeur, interface</a:t>
              </a:r>
            </a:p>
          </p:txBody>
        </p:sp>
        <p:sp>
          <p:nvSpPr>
            <p:cNvPr id="15" name="Rectangle 14"/>
            <p:cNvSpPr/>
            <p:nvPr/>
          </p:nvSpPr>
          <p:spPr>
            <a:xfrm>
              <a:off x="1786597" y="2338881"/>
              <a:ext cx="3611515" cy="430887"/>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100" b="0" i="0" u="none" strike="noStrike" kern="0" spc="0" noProof="0" dirty="0">
                  <a:ln>
                    <a:noFill/>
                  </a:ln>
                  <a:solidFill>
                    <a:srgbClr val="002060"/>
                  </a:solidFill>
                  <a:effectLst/>
                  <a:uLnTx/>
                  <a:uFillTx/>
                  <a:cs typeface="Arial" panose="020B0604020202020204" pitchFamily="34" charset="0"/>
                </a:rPr>
                <a:t>Améliorer les temps de mise en œuvre</a:t>
              </a:r>
            </a:p>
            <a:p>
              <a:pPr marL="285750" lvl="0" indent="-285750">
                <a:buFont typeface="Wingdings" panose="05000000000000000000" pitchFamily="2" charset="2"/>
                <a:buChar char="§"/>
                <a:defRPr/>
              </a:pPr>
              <a:r>
                <a:rPr lang="fr-FR" sz="1100" kern="0" dirty="0">
                  <a:solidFill>
                    <a:srgbClr val="002060"/>
                  </a:solidFill>
                  <a:cs typeface="Arial" panose="020B0604020202020204" pitchFamily="34" charset="0"/>
                </a:rPr>
                <a:t>Alimenter les points via le bus de détection.</a:t>
              </a:r>
            </a:p>
          </p:txBody>
        </p:sp>
        <p:pic>
          <p:nvPicPr>
            <p:cNvPr id="34" name="Image 33"/>
            <p:cNvPicPr>
              <a:picLocks noChangeAspect="1"/>
            </p:cNvPicPr>
            <p:nvPr/>
          </p:nvPicPr>
          <p:blipFill rotWithShape="1">
            <a:blip r:embed="rId2" cstate="print">
              <a:extLst>
                <a:ext uri="{28A0092B-C50C-407E-A947-70E740481C1C}">
                  <a14:useLocalDpi xmlns:a14="http://schemas.microsoft.com/office/drawing/2010/main" val="0"/>
                </a:ext>
              </a:extLst>
            </a:blip>
            <a:srcRect t="11232" b="12974"/>
            <a:stretch/>
          </p:blipFill>
          <p:spPr>
            <a:xfrm>
              <a:off x="179511" y="2338881"/>
              <a:ext cx="1224791" cy="576000"/>
            </a:xfrm>
            <a:prstGeom prst="rect">
              <a:avLst/>
            </a:prstGeom>
          </p:spPr>
        </p:pic>
      </p:grpSp>
      <p:grpSp>
        <p:nvGrpSpPr>
          <p:cNvPr id="5" name="Groupe 4"/>
          <p:cNvGrpSpPr/>
          <p:nvPr/>
        </p:nvGrpSpPr>
        <p:grpSpPr>
          <a:xfrm>
            <a:off x="179511" y="3754050"/>
            <a:ext cx="8692710" cy="576001"/>
            <a:chOff x="179511" y="3074047"/>
            <a:chExt cx="8692710" cy="576001"/>
          </a:xfrm>
        </p:grpSpPr>
        <p:sp>
          <p:nvSpPr>
            <p:cNvPr id="17" name="Rectangle 16"/>
            <p:cNvSpPr/>
            <p:nvPr/>
          </p:nvSpPr>
          <p:spPr bwMode="auto">
            <a:xfrm>
              <a:off x="5397501" y="3074048"/>
              <a:ext cx="3474720" cy="576000"/>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sz="1100" b="0" i="0" u="none" strike="noStrike" kern="0" spc="0" noProof="0">
                <a:ln>
                  <a:noFill/>
                </a:ln>
                <a:solidFill>
                  <a:srgbClr val="000000"/>
                </a:solidFill>
                <a:effectLst/>
                <a:uLnTx/>
                <a:uFillTx/>
              </a:endParaRPr>
            </a:p>
          </p:txBody>
        </p:sp>
        <p:sp>
          <p:nvSpPr>
            <p:cNvPr id="20" name="Rectangle 19"/>
            <p:cNvSpPr/>
            <p:nvPr/>
          </p:nvSpPr>
          <p:spPr bwMode="auto">
            <a:xfrm>
              <a:off x="1786597" y="3074048"/>
              <a:ext cx="3610904" cy="576000"/>
            </a:xfrm>
            <a:prstGeom prst="rect">
              <a:avLst/>
            </a:prstGeom>
            <a:solidFill>
              <a:schemeClr val="bg2">
                <a:lumMod val="75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sz="1100" b="0" i="0" u="none" strike="noStrike" kern="0" spc="0" noProof="0" dirty="0">
                <a:ln>
                  <a:noFill/>
                </a:ln>
                <a:solidFill>
                  <a:srgbClr val="002060"/>
                </a:solidFill>
                <a:effectLst/>
                <a:uLnTx/>
                <a:uFillTx/>
              </a:endParaRPr>
            </a:p>
          </p:txBody>
        </p:sp>
        <p:sp>
          <p:nvSpPr>
            <p:cNvPr id="33" name="Rectangle 32"/>
            <p:cNvSpPr/>
            <p:nvPr/>
          </p:nvSpPr>
          <p:spPr>
            <a:xfrm>
              <a:off x="5398112" y="3074048"/>
              <a:ext cx="3474109" cy="430887"/>
            </a:xfrm>
            <a:prstGeom prst="rect">
              <a:avLst/>
            </a:prstGeom>
          </p:spPr>
          <p:txBody>
            <a:bodyPr wrap="square">
              <a:spAutoFit/>
            </a:bodyPr>
            <a:lstStyle/>
            <a:p>
              <a:pPr marL="285750" lvl="0" indent="-285750">
                <a:buFont typeface="Wingdings" panose="05000000000000000000" pitchFamily="2" charset="2"/>
                <a:buChar char="§"/>
                <a:defRPr/>
              </a:pPr>
              <a:r>
                <a:rPr lang="fr-FR" sz="1100" kern="0" dirty="0">
                  <a:solidFill>
                    <a:srgbClr val="002060"/>
                  </a:solidFill>
                  <a:cs typeface="Arial" panose="020B0604020202020204" pitchFamily="34" charset="0"/>
                </a:rPr>
                <a:t>Allonger la durée de vie des piles</a:t>
              </a:r>
            </a:p>
            <a:p>
              <a:pPr marL="285750" indent="-285750">
                <a:buFont typeface="Wingdings" panose="05000000000000000000" pitchFamily="2" charset="2"/>
                <a:buChar char="§"/>
                <a:defRPr/>
              </a:pPr>
              <a:r>
                <a:rPr lang="fr-FR" sz="1100" kern="0" dirty="0">
                  <a:solidFill>
                    <a:srgbClr val="002060"/>
                  </a:solidFill>
                  <a:cs typeface="Arial" panose="020B0604020202020204" pitchFamily="34" charset="0"/>
                </a:rPr>
                <a:t>Maintenance prédictive des piles</a:t>
              </a:r>
            </a:p>
          </p:txBody>
        </p:sp>
        <p:sp>
          <p:nvSpPr>
            <p:cNvPr id="21" name="Rectangle 20"/>
            <p:cNvSpPr/>
            <p:nvPr/>
          </p:nvSpPr>
          <p:spPr>
            <a:xfrm>
              <a:off x="1786597" y="3074047"/>
              <a:ext cx="3649499" cy="430887"/>
            </a:xfrm>
            <a:prstGeom prst="rect">
              <a:avLst/>
            </a:prstGeom>
          </p:spPr>
          <p:txBody>
            <a:bodyPr wrap="square">
              <a:spAutoFit/>
            </a:bodyPr>
            <a:lstStyle/>
            <a:p>
              <a:pPr marL="285750" lvl="0" indent="-285750">
                <a:buFont typeface="Wingdings" panose="05000000000000000000" pitchFamily="2" charset="2"/>
                <a:buChar char="§"/>
                <a:defRPr/>
              </a:pPr>
              <a:r>
                <a:rPr kumimoji="0" lang="fr-FR" sz="1100" b="0" i="0" u="none" strike="noStrike" kern="0" spc="0" noProof="0" dirty="0">
                  <a:ln>
                    <a:noFill/>
                  </a:ln>
                  <a:solidFill>
                    <a:srgbClr val="002060"/>
                  </a:solidFill>
                  <a:effectLst/>
                  <a:uLnTx/>
                  <a:uFillTx/>
                  <a:cs typeface="Arial" panose="020B0604020202020204" pitchFamily="34" charset="0"/>
                </a:rPr>
                <a:t>Confort et </a:t>
              </a:r>
              <a:r>
                <a:rPr lang="fr-FR" sz="1100" kern="0" dirty="0">
                  <a:solidFill>
                    <a:srgbClr val="002060"/>
                  </a:solidFill>
                  <a:cs typeface="Arial" panose="020B0604020202020204" pitchFamily="34" charset="0"/>
                </a:rPr>
                <a:t>souplesse </a:t>
              </a:r>
              <a:r>
                <a:rPr kumimoji="0" lang="fr-FR" sz="1100" b="0" i="0" u="none" strike="noStrike" kern="0" spc="0" noProof="0" dirty="0">
                  <a:ln>
                    <a:noFill/>
                  </a:ln>
                  <a:solidFill>
                    <a:srgbClr val="002060"/>
                  </a:solidFill>
                  <a:effectLst/>
                  <a:uLnTx/>
                  <a:uFillTx/>
                  <a:cs typeface="Arial" panose="020B0604020202020204" pitchFamily="34" charset="0"/>
                </a:rPr>
                <a:t>d’exploitation</a:t>
              </a:r>
            </a:p>
            <a:p>
              <a:pPr marL="285750" lvl="0" indent="-285750">
                <a:buFont typeface="Wingdings" panose="05000000000000000000" pitchFamily="2" charset="2"/>
                <a:buChar char="§"/>
                <a:defRPr/>
              </a:pPr>
              <a:r>
                <a:rPr lang="fr-FR" sz="1100" kern="0" dirty="0">
                  <a:solidFill>
                    <a:srgbClr val="002060"/>
                  </a:solidFill>
                  <a:cs typeface="Arial" panose="020B0604020202020204" pitchFamily="34" charset="0"/>
                </a:rPr>
                <a:t>Détecteurs et déclencheurs adressables</a:t>
              </a:r>
            </a:p>
          </p:txBody>
        </p:sp>
        <p:pic>
          <p:nvPicPr>
            <p:cNvPr id="53" name="Picture 1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9511" y="3074048"/>
              <a:ext cx="1221433" cy="5759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3" name="Groupe 2"/>
          <p:cNvGrpSpPr/>
          <p:nvPr/>
        </p:nvGrpSpPr>
        <p:grpSpPr>
          <a:xfrm>
            <a:off x="198809" y="1851670"/>
            <a:ext cx="8654114" cy="600164"/>
            <a:chOff x="179512" y="1603715"/>
            <a:chExt cx="8654114" cy="600164"/>
          </a:xfrm>
        </p:grpSpPr>
        <p:sp>
          <p:nvSpPr>
            <p:cNvPr id="35" name="Rectangle 34"/>
            <p:cNvSpPr/>
            <p:nvPr/>
          </p:nvSpPr>
          <p:spPr bwMode="auto">
            <a:xfrm>
              <a:off x="5378204" y="1603715"/>
              <a:ext cx="3455422" cy="576000"/>
            </a:xfrm>
            <a:prstGeom prst="rect">
              <a:avLst/>
            </a:prstGeom>
            <a:solidFill>
              <a:schemeClr val="accent2">
                <a:lumMod val="40000"/>
                <a:lumOff val="6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sz="1100" b="0" i="0" u="none" strike="noStrike" kern="0" spc="0" noProof="0">
                <a:ln>
                  <a:noFill/>
                </a:ln>
                <a:solidFill>
                  <a:srgbClr val="000000"/>
                </a:solidFill>
                <a:effectLst/>
                <a:uLnTx/>
                <a:uFillTx/>
              </a:endParaRPr>
            </a:p>
          </p:txBody>
        </p:sp>
        <p:sp>
          <p:nvSpPr>
            <p:cNvPr id="32" name="Rectangle 31"/>
            <p:cNvSpPr/>
            <p:nvPr/>
          </p:nvSpPr>
          <p:spPr bwMode="auto">
            <a:xfrm>
              <a:off x="1786597" y="1603715"/>
              <a:ext cx="3591608" cy="576000"/>
            </a:xfrm>
            <a:prstGeom prst="rect">
              <a:avLst/>
            </a:prstGeom>
            <a:solidFill>
              <a:schemeClr val="accent4">
                <a:lumMod val="60000"/>
                <a:lumOff val="40000"/>
              </a:scheme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lvl="0" indent="0" defTabSz="914400" eaLnBrk="0" fontAlgn="base" latinLnBrk="0" hangingPunct="0">
                <a:lnSpc>
                  <a:spcPct val="100000"/>
                </a:lnSpc>
                <a:spcBef>
                  <a:spcPct val="0"/>
                </a:spcBef>
                <a:spcAft>
                  <a:spcPct val="0"/>
                </a:spcAft>
                <a:buClrTx/>
                <a:buSzTx/>
                <a:buFontTx/>
                <a:buNone/>
                <a:tabLst/>
                <a:defRPr/>
              </a:pPr>
              <a:endParaRPr kumimoji="0" lang="fr-FR" sz="1100" b="0" i="0" u="none" strike="noStrike" kern="0" spc="0" noProof="0">
                <a:ln>
                  <a:noFill/>
                </a:ln>
                <a:solidFill>
                  <a:srgbClr val="000000"/>
                </a:solidFill>
                <a:effectLst/>
                <a:uLnTx/>
                <a:uFillTx/>
              </a:endParaRPr>
            </a:p>
          </p:txBody>
        </p:sp>
        <p:sp>
          <p:nvSpPr>
            <p:cNvPr id="24" name="Rectangle 23"/>
            <p:cNvSpPr/>
            <p:nvPr/>
          </p:nvSpPr>
          <p:spPr>
            <a:xfrm>
              <a:off x="1786597" y="1603715"/>
              <a:ext cx="3649499" cy="600164"/>
            </a:xfrm>
            <a:prstGeom prst="rect">
              <a:avLst/>
            </a:prstGeom>
          </p:spPr>
          <p:txBody>
            <a:bodyPr wrap="square">
              <a:spAutoFit/>
            </a:bodyPr>
            <a:lstStyle/>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100" b="0" i="0" u="none" strike="noStrike" kern="0" spc="0" noProof="0" dirty="0">
                  <a:ln>
                    <a:noFill/>
                  </a:ln>
                  <a:solidFill>
                    <a:srgbClr val="002060"/>
                  </a:solidFill>
                  <a:effectLst/>
                  <a:uLnTx/>
                  <a:uFillTx/>
                  <a:cs typeface="Arial" panose="020B0604020202020204" pitchFamily="34" charset="0"/>
                </a:rPr>
                <a:t>Augmenter les portées </a:t>
              </a:r>
            </a:p>
            <a:p>
              <a:pPr marL="285750" marR="0" lvl="0" indent="-285750" defTabSz="914400" eaLnBrk="1" fontAlgn="auto" latinLnBrk="0" hangingPunct="1">
                <a:lnSpc>
                  <a:spcPct val="100000"/>
                </a:lnSpc>
                <a:spcBef>
                  <a:spcPts val="0"/>
                </a:spcBef>
                <a:spcAft>
                  <a:spcPts val="0"/>
                </a:spcAft>
                <a:buClrTx/>
                <a:buSzTx/>
                <a:buFont typeface="Wingdings" panose="05000000000000000000" pitchFamily="2" charset="2"/>
                <a:buChar char="§"/>
                <a:tabLst/>
                <a:defRPr/>
              </a:pPr>
              <a:r>
                <a:rPr lang="fr-FR" sz="1100" kern="0" dirty="0">
                  <a:solidFill>
                    <a:srgbClr val="002060"/>
                  </a:solidFill>
                  <a:cs typeface="Arial" panose="020B0604020202020204" pitchFamily="34" charset="0"/>
                </a:rPr>
                <a:t>Étendre la gamme aux déclencheurs et à l’IA</a:t>
              </a:r>
            </a:p>
            <a:p>
              <a:pPr marL="285750" indent="-285750">
                <a:buFont typeface="Wingdings" panose="05000000000000000000" pitchFamily="2" charset="2"/>
                <a:buChar char="§"/>
                <a:defRPr/>
              </a:pPr>
              <a:r>
                <a:rPr lang="fr-FR" sz="1100" kern="0" dirty="0">
                  <a:solidFill>
                    <a:srgbClr val="002060"/>
                  </a:solidFill>
                  <a:cs typeface="Arial" panose="020B0604020202020204" pitchFamily="34" charset="0"/>
                </a:rPr>
                <a:t>Généraliser les liaisons radios</a:t>
              </a:r>
            </a:p>
          </p:txBody>
        </p:sp>
        <p:pic>
          <p:nvPicPr>
            <p:cNvPr id="50"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79512" y="1603715"/>
              <a:ext cx="1224791" cy="57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4" name="Rectangle 53"/>
            <p:cNvSpPr/>
            <p:nvPr/>
          </p:nvSpPr>
          <p:spPr>
            <a:xfrm>
              <a:off x="5397501" y="1603715"/>
              <a:ext cx="3436125" cy="600164"/>
            </a:xfrm>
            <a:prstGeom prst="rect">
              <a:avLst/>
            </a:prstGeom>
          </p:spPr>
          <p:txBody>
            <a:bodyPr wrap="square">
              <a:spAutoFit/>
            </a:bodyPr>
            <a:lstStyle/>
            <a:p>
              <a:pPr marL="285750" indent="-285750">
                <a:buFont typeface="Wingdings" panose="05000000000000000000" pitchFamily="2" charset="2"/>
                <a:buChar char="§"/>
                <a:defRPr/>
              </a:pPr>
              <a:r>
                <a:rPr lang="fr-FR" sz="1100" kern="0" dirty="0">
                  <a:solidFill>
                    <a:srgbClr val="002060"/>
                  </a:solidFill>
                  <a:cs typeface="Arial" panose="020B0604020202020204" pitchFamily="34" charset="0"/>
                </a:rPr>
                <a:t>Améliorer la communication antenne / point</a:t>
              </a:r>
            </a:p>
            <a:p>
              <a:pPr marL="285750" indent="-285750">
                <a:buFont typeface="Wingdings" panose="05000000000000000000" pitchFamily="2" charset="2"/>
                <a:buChar char="§"/>
                <a:defRPr/>
              </a:pPr>
              <a:r>
                <a:rPr lang="fr-FR" sz="1100" kern="0" dirty="0">
                  <a:solidFill>
                    <a:srgbClr val="002060"/>
                  </a:solidFill>
                  <a:cs typeface="Arial" panose="020B0604020202020204" pitchFamily="34" charset="0"/>
                </a:rPr>
                <a:t>Sécuriser les liaisons et les canaux</a:t>
              </a:r>
            </a:p>
            <a:p>
              <a:pPr marL="285750" indent="-285750">
                <a:buFont typeface="Wingdings" panose="05000000000000000000" pitchFamily="2" charset="2"/>
                <a:buChar char="§"/>
                <a:defRPr/>
              </a:pPr>
              <a:r>
                <a:rPr lang="fr-FR" sz="1100" kern="0" dirty="0">
                  <a:solidFill>
                    <a:srgbClr val="002060"/>
                  </a:solidFill>
                  <a:cs typeface="Arial" panose="020B0604020202020204" pitchFamily="34" charset="0"/>
                </a:rPr>
                <a:t>Stabiliser les liaisons</a:t>
              </a:r>
            </a:p>
          </p:txBody>
        </p:sp>
      </p:grpSp>
      <p:sp>
        <p:nvSpPr>
          <p:cNvPr id="31" name="Rectangle 30"/>
          <p:cNvSpPr/>
          <p:nvPr/>
        </p:nvSpPr>
        <p:spPr>
          <a:xfrm>
            <a:off x="198809" y="987574"/>
            <a:ext cx="5849351" cy="335156"/>
          </a:xfrm>
          <a:prstGeom prst="rect">
            <a:avLst/>
          </a:prstGeom>
          <a:solidFill>
            <a:schemeClr val="bg1">
              <a:lumMod val="95000"/>
            </a:schemeClr>
          </a:solidFill>
        </p:spPr>
        <p:txBody>
          <a:bodyPr wrap="square">
            <a:spAutoFit/>
          </a:bodyPr>
          <a:lstStyle/>
          <a:p>
            <a:pPr>
              <a:lnSpc>
                <a:spcPct val="150000"/>
              </a:lnSpc>
            </a:pPr>
            <a:r>
              <a:rPr lang="fr-FR" sz="1200" b="1" dirty="0">
                <a:solidFill>
                  <a:schemeClr val="accent1">
                    <a:lumMod val="75000"/>
                  </a:schemeClr>
                </a:solidFill>
              </a:rPr>
              <a:t>Les bénéfices attendus de la technologie radio  </a:t>
            </a:r>
          </a:p>
        </p:txBody>
      </p:sp>
      <p:sp>
        <p:nvSpPr>
          <p:cNvPr id="6" name="Espace réservé du numéro de diapositive 5">
            <a:extLst>
              <a:ext uri="{FF2B5EF4-FFF2-40B4-BE49-F238E27FC236}">
                <a16:creationId xmlns:a16="http://schemas.microsoft.com/office/drawing/2014/main" id="{1EA96AAB-7D82-8FC4-9A17-EA3003C3C148}"/>
              </a:ext>
            </a:extLst>
          </p:cNvPr>
          <p:cNvSpPr>
            <a:spLocks noGrp="1"/>
          </p:cNvSpPr>
          <p:nvPr>
            <p:ph type="sldNum" sz="quarter" idx="4"/>
          </p:nvPr>
        </p:nvSpPr>
        <p:spPr/>
        <p:txBody>
          <a:bodyPr/>
          <a:lstStyle/>
          <a:p>
            <a:fld id="{BE375096-6367-4A46-9B35-1C341654C780}" type="slidenum">
              <a:rPr lang="en-US" smtClean="0"/>
              <a:pPr/>
              <a:t>48</a:t>
            </a:fld>
            <a:endParaRPr lang="en-US" dirty="0"/>
          </a:p>
        </p:txBody>
      </p:sp>
      <p:sp>
        <p:nvSpPr>
          <p:cNvPr id="7" name="Rectangle 6">
            <a:extLst>
              <a:ext uri="{FF2B5EF4-FFF2-40B4-BE49-F238E27FC236}">
                <a16:creationId xmlns:a16="http://schemas.microsoft.com/office/drawing/2014/main" id="{2FF791CC-B9DC-0B5D-2666-3A8B58617693}"/>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R.SCAN+ : gamme radio de détection incendie adressable</a:t>
            </a:r>
          </a:p>
        </p:txBody>
      </p:sp>
    </p:spTree>
    <p:extLst>
      <p:ext uri="{BB962C8B-B14F-4D97-AF65-F5344CB8AC3E}">
        <p14:creationId xmlns:p14="http://schemas.microsoft.com/office/powerpoint/2010/main" val="23946119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 name="Image 23">
            <a:extLst>
              <a:ext uri="{FF2B5EF4-FFF2-40B4-BE49-F238E27FC236}">
                <a16:creationId xmlns:a16="http://schemas.microsoft.com/office/drawing/2014/main" id="{85E6CE2C-6FAE-4627-9692-6DFDA57894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83679" y="1491629"/>
            <a:ext cx="4196267" cy="3024337"/>
          </a:xfrm>
          <a:prstGeom prst="rect">
            <a:avLst/>
          </a:prstGeom>
        </p:spPr>
      </p:pic>
      <p:pic>
        <p:nvPicPr>
          <p:cNvPr id="63" name="Image 62">
            <a:extLst>
              <a:ext uri="{FF2B5EF4-FFF2-40B4-BE49-F238E27FC236}">
                <a16:creationId xmlns:a16="http://schemas.microsoft.com/office/drawing/2014/main" id="{8594B91C-AA15-46C9-8733-A09691CC8C4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96213" y="1491629"/>
            <a:ext cx="4196267" cy="3024337"/>
          </a:xfrm>
          <a:prstGeom prst="rect">
            <a:avLst/>
          </a:prstGeom>
        </p:spPr>
      </p:pic>
      <p:sp>
        <p:nvSpPr>
          <p:cNvPr id="27" name="Rectangle 26">
            <a:extLst>
              <a:ext uri="{FF2B5EF4-FFF2-40B4-BE49-F238E27FC236}">
                <a16:creationId xmlns:a16="http://schemas.microsoft.com/office/drawing/2014/main" id="{32C44B47-D869-4873-9D2C-5CE1F052A8B1}"/>
              </a:ext>
            </a:extLst>
          </p:cNvPr>
          <p:cNvSpPr/>
          <p:nvPr/>
        </p:nvSpPr>
        <p:spPr>
          <a:xfrm>
            <a:off x="2183678" y="1491629"/>
            <a:ext cx="6708801" cy="3024337"/>
          </a:xfrm>
          <a:prstGeom prst="rect">
            <a:avLst/>
          </a:prstGeom>
          <a:solidFill>
            <a:schemeClr val="bg1">
              <a:lumMod val="9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Rectangle 20"/>
          <p:cNvSpPr/>
          <p:nvPr/>
        </p:nvSpPr>
        <p:spPr>
          <a:xfrm>
            <a:off x="2195736" y="1491629"/>
            <a:ext cx="1440000" cy="437189"/>
          </a:xfrm>
          <a:prstGeom prst="rect">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rtlCol="0" anchor="ctr"/>
          <a:lstStyle/>
          <a:p>
            <a:pPr lvl="0" algn="ctr" fontAlgn="base">
              <a:spcBef>
                <a:spcPct val="0"/>
              </a:spcBef>
              <a:spcAft>
                <a:spcPct val="0"/>
              </a:spcAft>
            </a:pPr>
            <a:r>
              <a:rPr lang="fr-FR" sz="1100" cap="small" dirty="0">
                <a:solidFill>
                  <a:srgbClr val="FFFFFF"/>
                </a:solidFill>
                <a:latin typeface="+mj-lt"/>
              </a:rPr>
              <a:t>Expandeur </a:t>
            </a:r>
          </a:p>
          <a:p>
            <a:pPr lvl="0" algn="ctr" fontAlgn="base">
              <a:spcBef>
                <a:spcPct val="0"/>
              </a:spcBef>
              <a:spcAft>
                <a:spcPct val="0"/>
              </a:spcAft>
            </a:pPr>
            <a:endParaRPr lang="fr-FR" sz="1100" cap="small" dirty="0">
              <a:solidFill>
                <a:srgbClr val="FFFFFF"/>
              </a:solidFill>
              <a:latin typeface="+mj-lt"/>
            </a:endParaRPr>
          </a:p>
        </p:txBody>
      </p:sp>
      <p:sp>
        <p:nvSpPr>
          <p:cNvPr id="29" name="Rectangle 28"/>
          <p:cNvSpPr/>
          <p:nvPr/>
        </p:nvSpPr>
        <p:spPr>
          <a:xfrm>
            <a:off x="3947984" y="1491629"/>
            <a:ext cx="1440000" cy="437189"/>
          </a:xfrm>
          <a:prstGeom prst="rect">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rtlCol="0" anchor="ctr"/>
          <a:lstStyle/>
          <a:p>
            <a:pPr lvl="0" algn="ctr" fontAlgn="base">
              <a:spcBef>
                <a:spcPct val="0"/>
              </a:spcBef>
              <a:spcAft>
                <a:spcPct val="0"/>
              </a:spcAft>
            </a:pPr>
            <a:r>
              <a:rPr lang="fr-FR" sz="1100" cap="small" dirty="0">
                <a:solidFill>
                  <a:srgbClr val="FFFFFF"/>
                </a:solidFill>
                <a:latin typeface="+mj-lt"/>
              </a:rPr>
              <a:t>Détecteur </a:t>
            </a:r>
          </a:p>
          <a:p>
            <a:pPr lvl="0" algn="ctr" fontAlgn="base">
              <a:spcBef>
                <a:spcPct val="0"/>
              </a:spcBef>
              <a:spcAft>
                <a:spcPct val="0"/>
              </a:spcAft>
            </a:pPr>
            <a:r>
              <a:rPr lang="fr-FR" sz="1100" cap="small" dirty="0">
                <a:solidFill>
                  <a:srgbClr val="FFFFFF"/>
                </a:solidFill>
                <a:latin typeface="+mj-lt"/>
              </a:rPr>
              <a:t>optique</a:t>
            </a:r>
          </a:p>
        </p:txBody>
      </p:sp>
      <p:sp>
        <p:nvSpPr>
          <p:cNvPr id="37" name="Rectangle 36"/>
          <p:cNvSpPr/>
          <p:nvPr/>
        </p:nvSpPr>
        <p:spPr>
          <a:xfrm>
            <a:off x="5700232" y="1491629"/>
            <a:ext cx="1440000" cy="437189"/>
          </a:xfrm>
          <a:prstGeom prst="rect">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rtlCol="0" anchor="ctr"/>
          <a:lstStyle/>
          <a:p>
            <a:pPr lvl="0" algn="ctr" fontAlgn="base">
              <a:spcBef>
                <a:spcPct val="0"/>
              </a:spcBef>
              <a:spcAft>
                <a:spcPct val="0"/>
              </a:spcAft>
            </a:pPr>
            <a:r>
              <a:rPr lang="fr-FR" sz="1100" cap="small" dirty="0">
                <a:solidFill>
                  <a:srgbClr val="FFFFFF"/>
                </a:solidFill>
                <a:latin typeface="+mj-lt"/>
              </a:rPr>
              <a:t>Détecteur </a:t>
            </a:r>
          </a:p>
          <a:p>
            <a:pPr lvl="0" algn="ctr" fontAlgn="base">
              <a:spcBef>
                <a:spcPct val="0"/>
              </a:spcBef>
              <a:spcAft>
                <a:spcPct val="0"/>
              </a:spcAft>
            </a:pPr>
            <a:r>
              <a:rPr lang="fr-FR" sz="1100" cap="small" dirty="0">
                <a:solidFill>
                  <a:srgbClr val="FFFFFF"/>
                </a:solidFill>
                <a:latin typeface="+mj-lt"/>
              </a:rPr>
              <a:t>combiné</a:t>
            </a:r>
          </a:p>
        </p:txBody>
      </p:sp>
      <p:grpSp>
        <p:nvGrpSpPr>
          <p:cNvPr id="6" name="Groupe 5"/>
          <p:cNvGrpSpPr/>
          <p:nvPr/>
        </p:nvGrpSpPr>
        <p:grpSpPr>
          <a:xfrm>
            <a:off x="7452480" y="1491629"/>
            <a:ext cx="1440000" cy="1348072"/>
            <a:chOff x="7308304" y="1491629"/>
            <a:chExt cx="1440000" cy="1348072"/>
          </a:xfrm>
        </p:grpSpPr>
        <p:sp>
          <p:nvSpPr>
            <p:cNvPr id="45" name="Rectangle 44"/>
            <p:cNvSpPr/>
            <p:nvPr/>
          </p:nvSpPr>
          <p:spPr>
            <a:xfrm>
              <a:off x="7308304" y="1491629"/>
              <a:ext cx="1440000" cy="437189"/>
            </a:xfrm>
            <a:prstGeom prst="rect">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rtlCol="0" anchor="ctr"/>
            <a:lstStyle/>
            <a:p>
              <a:pPr lvl="0" algn="ctr" fontAlgn="base">
                <a:spcBef>
                  <a:spcPct val="0"/>
                </a:spcBef>
                <a:spcAft>
                  <a:spcPct val="0"/>
                </a:spcAft>
              </a:pPr>
              <a:r>
                <a:rPr lang="fr-FR" sz="1100" cap="small" dirty="0">
                  <a:solidFill>
                    <a:srgbClr val="FFFFFF"/>
                  </a:solidFill>
                  <a:latin typeface="+mj-lt"/>
                </a:rPr>
                <a:t>Détecteur </a:t>
              </a:r>
            </a:p>
            <a:p>
              <a:pPr lvl="0" algn="ctr" fontAlgn="base">
                <a:spcBef>
                  <a:spcPct val="0"/>
                </a:spcBef>
                <a:spcAft>
                  <a:spcPct val="0"/>
                </a:spcAft>
              </a:pPr>
              <a:r>
                <a:rPr lang="fr-FR" sz="1100" cap="small" dirty="0">
                  <a:solidFill>
                    <a:srgbClr val="FFFFFF"/>
                  </a:solidFill>
                  <a:latin typeface="+mj-lt"/>
                </a:rPr>
                <a:t>Chaleur T58</a:t>
              </a:r>
            </a:p>
          </p:txBody>
        </p:sp>
        <p:pic>
          <p:nvPicPr>
            <p:cNvPr id="1030" name="Picture 4"/>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0800000">
              <a:off x="7660655" y="1989002"/>
              <a:ext cx="879475" cy="850699"/>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8" name="Groupe 7"/>
          <p:cNvGrpSpPr/>
          <p:nvPr/>
        </p:nvGrpSpPr>
        <p:grpSpPr>
          <a:xfrm>
            <a:off x="3115257" y="3070665"/>
            <a:ext cx="1440000" cy="1380735"/>
            <a:chOff x="3047831" y="3070665"/>
            <a:chExt cx="1440000" cy="1380735"/>
          </a:xfrm>
        </p:grpSpPr>
        <p:sp>
          <p:nvSpPr>
            <p:cNvPr id="17" name="Rectangle 16"/>
            <p:cNvSpPr/>
            <p:nvPr/>
          </p:nvSpPr>
          <p:spPr>
            <a:xfrm>
              <a:off x="3047831" y="3070665"/>
              <a:ext cx="1440000" cy="437189"/>
            </a:xfrm>
            <a:prstGeom prst="rect">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rtlCol="0" anchor="ctr"/>
            <a:lstStyle/>
            <a:p>
              <a:pPr lvl="0" algn="ctr" fontAlgn="base">
                <a:spcBef>
                  <a:spcPct val="0"/>
                </a:spcBef>
                <a:spcAft>
                  <a:spcPct val="0"/>
                </a:spcAft>
              </a:pPr>
              <a:r>
                <a:rPr lang="fr-FR" sz="1100" cap="small" dirty="0">
                  <a:solidFill>
                    <a:srgbClr val="FFFFFF"/>
                  </a:solidFill>
                  <a:latin typeface="+mj-lt"/>
                </a:rPr>
                <a:t>Détecteur </a:t>
              </a:r>
              <a:r>
                <a:rPr lang="fr-FR" sz="1000" cap="small" dirty="0">
                  <a:solidFill>
                    <a:srgbClr val="FFFFFF"/>
                  </a:solidFill>
                  <a:latin typeface="+mj-lt"/>
                </a:rPr>
                <a:t>thermo vélocimétrique</a:t>
              </a:r>
            </a:p>
          </p:txBody>
        </p:sp>
        <p:pic>
          <p:nvPicPr>
            <p:cNvPr id="1031" name="Picture 4"/>
            <p:cNvPicPr>
              <a:picLocks noChangeAspect="1" noChangeArrowheads="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0800000">
              <a:off x="3389410" y="3579862"/>
              <a:ext cx="901019" cy="871538"/>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9" name="Groupe 8"/>
          <p:cNvGrpSpPr/>
          <p:nvPr/>
        </p:nvGrpSpPr>
        <p:grpSpPr>
          <a:xfrm>
            <a:off x="4824108" y="3070665"/>
            <a:ext cx="1440000" cy="1418660"/>
            <a:chOff x="4752020" y="3070665"/>
            <a:chExt cx="1440000" cy="1418660"/>
          </a:xfrm>
        </p:grpSpPr>
        <p:sp>
          <p:nvSpPr>
            <p:cNvPr id="25" name="Rectangle 24"/>
            <p:cNvSpPr/>
            <p:nvPr/>
          </p:nvSpPr>
          <p:spPr>
            <a:xfrm>
              <a:off x="4752020" y="3070665"/>
              <a:ext cx="1440000" cy="437189"/>
            </a:xfrm>
            <a:prstGeom prst="rect">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rtlCol="0" anchor="ctr"/>
            <a:lstStyle/>
            <a:p>
              <a:pPr lvl="0" algn="ctr" fontAlgn="base">
                <a:spcBef>
                  <a:spcPct val="0"/>
                </a:spcBef>
                <a:spcAft>
                  <a:spcPct val="0"/>
                </a:spcAft>
              </a:pPr>
              <a:r>
                <a:rPr lang="fr-FR" sz="1100" cap="small" dirty="0">
                  <a:solidFill>
                    <a:srgbClr val="FFFFFF"/>
                  </a:solidFill>
                  <a:latin typeface="+mj-lt"/>
                </a:rPr>
                <a:t>Déclencheur</a:t>
              </a:r>
            </a:p>
            <a:p>
              <a:pPr lvl="0" algn="ctr" fontAlgn="base">
                <a:spcBef>
                  <a:spcPct val="0"/>
                </a:spcBef>
                <a:spcAft>
                  <a:spcPct val="0"/>
                </a:spcAft>
              </a:pPr>
              <a:r>
                <a:rPr lang="fr-FR" sz="1100" cap="small" dirty="0">
                  <a:solidFill>
                    <a:srgbClr val="FFFFFF"/>
                  </a:solidFill>
                  <a:latin typeface="+mj-lt"/>
                </a:rPr>
                <a:t>manuel</a:t>
              </a:r>
            </a:p>
          </p:txBody>
        </p:sp>
        <p:pic>
          <p:nvPicPr>
            <p:cNvPr id="1032" name="Image 1"/>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095639" y="3609850"/>
              <a:ext cx="896938" cy="879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0" name="Groupe 9"/>
          <p:cNvGrpSpPr/>
          <p:nvPr/>
        </p:nvGrpSpPr>
        <p:grpSpPr>
          <a:xfrm>
            <a:off x="6576356" y="3070665"/>
            <a:ext cx="1440000" cy="1246591"/>
            <a:chOff x="6456209" y="3070665"/>
            <a:chExt cx="1440000" cy="1246591"/>
          </a:xfrm>
        </p:grpSpPr>
        <p:sp>
          <p:nvSpPr>
            <p:cNvPr id="33" name="Rectangle 32"/>
            <p:cNvSpPr/>
            <p:nvPr/>
          </p:nvSpPr>
          <p:spPr>
            <a:xfrm>
              <a:off x="6456209" y="3070665"/>
              <a:ext cx="1440000" cy="437189"/>
            </a:xfrm>
            <a:prstGeom prst="rect">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rtlCol="0" anchor="ctr"/>
            <a:lstStyle/>
            <a:p>
              <a:pPr lvl="0" algn="ctr" fontAlgn="base">
                <a:spcBef>
                  <a:spcPct val="0"/>
                </a:spcBef>
                <a:spcAft>
                  <a:spcPct val="0"/>
                </a:spcAft>
              </a:pPr>
              <a:r>
                <a:rPr lang="fr-FR" sz="1100" cap="small" dirty="0">
                  <a:solidFill>
                    <a:srgbClr val="FFFFFF"/>
                  </a:solidFill>
                  <a:latin typeface="+mj-lt"/>
                </a:rPr>
                <a:t>Indicateur </a:t>
              </a:r>
            </a:p>
            <a:p>
              <a:pPr lvl="0" algn="ctr" fontAlgn="base">
                <a:spcBef>
                  <a:spcPct val="0"/>
                </a:spcBef>
                <a:spcAft>
                  <a:spcPct val="0"/>
                </a:spcAft>
              </a:pPr>
              <a:r>
                <a:rPr lang="fr-FR" sz="1100" cap="small" dirty="0">
                  <a:solidFill>
                    <a:srgbClr val="FFFFFF"/>
                  </a:solidFill>
                  <a:latin typeface="+mj-lt"/>
                </a:rPr>
                <a:t>d’action</a:t>
              </a:r>
            </a:p>
          </p:txBody>
        </p:sp>
        <p:pic>
          <p:nvPicPr>
            <p:cNvPr id="1033" name="Picture 5"/>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968103" y="3714006"/>
              <a:ext cx="560388" cy="603250"/>
            </a:xfrm>
            <a:prstGeom prst="rect">
              <a:avLst/>
            </a:prstGeom>
            <a:noFill/>
            <a:ln>
              <a:noFill/>
            </a:ln>
            <a:extLst>
              <a:ext uri="{909E8E84-426E-40DD-AFC4-6F175D3DCCD1}">
                <a14:hiddenFill xmlns:a14="http://schemas.microsoft.com/office/drawing/2010/main">
                  <a:solidFill>
                    <a:srgbClr val="4F81BD"/>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68" name="Rectangle 67"/>
          <p:cNvSpPr/>
          <p:nvPr/>
        </p:nvSpPr>
        <p:spPr>
          <a:xfrm>
            <a:off x="301289" y="1522872"/>
            <a:ext cx="1440000" cy="437189"/>
          </a:xfrm>
          <a:prstGeom prst="rect">
            <a:avLst/>
          </a:prstGeom>
          <a:solidFill>
            <a:srgbClr val="0070C0"/>
          </a:solidFill>
          <a:ln w="25400" cap="flat" cmpd="sng" algn="ctr">
            <a:noFill/>
            <a:prstDash val="solid"/>
          </a:ln>
          <a:effectLst>
            <a:outerShdw blurRad="50800" dist="38100" dir="2700000" algn="tl" rotWithShape="0">
              <a:prstClr val="black">
                <a:alpha val="40000"/>
              </a:prstClr>
            </a:outerShdw>
          </a:effectLst>
        </p:spPr>
        <p:txBody>
          <a:bodyPr rtlCol="0" anchor="ctr"/>
          <a:lstStyle/>
          <a:p>
            <a:pPr lvl="0" algn="ctr" fontAlgn="base">
              <a:spcBef>
                <a:spcPct val="0"/>
              </a:spcBef>
              <a:spcAft>
                <a:spcPct val="0"/>
              </a:spcAft>
            </a:pPr>
            <a:r>
              <a:rPr lang="fr-FR" sz="1100" cap="small" dirty="0">
                <a:solidFill>
                  <a:srgbClr val="FFFFFF"/>
                </a:solidFill>
                <a:latin typeface="+mj-lt"/>
              </a:rPr>
              <a:t>Interface</a:t>
            </a:r>
          </a:p>
          <a:p>
            <a:pPr lvl="0" algn="ctr" fontAlgn="base">
              <a:spcBef>
                <a:spcPct val="0"/>
              </a:spcBef>
              <a:spcAft>
                <a:spcPct val="0"/>
              </a:spcAft>
            </a:pPr>
            <a:r>
              <a:rPr lang="fr-FR" sz="800" cap="small" dirty="0">
                <a:solidFill>
                  <a:srgbClr val="FFFFFF"/>
                </a:solidFill>
                <a:latin typeface="+mj-lt"/>
              </a:rPr>
              <a:t>(filaire)</a:t>
            </a:r>
          </a:p>
        </p:txBody>
      </p:sp>
      <p:sp>
        <p:nvSpPr>
          <p:cNvPr id="79" name="Ellipse 78"/>
          <p:cNvSpPr>
            <a:spLocks noChangeAspect="1"/>
          </p:cNvSpPr>
          <p:nvPr/>
        </p:nvSpPr>
        <p:spPr>
          <a:xfrm>
            <a:off x="7805373" y="2798671"/>
            <a:ext cx="210983" cy="151200"/>
          </a:xfrm>
          <a:prstGeom prst="ellipse">
            <a:avLst/>
          </a:prstGeom>
          <a:solidFill>
            <a:srgbClr val="C0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0" name="Ellipse 79"/>
          <p:cNvSpPr>
            <a:spLocks noChangeAspect="1"/>
          </p:cNvSpPr>
          <p:nvPr/>
        </p:nvSpPr>
        <p:spPr>
          <a:xfrm>
            <a:off x="3587005" y="2473244"/>
            <a:ext cx="210983" cy="151200"/>
          </a:xfrm>
          <a:prstGeom prst="ellipse">
            <a:avLst/>
          </a:prstGeom>
          <a:solidFill>
            <a:srgbClr val="C0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1" name="Ellipse 80"/>
          <p:cNvSpPr>
            <a:spLocks noChangeAspect="1"/>
          </p:cNvSpPr>
          <p:nvPr/>
        </p:nvSpPr>
        <p:spPr>
          <a:xfrm>
            <a:off x="7881504" y="3749443"/>
            <a:ext cx="210983" cy="151200"/>
          </a:xfrm>
          <a:prstGeom prst="ellipse">
            <a:avLst/>
          </a:prstGeom>
          <a:solidFill>
            <a:srgbClr val="C0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82" name="Ellipse 81"/>
          <p:cNvSpPr>
            <a:spLocks noChangeAspect="1"/>
          </p:cNvSpPr>
          <p:nvPr/>
        </p:nvSpPr>
        <p:spPr>
          <a:xfrm>
            <a:off x="2591057" y="3699501"/>
            <a:ext cx="210983" cy="151200"/>
          </a:xfrm>
          <a:prstGeom prst="ellipse">
            <a:avLst/>
          </a:prstGeom>
          <a:solidFill>
            <a:srgbClr val="C0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70" name="Rectangle à coins arrondis 69"/>
          <p:cNvSpPr/>
          <p:nvPr/>
        </p:nvSpPr>
        <p:spPr>
          <a:xfrm>
            <a:off x="349868" y="2139703"/>
            <a:ext cx="549724" cy="1574304"/>
          </a:xfrm>
          <a:prstGeom prst="roundRect">
            <a:avLst/>
          </a:prstGeom>
          <a:noFill/>
          <a:ln>
            <a:solidFill>
              <a:srgbClr val="FF99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91" name="Rectangle 90"/>
          <p:cNvSpPr/>
          <p:nvPr/>
        </p:nvSpPr>
        <p:spPr>
          <a:xfrm>
            <a:off x="123457" y="987574"/>
            <a:ext cx="5924703" cy="335156"/>
          </a:xfrm>
          <a:prstGeom prst="rect">
            <a:avLst/>
          </a:prstGeom>
          <a:solidFill>
            <a:schemeClr val="bg1">
              <a:lumMod val="95000"/>
            </a:schemeClr>
          </a:solidFill>
        </p:spPr>
        <p:txBody>
          <a:bodyPr wrap="square">
            <a:spAutoFit/>
          </a:bodyPr>
          <a:lstStyle/>
          <a:p>
            <a:pPr>
              <a:lnSpc>
                <a:spcPct val="150000"/>
              </a:lnSpc>
            </a:pPr>
            <a:r>
              <a:rPr lang="fr-FR" sz="1200" b="1" dirty="0">
                <a:solidFill>
                  <a:schemeClr val="accent1">
                    <a:lumMod val="75000"/>
                  </a:schemeClr>
                </a:solidFill>
              </a:rPr>
              <a:t>Une gamme complète  </a:t>
            </a:r>
          </a:p>
        </p:txBody>
      </p:sp>
      <p:pic>
        <p:nvPicPr>
          <p:cNvPr id="12" name="Image 11" descr="Une image contenant intérieur, blanc, vaisselle, porcelaine&#10;&#10;Description générée automatiquement">
            <a:extLst>
              <a:ext uri="{FF2B5EF4-FFF2-40B4-BE49-F238E27FC236}">
                <a16:creationId xmlns:a16="http://schemas.microsoft.com/office/drawing/2014/main" id="{846A75F0-A411-4208-AE9D-B9414E5196F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0800000">
            <a:off x="2442932" y="1973420"/>
            <a:ext cx="748105" cy="685124"/>
          </a:xfrm>
          <a:prstGeom prst="rect">
            <a:avLst/>
          </a:prstGeom>
        </p:spPr>
      </p:pic>
      <p:pic>
        <p:nvPicPr>
          <p:cNvPr id="14" name="Image 13" descr="Une image contenant appareil de cuisine&#10;&#10;Description générée automatiquement">
            <a:extLst>
              <a:ext uri="{FF2B5EF4-FFF2-40B4-BE49-F238E27FC236}">
                <a16:creationId xmlns:a16="http://schemas.microsoft.com/office/drawing/2014/main" id="{7A1D6441-7AA6-47EC-AE4D-747292BA84A7}"/>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0800000">
            <a:off x="4279805" y="1973420"/>
            <a:ext cx="785334" cy="773960"/>
          </a:xfrm>
          <a:prstGeom prst="rect">
            <a:avLst/>
          </a:prstGeom>
        </p:spPr>
      </p:pic>
      <p:pic>
        <p:nvPicPr>
          <p:cNvPr id="16" name="Image 15" descr="Une image contenant blanc, vaisselle, porcelaine&#10;&#10;Description générée automatiquement">
            <a:extLst>
              <a:ext uri="{FF2B5EF4-FFF2-40B4-BE49-F238E27FC236}">
                <a16:creationId xmlns:a16="http://schemas.microsoft.com/office/drawing/2014/main" id="{8C6E4487-5540-42A9-8992-8751A640425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0800000">
            <a:off x="488908" y="2003186"/>
            <a:ext cx="748104" cy="621258"/>
          </a:xfrm>
          <a:prstGeom prst="rect">
            <a:avLst/>
          </a:prstGeom>
        </p:spPr>
      </p:pic>
      <p:pic>
        <p:nvPicPr>
          <p:cNvPr id="22" name="Image 21">
            <a:extLst>
              <a:ext uri="{FF2B5EF4-FFF2-40B4-BE49-F238E27FC236}">
                <a16:creationId xmlns:a16="http://schemas.microsoft.com/office/drawing/2014/main" id="{A1D2510B-AC54-4041-B3DC-BB5D4DC6EC3D}"/>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098001" y="1973420"/>
            <a:ext cx="748106" cy="780056"/>
          </a:xfrm>
          <a:prstGeom prst="rect">
            <a:avLst/>
          </a:prstGeom>
        </p:spPr>
      </p:pic>
      <p:sp>
        <p:nvSpPr>
          <p:cNvPr id="64" name="Ellipse 63">
            <a:extLst>
              <a:ext uri="{FF2B5EF4-FFF2-40B4-BE49-F238E27FC236}">
                <a16:creationId xmlns:a16="http://schemas.microsoft.com/office/drawing/2014/main" id="{2CB944C6-C5E2-4E59-9AB1-08C9D3CBE268}"/>
              </a:ext>
            </a:extLst>
          </p:cNvPr>
          <p:cNvSpPr>
            <a:spLocks noChangeAspect="1"/>
          </p:cNvSpPr>
          <p:nvPr/>
        </p:nvSpPr>
        <p:spPr>
          <a:xfrm>
            <a:off x="6601852" y="3848559"/>
            <a:ext cx="210983" cy="151200"/>
          </a:xfrm>
          <a:prstGeom prst="ellipse">
            <a:avLst/>
          </a:prstGeom>
          <a:solidFill>
            <a:srgbClr val="C0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5" name="Ellipse 64">
            <a:extLst>
              <a:ext uri="{FF2B5EF4-FFF2-40B4-BE49-F238E27FC236}">
                <a16:creationId xmlns:a16="http://schemas.microsoft.com/office/drawing/2014/main" id="{6FB7DE98-3F54-4F3D-AA75-60403ED71B85}"/>
              </a:ext>
            </a:extLst>
          </p:cNvPr>
          <p:cNvSpPr>
            <a:spLocks noChangeAspect="1"/>
          </p:cNvSpPr>
          <p:nvPr/>
        </p:nvSpPr>
        <p:spPr>
          <a:xfrm>
            <a:off x="5666304" y="2624444"/>
            <a:ext cx="210983" cy="151200"/>
          </a:xfrm>
          <a:prstGeom prst="ellipse">
            <a:avLst/>
          </a:prstGeom>
          <a:solidFill>
            <a:srgbClr val="C0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66" name="Ellipse 65">
            <a:extLst>
              <a:ext uri="{FF2B5EF4-FFF2-40B4-BE49-F238E27FC236}">
                <a16:creationId xmlns:a16="http://schemas.microsoft.com/office/drawing/2014/main" id="{7D0806EC-74F7-485F-A14B-01798833E388}"/>
              </a:ext>
            </a:extLst>
          </p:cNvPr>
          <p:cNvSpPr>
            <a:spLocks noChangeAspect="1"/>
          </p:cNvSpPr>
          <p:nvPr/>
        </p:nvSpPr>
        <p:spPr>
          <a:xfrm>
            <a:off x="4582629" y="3920050"/>
            <a:ext cx="210983" cy="151200"/>
          </a:xfrm>
          <a:prstGeom prst="ellipse">
            <a:avLst/>
          </a:prstGeom>
          <a:solidFill>
            <a:srgbClr val="C00000">
              <a:alpha val="3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0" name="Image 29">
            <a:extLst>
              <a:ext uri="{FF2B5EF4-FFF2-40B4-BE49-F238E27FC236}">
                <a16:creationId xmlns:a16="http://schemas.microsoft.com/office/drawing/2014/main" id="{98FEB23D-840E-4736-B26D-75764F577BD6}"/>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17369" y="3045327"/>
            <a:ext cx="1526909" cy="1406074"/>
          </a:xfrm>
          <a:prstGeom prst="rect">
            <a:avLst/>
          </a:prstGeom>
        </p:spPr>
      </p:pic>
      <p:sp>
        <p:nvSpPr>
          <p:cNvPr id="4" name="Titre 3">
            <a:extLst>
              <a:ext uri="{FF2B5EF4-FFF2-40B4-BE49-F238E27FC236}">
                <a16:creationId xmlns:a16="http://schemas.microsoft.com/office/drawing/2014/main" id="{ED5E4DBE-84C1-CB0A-AD8D-BD3F8BBF37A2}"/>
              </a:ext>
            </a:extLst>
          </p:cNvPr>
          <p:cNvSpPr>
            <a:spLocks noGrp="1"/>
          </p:cNvSpPr>
          <p:nvPr>
            <p:ph type="title"/>
          </p:nvPr>
        </p:nvSpPr>
        <p:spPr/>
        <p:txBody>
          <a:bodyPr/>
          <a:lstStyle/>
          <a:p>
            <a:r>
              <a:rPr lang="fr-FR" dirty="0"/>
              <a:t>détection automatique d’incendie</a:t>
            </a:r>
          </a:p>
        </p:txBody>
      </p:sp>
      <p:sp>
        <p:nvSpPr>
          <p:cNvPr id="3" name="Espace réservé du numéro de diapositive 2">
            <a:extLst>
              <a:ext uri="{FF2B5EF4-FFF2-40B4-BE49-F238E27FC236}">
                <a16:creationId xmlns:a16="http://schemas.microsoft.com/office/drawing/2014/main" id="{D5BBBEF2-F2A8-94CD-F55D-88F1398F3283}"/>
              </a:ext>
            </a:extLst>
          </p:cNvPr>
          <p:cNvSpPr>
            <a:spLocks noGrp="1"/>
          </p:cNvSpPr>
          <p:nvPr>
            <p:ph type="sldNum" sz="quarter" idx="4294967295"/>
          </p:nvPr>
        </p:nvSpPr>
        <p:spPr>
          <a:xfrm>
            <a:off x="8961438" y="4951413"/>
            <a:ext cx="182562" cy="133350"/>
          </a:xfrm>
        </p:spPr>
        <p:txBody>
          <a:bodyPr/>
          <a:lstStyle/>
          <a:p>
            <a:fld id="{BE375096-6367-4A46-9B35-1C341654C780}" type="slidenum">
              <a:rPr lang="en-US" smtClean="0"/>
              <a:pPr/>
              <a:t>49</a:t>
            </a:fld>
            <a:endParaRPr lang="en-US" dirty="0"/>
          </a:p>
        </p:txBody>
      </p:sp>
      <p:sp>
        <p:nvSpPr>
          <p:cNvPr id="5" name="Rectangle 4">
            <a:extLst>
              <a:ext uri="{FF2B5EF4-FFF2-40B4-BE49-F238E27FC236}">
                <a16:creationId xmlns:a16="http://schemas.microsoft.com/office/drawing/2014/main" id="{06257E37-ABB5-562D-F68D-012F2ABF0671}"/>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R.SCAN+ : gamme radio de détection incendie adressable</a:t>
            </a:r>
          </a:p>
        </p:txBody>
      </p:sp>
    </p:spTree>
    <p:extLst>
      <p:ext uri="{BB962C8B-B14F-4D97-AF65-F5344CB8AC3E}">
        <p14:creationId xmlns:p14="http://schemas.microsoft.com/office/powerpoint/2010/main" val="16648910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re 5">
            <a:extLst>
              <a:ext uri="{FF2B5EF4-FFF2-40B4-BE49-F238E27FC236}">
                <a16:creationId xmlns:a16="http://schemas.microsoft.com/office/drawing/2014/main" id="{CED639AE-A6D2-F0DD-0DEC-B0FCCD3AA3B8}"/>
              </a:ext>
            </a:extLst>
          </p:cNvPr>
          <p:cNvSpPr>
            <a:spLocks noGrp="1"/>
          </p:cNvSpPr>
          <p:nvPr>
            <p:ph type="title"/>
          </p:nvPr>
        </p:nvSpPr>
        <p:spPr/>
        <p:txBody>
          <a:bodyPr/>
          <a:lstStyle/>
          <a:p>
            <a:r>
              <a:rPr lang="fr-FR" dirty="0"/>
              <a:t>détection automatique d’incendie</a:t>
            </a:r>
          </a:p>
        </p:txBody>
      </p:sp>
      <p:sp>
        <p:nvSpPr>
          <p:cNvPr id="4" name="Espace réservé du numéro de diapositive 3">
            <a:extLst>
              <a:ext uri="{FF2B5EF4-FFF2-40B4-BE49-F238E27FC236}">
                <a16:creationId xmlns:a16="http://schemas.microsoft.com/office/drawing/2014/main" id="{138F3CF3-0A8F-ED19-F5A4-7FFD124B7BCE}"/>
              </a:ext>
            </a:extLst>
          </p:cNvPr>
          <p:cNvSpPr>
            <a:spLocks noGrp="1"/>
          </p:cNvSpPr>
          <p:nvPr>
            <p:ph type="sldNum" sz="quarter" idx="4"/>
          </p:nvPr>
        </p:nvSpPr>
        <p:spPr/>
        <p:txBody>
          <a:bodyPr/>
          <a:lstStyle/>
          <a:p>
            <a:fld id="{BE375096-6367-4A46-9B35-1C341654C780}" type="slidenum">
              <a:rPr lang="en-US" smtClean="0"/>
              <a:pPr/>
              <a:t>5</a:t>
            </a:fld>
            <a:endParaRPr lang="en-US" dirty="0"/>
          </a:p>
        </p:txBody>
      </p:sp>
      <p:sp>
        <p:nvSpPr>
          <p:cNvPr id="7" name="Rectangle 6">
            <a:extLst>
              <a:ext uri="{FF2B5EF4-FFF2-40B4-BE49-F238E27FC236}">
                <a16:creationId xmlns:a16="http://schemas.microsoft.com/office/drawing/2014/main" id="{404065EF-C02A-DD9D-D0F3-3EA7E4C3EA0A}"/>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Exemples d’utilisation</a:t>
            </a:r>
          </a:p>
        </p:txBody>
      </p:sp>
      <p:pic>
        <p:nvPicPr>
          <p:cNvPr id="8" name="Image 7">
            <a:extLst>
              <a:ext uri="{FF2B5EF4-FFF2-40B4-BE49-F238E27FC236}">
                <a16:creationId xmlns:a16="http://schemas.microsoft.com/office/drawing/2014/main" id="{124EBC6E-0854-9F98-D84B-A1486E262DE7}"/>
              </a:ext>
            </a:extLst>
          </p:cNvPr>
          <p:cNvPicPr>
            <a:picLocks noChangeAspect="1"/>
          </p:cNvPicPr>
          <p:nvPr/>
        </p:nvPicPr>
        <p:blipFill>
          <a:blip r:embed="rId2"/>
          <a:stretch>
            <a:fillRect/>
          </a:stretch>
        </p:blipFill>
        <p:spPr>
          <a:xfrm>
            <a:off x="323528" y="1498460"/>
            <a:ext cx="1008112" cy="3158002"/>
          </a:xfrm>
          <a:prstGeom prst="rect">
            <a:avLst/>
          </a:prstGeom>
        </p:spPr>
      </p:pic>
      <p:grpSp>
        <p:nvGrpSpPr>
          <p:cNvPr id="13" name="Groupe 12">
            <a:extLst>
              <a:ext uri="{FF2B5EF4-FFF2-40B4-BE49-F238E27FC236}">
                <a16:creationId xmlns:a16="http://schemas.microsoft.com/office/drawing/2014/main" id="{B91F795F-D6E7-068B-476B-2BFA72BD0204}"/>
              </a:ext>
            </a:extLst>
          </p:cNvPr>
          <p:cNvGrpSpPr/>
          <p:nvPr/>
        </p:nvGrpSpPr>
        <p:grpSpPr>
          <a:xfrm>
            <a:off x="1334156" y="1275606"/>
            <a:ext cx="3183660" cy="3380856"/>
            <a:chOff x="2051720" y="1484800"/>
            <a:chExt cx="3183660" cy="3380856"/>
          </a:xfrm>
        </p:grpSpPr>
        <p:pic>
          <p:nvPicPr>
            <p:cNvPr id="3" name="Image 2">
              <a:extLst>
                <a:ext uri="{FF2B5EF4-FFF2-40B4-BE49-F238E27FC236}">
                  <a16:creationId xmlns:a16="http://schemas.microsoft.com/office/drawing/2014/main" id="{C157C83B-C3AC-C965-8AEA-6FFA77B58FC8}"/>
                </a:ext>
              </a:extLst>
            </p:cNvPr>
            <p:cNvPicPr>
              <a:picLocks noChangeAspect="1"/>
            </p:cNvPicPr>
            <p:nvPr/>
          </p:nvPicPr>
          <p:blipFill>
            <a:blip r:embed="rId3"/>
            <a:stretch>
              <a:fillRect/>
            </a:stretch>
          </p:blipFill>
          <p:spPr>
            <a:xfrm>
              <a:off x="2051720" y="1484800"/>
              <a:ext cx="3183660" cy="949673"/>
            </a:xfrm>
            <a:prstGeom prst="rect">
              <a:avLst/>
            </a:prstGeom>
          </p:spPr>
        </p:pic>
        <p:pic>
          <p:nvPicPr>
            <p:cNvPr id="10" name="Image 9">
              <a:extLst>
                <a:ext uri="{FF2B5EF4-FFF2-40B4-BE49-F238E27FC236}">
                  <a16:creationId xmlns:a16="http://schemas.microsoft.com/office/drawing/2014/main" id="{D7199A4F-0F41-4477-69A3-EC9360312170}"/>
                </a:ext>
              </a:extLst>
            </p:cNvPr>
            <p:cNvPicPr>
              <a:picLocks noChangeAspect="1"/>
            </p:cNvPicPr>
            <p:nvPr/>
          </p:nvPicPr>
          <p:blipFill>
            <a:blip r:embed="rId4"/>
            <a:stretch>
              <a:fillRect/>
            </a:stretch>
          </p:blipFill>
          <p:spPr>
            <a:xfrm>
              <a:off x="2051720" y="2434475"/>
              <a:ext cx="3183660" cy="2431181"/>
            </a:xfrm>
            <a:prstGeom prst="rect">
              <a:avLst/>
            </a:prstGeom>
          </p:spPr>
        </p:pic>
      </p:grpSp>
      <p:pic>
        <p:nvPicPr>
          <p:cNvPr id="12" name="Image 11">
            <a:extLst>
              <a:ext uri="{FF2B5EF4-FFF2-40B4-BE49-F238E27FC236}">
                <a16:creationId xmlns:a16="http://schemas.microsoft.com/office/drawing/2014/main" id="{139E4456-D69A-44E1-B52E-779B692E448A}"/>
              </a:ext>
            </a:extLst>
          </p:cNvPr>
          <p:cNvPicPr>
            <a:picLocks noChangeAspect="1"/>
          </p:cNvPicPr>
          <p:nvPr/>
        </p:nvPicPr>
        <p:blipFill>
          <a:blip r:embed="rId5"/>
          <a:stretch>
            <a:fillRect/>
          </a:stretch>
        </p:blipFill>
        <p:spPr>
          <a:xfrm>
            <a:off x="6870069" y="1283901"/>
            <a:ext cx="1734379" cy="3382911"/>
          </a:xfrm>
          <a:prstGeom prst="rect">
            <a:avLst/>
          </a:prstGeom>
        </p:spPr>
      </p:pic>
      <p:pic>
        <p:nvPicPr>
          <p:cNvPr id="15" name="Image 14">
            <a:extLst>
              <a:ext uri="{FF2B5EF4-FFF2-40B4-BE49-F238E27FC236}">
                <a16:creationId xmlns:a16="http://schemas.microsoft.com/office/drawing/2014/main" id="{1C042FF4-C885-1B99-D352-4CAEC919321E}"/>
              </a:ext>
            </a:extLst>
          </p:cNvPr>
          <p:cNvPicPr>
            <a:picLocks noChangeAspect="1"/>
          </p:cNvPicPr>
          <p:nvPr/>
        </p:nvPicPr>
        <p:blipFill>
          <a:blip r:embed="rId2"/>
          <a:stretch>
            <a:fillRect/>
          </a:stretch>
        </p:blipFill>
        <p:spPr>
          <a:xfrm>
            <a:off x="5861957" y="1508810"/>
            <a:ext cx="1008112" cy="3158002"/>
          </a:xfrm>
          <a:prstGeom prst="rect">
            <a:avLst/>
          </a:prstGeom>
        </p:spPr>
      </p:pic>
      <p:pic>
        <p:nvPicPr>
          <p:cNvPr id="22" name="Image 21">
            <a:extLst>
              <a:ext uri="{FF2B5EF4-FFF2-40B4-BE49-F238E27FC236}">
                <a16:creationId xmlns:a16="http://schemas.microsoft.com/office/drawing/2014/main" id="{D429CB1B-D6AF-2A9E-161D-0F59105E70CA}"/>
              </a:ext>
            </a:extLst>
          </p:cNvPr>
          <p:cNvPicPr>
            <a:picLocks noChangeAspect="1"/>
          </p:cNvPicPr>
          <p:nvPr/>
        </p:nvPicPr>
        <p:blipFill rotWithShape="1">
          <a:blip r:embed="rId6"/>
          <a:srcRect t="-2278" b="42038"/>
          <a:stretch/>
        </p:blipFill>
        <p:spPr>
          <a:xfrm>
            <a:off x="6289162" y="4685950"/>
            <a:ext cx="2315286" cy="205774"/>
          </a:xfrm>
          <a:prstGeom prst="rect">
            <a:avLst/>
          </a:prstGeom>
        </p:spPr>
      </p:pic>
    </p:spTree>
    <p:extLst>
      <p:ext uri="{BB962C8B-B14F-4D97-AF65-F5344CB8AC3E}">
        <p14:creationId xmlns:p14="http://schemas.microsoft.com/office/powerpoint/2010/main" val="20598323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 name="Rectangle 230"/>
          <p:cNvSpPr>
            <a:spLocks noChangeArrowheads="1"/>
          </p:cNvSpPr>
          <p:nvPr/>
        </p:nvSpPr>
        <p:spPr bwMode="auto">
          <a:xfrm>
            <a:off x="160527" y="2451115"/>
            <a:ext cx="8793957" cy="2049692"/>
          </a:xfrm>
          <a:prstGeom prst="rect">
            <a:avLst/>
          </a:prstGeom>
          <a:gradFill flip="none" rotWithShape="1">
            <a:gsLst>
              <a:gs pos="8000">
                <a:srgbClr val="FFFFFF">
                  <a:lumMod val="95000"/>
                </a:srgbClr>
              </a:gs>
              <a:gs pos="56000">
                <a:schemeClr val="accent6">
                  <a:lumMod val="20000"/>
                  <a:lumOff val="80000"/>
                </a:schemeClr>
              </a:gs>
              <a:gs pos="98000">
                <a:schemeClr val="accent2">
                  <a:lumMod val="60000"/>
                  <a:lumOff val="40000"/>
                </a:schemeClr>
              </a:gs>
            </a:gsLst>
            <a:path path="circle">
              <a:fillToRect r="100000" b="100000"/>
            </a:path>
            <a:tileRect l="-100000" t="-100000"/>
          </a:gra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eaLnBrk="1" fontAlgn="base" hangingPunct="1">
              <a:spcBef>
                <a:spcPct val="0"/>
              </a:spcBef>
              <a:spcAft>
                <a:spcPct val="0"/>
              </a:spcAft>
              <a:defRPr/>
            </a:pPr>
            <a:endParaRPr lang="fr-FR" altLang="fr-FR" sz="1050" kern="0">
              <a:solidFill>
                <a:srgbClr val="000000"/>
              </a:solidFill>
              <a:latin typeface="Arial"/>
            </a:endParaRPr>
          </a:p>
        </p:txBody>
      </p:sp>
      <p:sp>
        <p:nvSpPr>
          <p:cNvPr id="38" name="Titre 1"/>
          <p:cNvSpPr>
            <a:spLocks noGrp="1"/>
          </p:cNvSpPr>
          <p:nvPr>
            <p:ph type="title"/>
          </p:nvPr>
        </p:nvSpPr>
        <p:spPr/>
        <p:txBody>
          <a:bodyPr>
            <a:normAutofit/>
          </a:bodyPr>
          <a:lstStyle/>
          <a:p>
            <a:r>
              <a:rPr lang="fr-FR" dirty="0"/>
              <a:t>détection automatique d’incendie</a:t>
            </a:r>
          </a:p>
        </p:txBody>
      </p:sp>
      <p:sp>
        <p:nvSpPr>
          <p:cNvPr id="6" name="Rectangle 5"/>
          <p:cNvSpPr/>
          <p:nvPr/>
        </p:nvSpPr>
        <p:spPr>
          <a:xfrm>
            <a:off x="123457" y="982383"/>
            <a:ext cx="5928453" cy="335156"/>
          </a:xfrm>
          <a:prstGeom prst="rect">
            <a:avLst/>
          </a:prstGeom>
          <a:solidFill>
            <a:schemeClr val="bg1">
              <a:lumMod val="95000"/>
            </a:schemeClr>
          </a:solidFill>
        </p:spPr>
        <p:txBody>
          <a:bodyPr wrap="square">
            <a:spAutoFit/>
          </a:bodyPr>
          <a:lstStyle/>
          <a:p>
            <a:pPr>
              <a:lnSpc>
                <a:spcPct val="150000"/>
              </a:lnSpc>
            </a:pPr>
            <a:r>
              <a:rPr lang="fr-FR" sz="1200" b="1" dirty="0">
                <a:solidFill>
                  <a:schemeClr val="accent1">
                    <a:lumMod val="75000"/>
                  </a:schemeClr>
                </a:solidFill>
              </a:rPr>
              <a:t>La sécurité du réseau  </a:t>
            </a:r>
          </a:p>
        </p:txBody>
      </p:sp>
      <p:grpSp>
        <p:nvGrpSpPr>
          <p:cNvPr id="72" name="Groupe 71"/>
          <p:cNvGrpSpPr/>
          <p:nvPr/>
        </p:nvGrpSpPr>
        <p:grpSpPr>
          <a:xfrm>
            <a:off x="160527" y="1613097"/>
            <a:ext cx="1380407" cy="2350964"/>
            <a:chOff x="178758" y="2150795"/>
            <a:chExt cx="1840542" cy="3134618"/>
          </a:xfrm>
        </p:grpSpPr>
        <p:sp>
          <p:nvSpPr>
            <p:cNvPr id="9" name="Content Placeholder 2"/>
            <p:cNvSpPr txBox="1">
              <a:spLocks/>
            </p:cNvSpPr>
            <p:nvPr/>
          </p:nvSpPr>
          <p:spPr bwMode="auto">
            <a:xfrm>
              <a:off x="178758" y="3315643"/>
              <a:ext cx="1840542" cy="1969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4000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fontAlgn="base">
                <a:spcBef>
                  <a:spcPct val="20000"/>
                </a:spcBef>
                <a:spcAft>
                  <a:spcPct val="0"/>
                </a:spcAft>
              </a:pPr>
              <a:r>
                <a:rPr lang="fr-FR" altLang="fr-FR" sz="900" b="1" dirty="0">
                  <a:solidFill>
                    <a:srgbClr val="002060"/>
                  </a:solidFill>
                  <a:latin typeface="Arial"/>
                  <a:cs typeface="Arial" charset="0"/>
                </a:rPr>
                <a:t>Réseau maillé</a:t>
              </a:r>
            </a:p>
            <a:p>
              <a:pPr algn="ctr" fontAlgn="base">
                <a:spcBef>
                  <a:spcPct val="20000"/>
                </a:spcBef>
                <a:spcAft>
                  <a:spcPct val="0"/>
                </a:spcAft>
              </a:pPr>
              <a:endParaRPr lang="fr-FR" altLang="fr-FR" sz="900" b="1" dirty="0">
                <a:solidFill>
                  <a:srgbClr val="002060"/>
                </a:solidFill>
                <a:latin typeface="Arial"/>
                <a:cs typeface="Arial" charset="0"/>
              </a:endParaRPr>
            </a:p>
            <a:p>
              <a:pPr marL="128588" indent="-128588" fontAlgn="base">
                <a:spcBef>
                  <a:spcPct val="20000"/>
                </a:spcBef>
                <a:spcAft>
                  <a:spcPct val="0"/>
                </a:spcAft>
                <a:buFont typeface="Wingdings" panose="05000000000000000000" pitchFamily="2" charset="2"/>
                <a:buChar char="§"/>
              </a:pPr>
              <a:r>
                <a:rPr lang="fr-FR" altLang="fr-FR" sz="900" dirty="0">
                  <a:solidFill>
                    <a:srgbClr val="000000"/>
                  </a:solidFill>
                  <a:latin typeface="Arial"/>
                  <a:cs typeface="Arial" charset="0"/>
                </a:rPr>
                <a:t>Fiabilise la communication radio</a:t>
              </a:r>
            </a:p>
            <a:p>
              <a:pPr marL="128588" indent="-128588" fontAlgn="base">
                <a:spcBef>
                  <a:spcPct val="20000"/>
                </a:spcBef>
                <a:spcAft>
                  <a:spcPct val="0"/>
                </a:spcAft>
                <a:buFont typeface="Wingdings" panose="05000000000000000000" pitchFamily="2" charset="2"/>
                <a:buChar char="§"/>
              </a:pPr>
              <a:endParaRPr lang="fr-FR" altLang="fr-FR" sz="900" dirty="0">
                <a:solidFill>
                  <a:srgbClr val="000000"/>
                </a:solidFill>
                <a:latin typeface="Arial"/>
                <a:cs typeface="Arial" charset="0"/>
              </a:endParaRPr>
            </a:p>
            <a:p>
              <a:pPr marL="128588" indent="-128588" fontAlgn="base">
                <a:spcBef>
                  <a:spcPct val="20000"/>
                </a:spcBef>
                <a:spcAft>
                  <a:spcPct val="0"/>
                </a:spcAft>
                <a:buFont typeface="Wingdings" panose="05000000000000000000" pitchFamily="2" charset="2"/>
                <a:buChar char="§"/>
              </a:pPr>
              <a:r>
                <a:rPr lang="fr-FR" altLang="fr-FR" sz="900" dirty="0">
                  <a:solidFill>
                    <a:srgbClr val="000000"/>
                  </a:solidFill>
                  <a:latin typeface="Arial"/>
                  <a:cs typeface="Arial" charset="0"/>
                </a:rPr>
                <a:t>Optimise la consommation des piles</a:t>
              </a:r>
            </a:p>
            <a:p>
              <a:pPr marL="128588" indent="-128588" algn="ctr" fontAlgn="base">
                <a:spcBef>
                  <a:spcPct val="20000"/>
                </a:spcBef>
                <a:spcAft>
                  <a:spcPct val="0"/>
                </a:spcAft>
                <a:buFont typeface="Wingdings" panose="05000000000000000000" pitchFamily="2" charset="2"/>
                <a:buChar char="§"/>
              </a:pPr>
              <a:endParaRPr lang="fr-FR" altLang="fr-FR" sz="900" dirty="0">
                <a:solidFill>
                  <a:srgbClr val="000000"/>
                </a:solidFill>
                <a:latin typeface="Arial"/>
                <a:cs typeface="Arial" charset="0"/>
              </a:endParaRPr>
            </a:p>
          </p:txBody>
        </p:sp>
        <p:pic>
          <p:nvPicPr>
            <p:cNvPr id="20" name="Picture 7"/>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1194" r="9064"/>
            <a:stretch/>
          </p:blipFill>
          <p:spPr bwMode="auto">
            <a:xfrm>
              <a:off x="581797" y="2150795"/>
              <a:ext cx="922466" cy="609396"/>
            </a:xfrm>
            <a:prstGeom prst="ellipse">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grpSp>
        <p:nvGrpSpPr>
          <p:cNvPr id="5" name="Groupe 4"/>
          <p:cNvGrpSpPr/>
          <p:nvPr/>
        </p:nvGrpSpPr>
        <p:grpSpPr>
          <a:xfrm>
            <a:off x="1757554" y="1573411"/>
            <a:ext cx="1620934" cy="2695347"/>
            <a:chOff x="1788779" y="1573411"/>
            <a:chExt cx="1620934" cy="2695347"/>
          </a:xfrm>
        </p:grpSpPr>
        <p:pic>
          <p:nvPicPr>
            <p:cNvPr id="52" name="Image 2"/>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25261" y="1573411"/>
              <a:ext cx="573822" cy="5898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Rectangle 2"/>
            <p:cNvSpPr>
              <a:spLocks noChangeArrowheads="1"/>
            </p:cNvSpPr>
            <p:nvPr/>
          </p:nvSpPr>
          <p:spPr bwMode="auto">
            <a:xfrm>
              <a:off x="1788779" y="2486732"/>
              <a:ext cx="1620934" cy="1782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fontAlgn="base" hangingPunct="1">
                <a:spcBef>
                  <a:spcPct val="0"/>
                </a:spcBef>
                <a:spcAft>
                  <a:spcPct val="0"/>
                </a:spcAft>
              </a:pPr>
              <a:r>
                <a:rPr lang="fr-FR" altLang="fr-FR" sz="900" b="1" dirty="0">
                  <a:solidFill>
                    <a:srgbClr val="002060"/>
                  </a:solidFill>
                  <a:latin typeface="Arial" charset="0"/>
                  <a:cs typeface="Arial" charset="0"/>
                </a:rPr>
                <a:t>Double antenne</a:t>
              </a:r>
            </a:p>
            <a:p>
              <a:pPr eaLnBrk="1" fontAlgn="base" hangingPunct="1">
                <a:spcBef>
                  <a:spcPct val="20000"/>
                </a:spcBef>
                <a:spcAft>
                  <a:spcPct val="0"/>
                </a:spcAft>
                <a:defRPr/>
              </a:pPr>
              <a:endParaRPr lang="fr-FR" altLang="fr-FR" sz="900" dirty="0">
                <a:solidFill>
                  <a:srgbClr val="000000"/>
                </a:solidFill>
                <a:latin typeface="Arial" charset="0"/>
                <a:cs typeface="Arial" charset="0"/>
              </a:endParaRPr>
            </a:p>
            <a:p>
              <a:pPr marL="171450" indent="-171450" eaLnBrk="1" fontAlgn="base" hangingPunct="1">
                <a:spcBef>
                  <a:spcPct val="20000"/>
                </a:spcBef>
                <a:spcAft>
                  <a:spcPct val="0"/>
                </a:spcAft>
                <a:buFont typeface="Wingdings" panose="05000000000000000000" pitchFamily="2" charset="2"/>
                <a:buChar char="§"/>
                <a:defRPr/>
              </a:pPr>
              <a:r>
                <a:rPr lang="fr-FR" altLang="fr-FR" sz="900" dirty="0">
                  <a:solidFill>
                    <a:srgbClr val="000000"/>
                  </a:solidFill>
                  <a:latin typeface="Arial" charset="0"/>
                  <a:cs typeface="Arial" charset="0"/>
                </a:rPr>
                <a:t>Facilite l’installation</a:t>
              </a:r>
            </a:p>
            <a:p>
              <a:pPr eaLnBrk="1" fontAlgn="base" hangingPunct="1">
                <a:spcBef>
                  <a:spcPct val="20000"/>
                </a:spcBef>
                <a:spcAft>
                  <a:spcPct val="0"/>
                </a:spcAft>
                <a:defRPr/>
              </a:pPr>
              <a:endParaRPr lang="fr-FR" altLang="fr-FR" sz="900" dirty="0">
                <a:solidFill>
                  <a:srgbClr val="000000"/>
                </a:solidFill>
                <a:latin typeface="Arial" charset="0"/>
                <a:cs typeface="Arial" charset="0"/>
              </a:endParaRPr>
            </a:p>
            <a:p>
              <a:pPr marL="171450" indent="-171450" eaLnBrk="1" fontAlgn="base" hangingPunct="1">
                <a:spcBef>
                  <a:spcPct val="20000"/>
                </a:spcBef>
                <a:spcAft>
                  <a:spcPct val="0"/>
                </a:spcAft>
                <a:buFont typeface="Wingdings" panose="05000000000000000000" pitchFamily="2" charset="2"/>
                <a:buChar char="§"/>
                <a:defRPr/>
              </a:pPr>
              <a:r>
                <a:rPr lang="fr-FR" altLang="fr-FR" sz="900" dirty="0">
                  <a:solidFill>
                    <a:srgbClr val="000000"/>
                  </a:solidFill>
                  <a:latin typeface="Arial" charset="0"/>
                  <a:cs typeface="Arial" charset="0"/>
                </a:rPr>
                <a:t>Améliore de façon significative  la qualité de la liaison</a:t>
              </a:r>
            </a:p>
            <a:p>
              <a:pPr marL="171450" indent="-171450" eaLnBrk="1" fontAlgn="base" hangingPunct="1">
                <a:spcBef>
                  <a:spcPct val="20000"/>
                </a:spcBef>
                <a:spcAft>
                  <a:spcPct val="0"/>
                </a:spcAft>
                <a:buFont typeface="Wingdings" panose="05000000000000000000" pitchFamily="2" charset="2"/>
                <a:buChar char="§"/>
                <a:defRPr/>
              </a:pPr>
              <a:endParaRPr lang="fr-FR" altLang="fr-FR" sz="900" dirty="0">
                <a:solidFill>
                  <a:srgbClr val="000000"/>
                </a:solidFill>
                <a:latin typeface="Arial" charset="0"/>
                <a:cs typeface="Arial" charset="0"/>
              </a:endParaRPr>
            </a:p>
            <a:p>
              <a:pPr marL="171450" indent="-171450" eaLnBrk="1" fontAlgn="base" hangingPunct="1">
                <a:spcBef>
                  <a:spcPct val="20000"/>
                </a:spcBef>
                <a:spcAft>
                  <a:spcPct val="0"/>
                </a:spcAft>
                <a:buFont typeface="Wingdings" panose="05000000000000000000" pitchFamily="2" charset="2"/>
                <a:buChar char="§"/>
                <a:defRPr/>
              </a:pPr>
              <a:r>
                <a:rPr lang="fr-FR" altLang="fr-FR" sz="900" dirty="0">
                  <a:solidFill>
                    <a:srgbClr val="000000"/>
                  </a:solidFill>
                  <a:latin typeface="Arial" charset="0"/>
                  <a:cs typeface="Arial" charset="0"/>
                </a:rPr>
                <a:t>Est généralisée à tout point, expandeur et interface</a:t>
              </a:r>
            </a:p>
          </p:txBody>
        </p:sp>
      </p:grpSp>
      <p:grpSp>
        <p:nvGrpSpPr>
          <p:cNvPr id="3" name="Groupe 2"/>
          <p:cNvGrpSpPr/>
          <p:nvPr/>
        </p:nvGrpSpPr>
        <p:grpSpPr>
          <a:xfrm>
            <a:off x="3595108" y="1455732"/>
            <a:ext cx="2610501" cy="2939215"/>
            <a:chOff x="3563888" y="1455732"/>
            <a:chExt cx="2610501" cy="2939215"/>
          </a:xfrm>
        </p:grpSpPr>
        <p:sp>
          <p:nvSpPr>
            <p:cNvPr id="42" name="Rectangle 3"/>
            <p:cNvSpPr>
              <a:spLocks noChangeArrowheads="1"/>
            </p:cNvSpPr>
            <p:nvPr/>
          </p:nvSpPr>
          <p:spPr bwMode="auto">
            <a:xfrm>
              <a:off x="3563888" y="2486732"/>
              <a:ext cx="2610501" cy="19082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fontAlgn="base" hangingPunct="1">
                <a:spcBef>
                  <a:spcPct val="0"/>
                </a:spcBef>
                <a:spcAft>
                  <a:spcPct val="0"/>
                </a:spcAft>
              </a:pPr>
              <a:r>
                <a:rPr lang="fr-FR" altLang="fr-FR" sz="900" b="1" dirty="0">
                  <a:solidFill>
                    <a:srgbClr val="002060"/>
                  </a:solidFill>
                  <a:latin typeface="Arial" charset="0"/>
                  <a:cs typeface="Arial" charset="0"/>
                </a:rPr>
                <a:t>Canaux sécurisés et doublés</a:t>
              </a:r>
            </a:p>
            <a:p>
              <a:pPr algn="ctr" eaLnBrk="1" fontAlgn="base" hangingPunct="1">
                <a:spcBef>
                  <a:spcPct val="0"/>
                </a:spcBef>
                <a:spcAft>
                  <a:spcPct val="0"/>
                </a:spcAft>
              </a:pPr>
              <a:endParaRPr lang="fr-FR" altLang="fr-FR" sz="900" dirty="0">
                <a:solidFill>
                  <a:srgbClr val="000000"/>
                </a:solidFill>
                <a:latin typeface="Arial" charset="0"/>
                <a:cs typeface="Arial" charset="0"/>
              </a:endParaRPr>
            </a:p>
            <a:p>
              <a:pPr marL="128588" indent="-128588" eaLnBrk="1" fontAlgn="base" hangingPunct="1">
                <a:spcBef>
                  <a:spcPct val="0"/>
                </a:spcBef>
                <a:spcAft>
                  <a:spcPct val="0"/>
                </a:spcAft>
                <a:buFont typeface="Wingdings" panose="05000000000000000000" pitchFamily="2" charset="2"/>
                <a:buChar char="§"/>
              </a:pPr>
              <a:r>
                <a:rPr lang="fr-FR" altLang="fr-FR" sz="900" dirty="0">
                  <a:solidFill>
                    <a:srgbClr val="000000"/>
                  </a:solidFill>
                  <a:latin typeface="Arial" charset="0"/>
                  <a:cs typeface="Arial" charset="0"/>
                </a:rPr>
                <a:t>Fréquences de 865 à 870 MHz</a:t>
              </a:r>
            </a:p>
            <a:p>
              <a:pPr marL="128588" indent="-128588" eaLnBrk="1" fontAlgn="base" hangingPunct="1">
                <a:spcBef>
                  <a:spcPct val="0"/>
                </a:spcBef>
                <a:spcAft>
                  <a:spcPct val="0"/>
                </a:spcAft>
                <a:buFont typeface="Wingdings" panose="05000000000000000000" pitchFamily="2" charset="2"/>
                <a:buChar char="§"/>
              </a:pPr>
              <a:endParaRPr lang="fr-FR" altLang="fr-FR" sz="300" dirty="0">
                <a:solidFill>
                  <a:srgbClr val="000000"/>
                </a:solidFill>
                <a:latin typeface="Arial" charset="0"/>
                <a:cs typeface="Arial" charset="0"/>
              </a:endParaRPr>
            </a:p>
            <a:p>
              <a:pPr marL="128588" indent="-128588" eaLnBrk="1" fontAlgn="base" hangingPunct="1">
                <a:spcBef>
                  <a:spcPct val="0"/>
                </a:spcBef>
                <a:spcAft>
                  <a:spcPct val="0"/>
                </a:spcAft>
                <a:buFont typeface="Wingdings" panose="05000000000000000000" pitchFamily="2" charset="2"/>
                <a:buChar char="§"/>
              </a:pPr>
              <a:r>
                <a:rPr lang="fr-FR" altLang="fr-FR" sz="900" dirty="0">
                  <a:solidFill>
                    <a:srgbClr val="000000"/>
                  </a:solidFill>
                  <a:latin typeface="Arial" charset="0"/>
                  <a:cs typeface="Arial" charset="0"/>
                </a:rPr>
                <a:t>250 kHz pour la bande passante. </a:t>
              </a:r>
            </a:p>
            <a:p>
              <a:pPr marL="128588" indent="-128588" eaLnBrk="1" fontAlgn="base" hangingPunct="1">
                <a:spcBef>
                  <a:spcPct val="0"/>
                </a:spcBef>
                <a:spcAft>
                  <a:spcPct val="0"/>
                </a:spcAft>
                <a:buFont typeface="Wingdings" panose="05000000000000000000" pitchFamily="2" charset="2"/>
                <a:buChar char="§"/>
              </a:pPr>
              <a:endParaRPr lang="fr-FR" altLang="fr-FR" sz="300" dirty="0">
                <a:solidFill>
                  <a:srgbClr val="000000"/>
                </a:solidFill>
                <a:latin typeface="Arial" charset="0"/>
                <a:cs typeface="Arial" charset="0"/>
              </a:endParaRPr>
            </a:p>
            <a:p>
              <a:pPr marL="128588" indent="-128588" eaLnBrk="1" fontAlgn="base" hangingPunct="1">
                <a:spcBef>
                  <a:spcPct val="0"/>
                </a:spcBef>
                <a:spcAft>
                  <a:spcPct val="0"/>
                </a:spcAft>
                <a:buFont typeface="Wingdings" panose="05000000000000000000" pitchFamily="2" charset="2"/>
                <a:buChar char="§"/>
              </a:pPr>
              <a:r>
                <a:rPr lang="fr-FR" altLang="fr-FR" sz="900" dirty="0">
                  <a:solidFill>
                    <a:srgbClr val="000000"/>
                  </a:solidFill>
                  <a:latin typeface="Arial" charset="0"/>
                  <a:cs typeface="Arial" charset="0"/>
                </a:rPr>
                <a:t>Communication simultanée de toutes les informations ascendantes et descendantes.</a:t>
              </a:r>
            </a:p>
            <a:p>
              <a:pPr marL="128588" indent="-128588" eaLnBrk="1" fontAlgn="base" hangingPunct="1">
                <a:spcBef>
                  <a:spcPct val="0"/>
                </a:spcBef>
                <a:spcAft>
                  <a:spcPct val="0"/>
                </a:spcAft>
                <a:buFont typeface="Wingdings" panose="05000000000000000000" pitchFamily="2" charset="2"/>
                <a:buChar char="§"/>
              </a:pPr>
              <a:endParaRPr lang="fr-FR" altLang="fr-FR" sz="300" dirty="0">
                <a:solidFill>
                  <a:srgbClr val="000000"/>
                </a:solidFill>
                <a:latin typeface="Arial" charset="0"/>
                <a:cs typeface="Arial" charset="0"/>
              </a:endParaRPr>
            </a:p>
            <a:p>
              <a:pPr marL="128588" indent="-128588" eaLnBrk="1" fontAlgn="base" hangingPunct="1">
                <a:spcBef>
                  <a:spcPct val="0"/>
                </a:spcBef>
                <a:spcAft>
                  <a:spcPct val="0"/>
                </a:spcAft>
                <a:buFont typeface="Wingdings" panose="05000000000000000000" pitchFamily="2" charset="2"/>
                <a:buChar char="§"/>
              </a:pPr>
              <a:r>
                <a:rPr lang="fr-FR" altLang="fr-FR" sz="900" dirty="0">
                  <a:solidFill>
                    <a:srgbClr val="000000"/>
                  </a:solidFill>
                  <a:latin typeface="Arial" charset="0"/>
                  <a:cs typeface="Arial" charset="0"/>
                </a:rPr>
                <a:t>2 canaux par interface</a:t>
              </a:r>
            </a:p>
            <a:p>
              <a:pPr eaLnBrk="1" fontAlgn="base" hangingPunct="1">
                <a:spcBef>
                  <a:spcPct val="0"/>
                </a:spcBef>
                <a:spcAft>
                  <a:spcPct val="0"/>
                </a:spcAft>
              </a:pPr>
              <a:endParaRPr lang="fr-FR" altLang="fr-FR" sz="400" dirty="0">
                <a:solidFill>
                  <a:srgbClr val="000000"/>
                </a:solidFill>
                <a:latin typeface="Arial" charset="0"/>
                <a:cs typeface="Arial" charset="0"/>
              </a:endParaRPr>
            </a:p>
            <a:p>
              <a:pPr marL="128588" indent="-128588" eaLnBrk="1" fontAlgn="base" hangingPunct="1">
                <a:spcBef>
                  <a:spcPct val="0"/>
                </a:spcBef>
                <a:spcAft>
                  <a:spcPct val="0"/>
                </a:spcAft>
                <a:buFont typeface="Wingdings" panose="05000000000000000000" pitchFamily="2" charset="2"/>
                <a:buChar char="§"/>
              </a:pPr>
              <a:r>
                <a:rPr lang="fr-FR" altLang="fr-FR" sz="900" dirty="0">
                  <a:solidFill>
                    <a:srgbClr val="000000"/>
                  </a:solidFill>
                  <a:latin typeface="Arial" charset="0"/>
                  <a:cs typeface="Arial" charset="0"/>
                </a:rPr>
                <a:t>8 interfaces par bus de détection</a:t>
              </a:r>
            </a:p>
            <a:p>
              <a:pPr marL="128588" indent="-128588" eaLnBrk="1" fontAlgn="base" hangingPunct="1">
                <a:spcBef>
                  <a:spcPct val="0"/>
                </a:spcBef>
                <a:spcAft>
                  <a:spcPct val="0"/>
                </a:spcAft>
                <a:buFont typeface="Wingdings" panose="05000000000000000000" pitchFamily="2" charset="2"/>
                <a:buChar char="§"/>
              </a:pPr>
              <a:endParaRPr lang="fr-FR" altLang="fr-FR" sz="300" dirty="0">
                <a:solidFill>
                  <a:srgbClr val="000000"/>
                </a:solidFill>
                <a:latin typeface="Arial" charset="0"/>
                <a:cs typeface="Arial" charset="0"/>
              </a:endParaRPr>
            </a:p>
            <a:p>
              <a:pPr marL="128588" indent="-128588" eaLnBrk="1" fontAlgn="base" hangingPunct="1">
                <a:spcBef>
                  <a:spcPct val="0"/>
                </a:spcBef>
                <a:spcAft>
                  <a:spcPct val="0"/>
                </a:spcAft>
                <a:buFont typeface="Wingdings" panose="05000000000000000000" pitchFamily="2" charset="2"/>
                <a:buChar char="§"/>
              </a:pPr>
              <a:r>
                <a:rPr lang="fr-FR" altLang="fr-FR" sz="900" dirty="0">
                  <a:solidFill>
                    <a:srgbClr val="000000"/>
                  </a:solidFill>
                  <a:latin typeface="Arial" charset="0"/>
                  <a:cs typeface="Arial" charset="0"/>
                </a:rPr>
                <a:t>Commutation automatique en cas de défaut de communication sur un canal</a:t>
              </a:r>
            </a:p>
            <a:p>
              <a:pPr marL="128588" indent="-128588" eaLnBrk="1" fontAlgn="base" hangingPunct="1">
                <a:spcBef>
                  <a:spcPct val="0"/>
                </a:spcBef>
                <a:spcAft>
                  <a:spcPct val="0"/>
                </a:spcAft>
                <a:buFont typeface="Wingdings" panose="05000000000000000000" pitchFamily="2" charset="2"/>
                <a:buChar char="§"/>
              </a:pPr>
              <a:endParaRPr lang="fr-FR" altLang="fr-FR" sz="300" dirty="0">
                <a:solidFill>
                  <a:srgbClr val="000000"/>
                </a:solidFill>
                <a:latin typeface="Arial" charset="0"/>
                <a:cs typeface="Arial" charset="0"/>
              </a:endParaRPr>
            </a:p>
            <a:p>
              <a:pPr marL="128588" indent="-128588" eaLnBrk="1" fontAlgn="base" hangingPunct="1">
                <a:spcBef>
                  <a:spcPct val="0"/>
                </a:spcBef>
                <a:spcAft>
                  <a:spcPct val="0"/>
                </a:spcAft>
                <a:buFont typeface="Wingdings" panose="05000000000000000000" pitchFamily="2" charset="2"/>
                <a:buChar char="§"/>
              </a:pPr>
              <a:r>
                <a:rPr lang="fr-FR" altLang="fr-FR" sz="900" dirty="0">
                  <a:solidFill>
                    <a:srgbClr val="000000"/>
                  </a:solidFill>
                  <a:latin typeface="Arial" charset="0"/>
                  <a:cs typeface="Arial" charset="0"/>
                </a:rPr>
                <a:t>Choix des canaux à la mise en service</a:t>
              </a:r>
            </a:p>
          </p:txBody>
        </p:sp>
        <p:grpSp>
          <p:nvGrpSpPr>
            <p:cNvPr id="2" name="Groupe 1"/>
            <p:cNvGrpSpPr/>
            <p:nvPr/>
          </p:nvGrpSpPr>
          <p:grpSpPr>
            <a:xfrm>
              <a:off x="3921363" y="1455732"/>
              <a:ext cx="1895551" cy="910649"/>
              <a:chOff x="4080045" y="1455732"/>
              <a:chExt cx="1895551" cy="910649"/>
            </a:xfrm>
          </p:grpSpPr>
          <p:grpSp>
            <p:nvGrpSpPr>
              <p:cNvPr id="4" name="Groupe 3"/>
              <p:cNvGrpSpPr/>
              <p:nvPr/>
            </p:nvGrpSpPr>
            <p:grpSpPr>
              <a:xfrm>
                <a:off x="4080045" y="1455732"/>
                <a:ext cx="1296405" cy="910649"/>
                <a:chOff x="178760" y="4655272"/>
                <a:chExt cx="1728540" cy="1214199"/>
              </a:xfrm>
            </p:grpSpPr>
            <p:pic>
              <p:nvPicPr>
                <p:cNvPr id="44" name="Image 2"/>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5846" y="5095760"/>
                  <a:ext cx="754369" cy="50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5"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t="77257"/>
                <a:stretch>
                  <a:fillRect/>
                </a:stretch>
              </p:blipFill>
              <p:spPr bwMode="auto">
                <a:xfrm>
                  <a:off x="178760" y="5656700"/>
                  <a:ext cx="1728540" cy="21277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6" name="Connecteur droit 45"/>
                <p:cNvCxnSpPr/>
                <p:nvPr/>
              </p:nvCxnSpPr>
              <p:spPr>
                <a:xfrm>
                  <a:off x="469781" y="5186319"/>
                  <a:ext cx="0" cy="321794"/>
                </a:xfrm>
                <a:prstGeom prst="line">
                  <a:avLst/>
                </a:prstGeom>
                <a:ln w="22225">
                  <a:solidFill>
                    <a:schemeClr val="accent6">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7" name="Connecteur droit 46"/>
                <p:cNvCxnSpPr/>
                <p:nvPr/>
              </p:nvCxnSpPr>
              <p:spPr>
                <a:xfrm>
                  <a:off x="1609245" y="5186319"/>
                  <a:ext cx="0" cy="321794"/>
                </a:xfrm>
                <a:prstGeom prst="line">
                  <a:avLst/>
                </a:prstGeom>
                <a:ln w="22225">
                  <a:solidFill>
                    <a:schemeClr val="accent6">
                      <a:lumMod val="40000"/>
                      <a:lumOff val="6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48" name="Picture 6"/>
                <p:cNvPicPr>
                  <a:picLocks noChangeAspect="1" noChangeArrowheads="1"/>
                </p:cNvPicPr>
                <p:nvPr/>
              </p:nvPicPr>
              <p:blipFill>
                <a:blip r:embed="rId6" cstate="print">
                  <a:extLst>
                    <a:ext uri="{28A0092B-C50C-407E-A947-70E740481C1C}">
                      <a14:useLocalDpi xmlns:a14="http://schemas.microsoft.com/office/drawing/2010/main" val="0"/>
                    </a:ext>
                  </a:extLst>
                </a:blip>
                <a:srcRect l="-2" r="671" b="32195"/>
                <a:stretch>
                  <a:fillRect/>
                </a:stretch>
              </p:blipFill>
              <p:spPr bwMode="auto">
                <a:xfrm>
                  <a:off x="178760" y="4655272"/>
                  <a:ext cx="1728540" cy="2365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9" name="Picture 7"/>
                <p:cNvPicPr>
                  <a:picLocks noChangeAspect="1" noChangeArrowheads="1"/>
                </p:cNvPicPr>
                <p:nvPr/>
              </p:nvPicPr>
              <p:blipFill>
                <a:blip r:embed="rId7" cstate="print">
                  <a:extLst>
                    <a:ext uri="{28A0092B-C50C-407E-A947-70E740481C1C}">
                      <a14:useLocalDpi xmlns:a14="http://schemas.microsoft.com/office/drawing/2010/main" val="0"/>
                    </a:ext>
                  </a:extLst>
                </a:blip>
                <a:srcRect l="2" r="311"/>
                <a:stretch>
                  <a:fillRect/>
                </a:stretch>
              </p:blipFill>
              <p:spPr bwMode="auto">
                <a:xfrm>
                  <a:off x="178760" y="4901452"/>
                  <a:ext cx="1728540" cy="12309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pic>
            <p:nvPicPr>
              <p:cNvPr id="22" name="Image 1"/>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96120" y="1732685"/>
                <a:ext cx="479476" cy="4410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grpSp>
        <p:nvGrpSpPr>
          <p:cNvPr id="67" name="Groupe 66"/>
          <p:cNvGrpSpPr/>
          <p:nvPr/>
        </p:nvGrpSpPr>
        <p:grpSpPr>
          <a:xfrm>
            <a:off x="6300193" y="1469005"/>
            <a:ext cx="2654541" cy="2771914"/>
            <a:chOff x="8400258" y="1958673"/>
            <a:chExt cx="3539388" cy="3695885"/>
          </a:xfrm>
        </p:grpSpPr>
        <p:sp>
          <p:nvSpPr>
            <p:cNvPr id="54" name="Rectangle 53"/>
            <p:cNvSpPr/>
            <p:nvPr/>
          </p:nvSpPr>
          <p:spPr bwMode="auto">
            <a:xfrm>
              <a:off x="10148390" y="2087979"/>
              <a:ext cx="390334" cy="313186"/>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900" kern="0">
                <a:solidFill>
                  <a:srgbClr val="000000"/>
                </a:solidFill>
              </a:endParaRPr>
            </a:p>
          </p:txBody>
        </p:sp>
        <p:grpSp>
          <p:nvGrpSpPr>
            <p:cNvPr id="66" name="Groupe 65"/>
            <p:cNvGrpSpPr/>
            <p:nvPr/>
          </p:nvGrpSpPr>
          <p:grpSpPr>
            <a:xfrm>
              <a:off x="8961337" y="1958673"/>
              <a:ext cx="2349574" cy="1043924"/>
              <a:chOff x="8961337" y="2600801"/>
              <a:chExt cx="2349574" cy="1043924"/>
            </a:xfrm>
          </p:grpSpPr>
          <p:sp>
            <p:nvSpPr>
              <p:cNvPr id="32" name="Rectangle 31"/>
              <p:cNvSpPr/>
              <p:nvPr/>
            </p:nvSpPr>
            <p:spPr bwMode="auto">
              <a:xfrm>
                <a:off x="8961337" y="2976731"/>
                <a:ext cx="390334" cy="313186"/>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900" kern="0">
                  <a:solidFill>
                    <a:srgbClr val="000000"/>
                  </a:solidFill>
                </a:endParaRPr>
              </a:p>
            </p:txBody>
          </p:sp>
          <p:sp>
            <p:nvSpPr>
              <p:cNvPr id="25" name="Rectangle 24"/>
              <p:cNvSpPr/>
              <p:nvPr/>
            </p:nvSpPr>
            <p:spPr bwMode="auto">
              <a:xfrm>
                <a:off x="10074060" y="3331539"/>
                <a:ext cx="390334" cy="313186"/>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900" kern="0">
                  <a:solidFill>
                    <a:srgbClr val="000000"/>
                  </a:solidFill>
                </a:endParaRPr>
              </a:p>
            </p:txBody>
          </p:sp>
          <p:sp>
            <p:nvSpPr>
              <p:cNvPr id="27" name="Rectangle 26"/>
              <p:cNvSpPr/>
              <p:nvPr/>
            </p:nvSpPr>
            <p:spPr bwMode="auto">
              <a:xfrm>
                <a:off x="10920577" y="2600801"/>
                <a:ext cx="390334" cy="313186"/>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900" kern="0">
                  <a:solidFill>
                    <a:srgbClr val="000000"/>
                  </a:solidFill>
                </a:endParaRPr>
              </a:p>
            </p:txBody>
          </p:sp>
          <p:sp>
            <p:nvSpPr>
              <p:cNvPr id="30" name="Rectangle 29"/>
              <p:cNvSpPr/>
              <p:nvPr/>
            </p:nvSpPr>
            <p:spPr bwMode="auto">
              <a:xfrm>
                <a:off x="10074060" y="2600801"/>
                <a:ext cx="390334" cy="313186"/>
              </a:xfrm>
              <a:prstGeom prst="rect">
                <a:avLst/>
              </a:prstGeom>
              <a:solidFill>
                <a:srgbClr val="FFFFFF"/>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900" kern="0">
                  <a:solidFill>
                    <a:srgbClr val="000000"/>
                  </a:solidFill>
                </a:endParaRPr>
              </a:p>
            </p:txBody>
          </p:sp>
          <p:sp>
            <p:nvSpPr>
              <p:cNvPr id="56" name="Rectangle 55"/>
              <p:cNvSpPr/>
              <p:nvPr/>
            </p:nvSpPr>
            <p:spPr bwMode="auto">
              <a:xfrm>
                <a:off x="9694562" y="3076494"/>
                <a:ext cx="68942" cy="113661"/>
              </a:xfrm>
              <a:prstGeom prst="rect">
                <a:avLst/>
              </a:prstGeom>
              <a:no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eaLnBrk="0" fontAlgn="base" hangingPunct="0">
                  <a:spcBef>
                    <a:spcPct val="0"/>
                  </a:spcBef>
                  <a:spcAft>
                    <a:spcPct val="0"/>
                  </a:spcAft>
                  <a:defRPr/>
                </a:pPr>
                <a:endParaRPr lang="fr-FR" sz="900" kern="0">
                  <a:solidFill>
                    <a:srgbClr val="000000"/>
                  </a:solidFill>
                </a:endParaRPr>
              </a:p>
            </p:txBody>
          </p:sp>
        </p:grpSp>
        <p:sp>
          <p:nvSpPr>
            <p:cNvPr id="58" name="Rectangle 1"/>
            <p:cNvSpPr>
              <a:spLocks noChangeArrowheads="1"/>
            </p:cNvSpPr>
            <p:nvPr/>
          </p:nvSpPr>
          <p:spPr bwMode="auto">
            <a:xfrm>
              <a:off x="8400258" y="3315457"/>
              <a:ext cx="3539388" cy="23391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algn="ctr" eaLnBrk="1" fontAlgn="base" hangingPunct="1">
                <a:spcBef>
                  <a:spcPct val="0"/>
                </a:spcBef>
                <a:spcAft>
                  <a:spcPct val="0"/>
                </a:spcAft>
              </a:pPr>
              <a:r>
                <a:rPr lang="fr-FR" altLang="fr-FR" sz="900" b="1" dirty="0">
                  <a:solidFill>
                    <a:srgbClr val="002060"/>
                  </a:solidFill>
                  <a:latin typeface="Arial" charset="0"/>
                  <a:cs typeface="Arial" charset="0"/>
                </a:rPr>
                <a:t>Dispositifs de communication secourus</a:t>
              </a:r>
            </a:p>
            <a:p>
              <a:pPr eaLnBrk="1" fontAlgn="base" hangingPunct="1">
                <a:spcBef>
                  <a:spcPct val="0"/>
                </a:spcBef>
                <a:spcAft>
                  <a:spcPct val="0"/>
                </a:spcAft>
              </a:pPr>
              <a:endParaRPr lang="fr-FR" altLang="fr-FR" sz="900" dirty="0">
                <a:solidFill>
                  <a:srgbClr val="000000"/>
                </a:solidFill>
                <a:latin typeface="Arial" charset="0"/>
                <a:cs typeface="Arial" charset="0"/>
              </a:endParaRPr>
            </a:p>
            <a:p>
              <a:pPr marL="128588" indent="-128588" eaLnBrk="1" fontAlgn="base" hangingPunct="1">
                <a:spcBef>
                  <a:spcPct val="0"/>
                </a:spcBef>
                <a:spcAft>
                  <a:spcPct val="0"/>
                </a:spcAft>
                <a:buFont typeface="Wingdings" panose="05000000000000000000" pitchFamily="2" charset="2"/>
                <a:buChar char="§"/>
              </a:pPr>
              <a:r>
                <a:rPr lang="fr-FR" altLang="fr-FR" sz="900" dirty="0">
                  <a:solidFill>
                    <a:srgbClr val="000000"/>
                  </a:solidFill>
                  <a:latin typeface="Arial" charset="0"/>
                  <a:cs typeface="Arial" charset="0"/>
                </a:rPr>
                <a:t>Chaque liaison principale est secourue</a:t>
              </a:r>
            </a:p>
            <a:p>
              <a:pPr marL="128588" indent="-128588" eaLnBrk="1" fontAlgn="base" hangingPunct="1">
                <a:spcBef>
                  <a:spcPct val="0"/>
                </a:spcBef>
                <a:spcAft>
                  <a:spcPct val="0"/>
                </a:spcAft>
                <a:buFont typeface="Wingdings" panose="05000000000000000000" pitchFamily="2" charset="2"/>
                <a:buChar char="§"/>
              </a:pPr>
              <a:endParaRPr lang="fr-FR" altLang="fr-FR" sz="300" dirty="0">
                <a:solidFill>
                  <a:srgbClr val="000000"/>
                </a:solidFill>
                <a:latin typeface="Arial" charset="0"/>
                <a:cs typeface="Arial" charset="0"/>
              </a:endParaRPr>
            </a:p>
            <a:p>
              <a:pPr marL="128588" indent="-128588" eaLnBrk="1" fontAlgn="base" hangingPunct="1">
                <a:spcBef>
                  <a:spcPct val="0"/>
                </a:spcBef>
                <a:spcAft>
                  <a:spcPct val="0"/>
                </a:spcAft>
                <a:buFont typeface="Wingdings" panose="05000000000000000000" pitchFamily="2" charset="2"/>
                <a:buChar char="§"/>
              </a:pPr>
              <a:r>
                <a:rPr lang="fr-FR" altLang="fr-FR" sz="900" dirty="0">
                  <a:solidFill>
                    <a:srgbClr val="000000"/>
                  </a:solidFill>
                  <a:latin typeface="Arial" charset="0"/>
                  <a:cs typeface="Arial" charset="0"/>
                </a:rPr>
                <a:t>La liaison secourue sert instantanément en cas de perte de communication sur la liaison principale.</a:t>
              </a:r>
            </a:p>
            <a:p>
              <a:pPr marL="128588" indent="-128588" eaLnBrk="1" fontAlgn="base" hangingPunct="1">
                <a:spcBef>
                  <a:spcPct val="0"/>
                </a:spcBef>
                <a:spcAft>
                  <a:spcPct val="0"/>
                </a:spcAft>
                <a:buFont typeface="Wingdings" panose="05000000000000000000" pitchFamily="2" charset="2"/>
                <a:buChar char="§"/>
              </a:pPr>
              <a:endParaRPr lang="fr-FR" altLang="fr-FR" sz="300" dirty="0">
                <a:solidFill>
                  <a:srgbClr val="000000"/>
                </a:solidFill>
                <a:latin typeface="Arial" charset="0"/>
                <a:cs typeface="Arial" charset="0"/>
              </a:endParaRPr>
            </a:p>
            <a:p>
              <a:pPr marL="128588" indent="-128588" eaLnBrk="1" fontAlgn="base" hangingPunct="1">
                <a:spcBef>
                  <a:spcPct val="0"/>
                </a:spcBef>
                <a:spcAft>
                  <a:spcPct val="0"/>
                </a:spcAft>
                <a:buFont typeface="Wingdings" panose="05000000000000000000" pitchFamily="2" charset="2"/>
                <a:buChar char="§"/>
              </a:pPr>
              <a:r>
                <a:rPr lang="fr-FR" altLang="fr-FR" sz="900" dirty="0">
                  <a:solidFill>
                    <a:srgbClr val="000000"/>
                  </a:solidFill>
                  <a:latin typeface="Arial" charset="0"/>
                  <a:cs typeface="Arial" charset="0"/>
                </a:rPr>
                <a:t>La liaison secourue est testée régulièrement</a:t>
              </a:r>
            </a:p>
            <a:p>
              <a:pPr marL="128588" indent="-128588" eaLnBrk="1" fontAlgn="base" hangingPunct="1">
                <a:spcBef>
                  <a:spcPct val="0"/>
                </a:spcBef>
                <a:spcAft>
                  <a:spcPct val="0"/>
                </a:spcAft>
                <a:buFont typeface="Wingdings" panose="05000000000000000000" pitchFamily="2" charset="2"/>
                <a:buChar char="§"/>
              </a:pPr>
              <a:endParaRPr lang="fr-FR" altLang="fr-FR" sz="300" dirty="0">
                <a:solidFill>
                  <a:srgbClr val="000000"/>
                </a:solidFill>
                <a:latin typeface="Arial" charset="0"/>
                <a:cs typeface="Arial" charset="0"/>
              </a:endParaRPr>
            </a:p>
            <a:p>
              <a:pPr marL="128588" indent="-128588" eaLnBrk="1" fontAlgn="base" hangingPunct="1">
                <a:spcBef>
                  <a:spcPct val="0"/>
                </a:spcBef>
                <a:spcAft>
                  <a:spcPct val="0"/>
                </a:spcAft>
                <a:buFont typeface="Wingdings" panose="05000000000000000000" pitchFamily="2" charset="2"/>
                <a:buChar char="§"/>
              </a:pPr>
              <a:r>
                <a:rPr lang="fr-FR" altLang="fr-FR" sz="900" dirty="0">
                  <a:solidFill>
                    <a:srgbClr val="000000"/>
                  </a:solidFill>
                  <a:latin typeface="Arial" charset="0"/>
                  <a:cs typeface="Arial" charset="0"/>
                </a:rPr>
                <a:t>La configuration du réseau est sauvegardée sur l’interface et sur un second dispositif du réseau  assurant la continuité de service en cas de panne de l’interface</a:t>
              </a:r>
            </a:p>
          </p:txBody>
        </p:sp>
      </p:grpSp>
      <p:pic>
        <p:nvPicPr>
          <p:cNvPr id="73" name="Image 72"/>
          <p:cNvPicPr>
            <a:picLocks noChangeAspect="1"/>
          </p:cNvPicPr>
          <p:nvPr/>
        </p:nvPicPr>
        <p:blipFill>
          <a:blip r:embed="rId9"/>
          <a:stretch>
            <a:fillRect/>
          </a:stretch>
        </p:blipFill>
        <p:spPr>
          <a:xfrm>
            <a:off x="6422230" y="1455732"/>
            <a:ext cx="2532255" cy="978494"/>
          </a:xfrm>
          <a:prstGeom prst="rect">
            <a:avLst/>
          </a:prstGeom>
        </p:spPr>
      </p:pic>
      <p:sp>
        <p:nvSpPr>
          <p:cNvPr id="7" name="Espace réservé du numéro de diapositive 6">
            <a:extLst>
              <a:ext uri="{FF2B5EF4-FFF2-40B4-BE49-F238E27FC236}">
                <a16:creationId xmlns:a16="http://schemas.microsoft.com/office/drawing/2014/main" id="{B2D27915-8CB3-D249-532C-D76F63225839}"/>
              </a:ext>
            </a:extLst>
          </p:cNvPr>
          <p:cNvSpPr>
            <a:spLocks noGrp="1"/>
          </p:cNvSpPr>
          <p:nvPr>
            <p:ph type="sldNum" sz="quarter" idx="4"/>
          </p:nvPr>
        </p:nvSpPr>
        <p:spPr/>
        <p:txBody>
          <a:bodyPr/>
          <a:lstStyle/>
          <a:p>
            <a:fld id="{BE375096-6367-4A46-9B35-1C341654C780}" type="slidenum">
              <a:rPr lang="en-US" smtClean="0"/>
              <a:pPr/>
              <a:t>50</a:t>
            </a:fld>
            <a:endParaRPr lang="en-US" dirty="0"/>
          </a:p>
        </p:txBody>
      </p:sp>
      <p:sp>
        <p:nvSpPr>
          <p:cNvPr id="8" name="Rectangle 7">
            <a:extLst>
              <a:ext uri="{FF2B5EF4-FFF2-40B4-BE49-F238E27FC236}">
                <a16:creationId xmlns:a16="http://schemas.microsoft.com/office/drawing/2014/main" id="{7F8FD4DA-B2ED-E76E-D399-DE2017FE27BB}"/>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R.SCAN+ : gamme radio de détection incendie adressable</a:t>
            </a:r>
          </a:p>
        </p:txBody>
      </p:sp>
    </p:spTree>
    <p:extLst>
      <p:ext uri="{BB962C8B-B14F-4D97-AF65-F5344CB8AC3E}">
        <p14:creationId xmlns:p14="http://schemas.microsoft.com/office/powerpoint/2010/main" val="3086304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itre 1"/>
          <p:cNvSpPr>
            <a:spLocks noGrp="1"/>
          </p:cNvSpPr>
          <p:nvPr>
            <p:ph type="title"/>
          </p:nvPr>
        </p:nvSpPr>
        <p:spPr/>
        <p:txBody>
          <a:bodyPr>
            <a:normAutofit/>
          </a:bodyPr>
          <a:lstStyle/>
          <a:p>
            <a:r>
              <a:rPr lang="fr-FR" dirty="0"/>
              <a:t>détection automatique d’incendie</a:t>
            </a:r>
          </a:p>
        </p:txBody>
      </p:sp>
      <p:sp>
        <p:nvSpPr>
          <p:cNvPr id="6" name="Rectangle 5"/>
          <p:cNvSpPr/>
          <p:nvPr/>
        </p:nvSpPr>
        <p:spPr>
          <a:xfrm>
            <a:off x="123457" y="982383"/>
            <a:ext cx="5928451" cy="335156"/>
          </a:xfrm>
          <a:prstGeom prst="rect">
            <a:avLst/>
          </a:prstGeom>
          <a:solidFill>
            <a:schemeClr val="bg1">
              <a:lumMod val="95000"/>
            </a:schemeClr>
          </a:solidFill>
        </p:spPr>
        <p:txBody>
          <a:bodyPr wrap="square">
            <a:spAutoFit/>
          </a:bodyPr>
          <a:lstStyle/>
          <a:p>
            <a:pPr>
              <a:lnSpc>
                <a:spcPct val="150000"/>
              </a:lnSpc>
            </a:pPr>
            <a:r>
              <a:rPr lang="fr-FR" sz="1200" b="1" dirty="0">
                <a:solidFill>
                  <a:schemeClr val="accent1">
                    <a:lumMod val="75000"/>
                  </a:schemeClr>
                </a:solidFill>
              </a:rPr>
              <a:t>La souplesse de paramétrage </a:t>
            </a:r>
          </a:p>
        </p:txBody>
      </p:sp>
      <p:pic>
        <p:nvPicPr>
          <p:cNvPr id="2" name="Image 1"/>
          <p:cNvPicPr>
            <a:picLocks noChangeAspect="1"/>
          </p:cNvPicPr>
          <p:nvPr/>
        </p:nvPicPr>
        <p:blipFill>
          <a:blip r:embed="rId3"/>
          <a:stretch>
            <a:fillRect/>
          </a:stretch>
        </p:blipFill>
        <p:spPr>
          <a:xfrm>
            <a:off x="135731" y="2139702"/>
            <a:ext cx="3757613" cy="2786132"/>
          </a:xfrm>
          <a:prstGeom prst="rect">
            <a:avLst/>
          </a:prstGeom>
          <a:ln>
            <a:solidFill>
              <a:schemeClr val="tx1">
                <a:lumMod val="50000"/>
                <a:lumOff val="50000"/>
              </a:schemeClr>
            </a:solidFill>
          </a:ln>
          <a:effectLst/>
        </p:spPr>
      </p:pic>
      <p:pic>
        <p:nvPicPr>
          <p:cNvPr id="3" name="Image 2"/>
          <p:cNvPicPr>
            <a:picLocks noChangeAspect="1"/>
          </p:cNvPicPr>
          <p:nvPr/>
        </p:nvPicPr>
        <p:blipFill rotWithShape="1">
          <a:blip r:embed="rId4"/>
          <a:srcRect l="43986"/>
          <a:stretch/>
        </p:blipFill>
        <p:spPr>
          <a:xfrm>
            <a:off x="7399945" y="2139702"/>
            <a:ext cx="1660637" cy="1356238"/>
          </a:xfrm>
          <a:prstGeom prst="rect">
            <a:avLst/>
          </a:prstGeom>
          <a:ln>
            <a:solidFill>
              <a:schemeClr val="tx1">
                <a:lumMod val="50000"/>
                <a:lumOff val="50000"/>
              </a:schemeClr>
            </a:solidFill>
          </a:ln>
          <a:effectLst/>
        </p:spPr>
      </p:pic>
      <p:pic>
        <p:nvPicPr>
          <p:cNvPr id="4" name="Image 3"/>
          <p:cNvPicPr>
            <a:picLocks noChangeAspect="1"/>
          </p:cNvPicPr>
          <p:nvPr/>
        </p:nvPicPr>
        <p:blipFill>
          <a:blip r:embed="rId5"/>
          <a:stretch>
            <a:fillRect/>
          </a:stretch>
        </p:blipFill>
        <p:spPr>
          <a:xfrm>
            <a:off x="4060420" y="2139702"/>
            <a:ext cx="3172448" cy="2083758"/>
          </a:xfrm>
          <a:prstGeom prst="rect">
            <a:avLst/>
          </a:prstGeom>
          <a:ln>
            <a:solidFill>
              <a:schemeClr val="tx1">
                <a:lumMod val="50000"/>
                <a:lumOff val="50000"/>
              </a:schemeClr>
            </a:solidFill>
          </a:ln>
          <a:effectLst/>
        </p:spPr>
      </p:pic>
      <p:sp>
        <p:nvSpPr>
          <p:cNvPr id="59" name="ZoneTexte 58"/>
          <p:cNvSpPr txBox="1"/>
          <p:nvPr/>
        </p:nvSpPr>
        <p:spPr>
          <a:xfrm>
            <a:off x="4060420" y="1446045"/>
            <a:ext cx="3172448" cy="461665"/>
          </a:xfrm>
          <a:prstGeom prst="rect">
            <a:avLst/>
          </a:prstGeom>
          <a:solidFill>
            <a:schemeClr val="accent6">
              <a:lumMod val="20000"/>
              <a:lumOff val="80000"/>
            </a:schemeClr>
          </a:solidFill>
        </p:spPr>
        <p:txBody>
          <a:bodyPr wrap="square" rtlCol="0">
            <a:spAutoFit/>
          </a:bodyPr>
          <a:lstStyle/>
          <a:p>
            <a:pPr algn="ctr"/>
            <a:r>
              <a:rPr lang="fr-FR" sz="1200" dirty="0">
                <a:solidFill>
                  <a:prstClr val="black"/>
                </a:solidFill>
              </a:rPr>
              <a:t>Zone de détection programmable </a:t>
            </a:r>
          </a:p>
          <a:p>
            <a:pPr algn="ctr"/>
            <a:r>
              <a:rPr lang="fr-FR" sz="1200" dirty="0">
                <a:solidFill>
                  <a:prstClr val="black"/>
                </a:solidFill>
              </a:rPr>
              <a:t>en mode mixte (filaire / radios)</a:t>
            </a:r>
          </a:p>
        </p:txBody>
      </p:sp>
      <p:sp>
        <p:nvSpPr>
          <p:cNvPr id="60" name="ZoneTexte 59"/>
          <p:cNvSpPr txBox="1"/>
          <p:nvPr/>
        </p:nvSpPr>
        <p:spPr>
          <a:xfrm>
            <a:off x="135731" y="1446045"/>
            <a:ext cx="3757613" cy="461665"/>
          </a:xfrm>
          <a:prstGeom prst="rect">
            <a:avLst/>
          </a:prstGeom>
          <a:solidFill>
            <a:schemeClr val="bg2">
              <a:lumMod val="90000"/>
            </a:schemeClr>
          </a:solidFill>
        </p:spPr>
        <p:txBody>
          <a:bodyPr wrap="square" rtlCol="0">
            <a:spAutoFit/>
          </a:bodyPr>
          <a:lstStyle/>
          <a:p>
            <a:pPr algn="ctr"/>
            <a:r>
              <a:rPr lang="fr-FR" sz="1200" dirty="0">
                <a:solidFill>
                  <a:prstClr val="black"/>
                </a:solidFill>
              </a:rPr>
              <a:t>Installation filaire et radio </a:t>
            </a:r>
          </a:p>
          <a:p>
            <a:pPr algn="ctr"/>
            <a:r>
              <a:rPr lang="fr-FR" sz="1200" dirty="0">
                <a:solidFill>
                  <a:prstClr val="black"/>
                </a:solidFill>
              </a:rPr>
              <a:t>sur une même voie de transmission</a:t>
            </a:r>
          </a:p>
        </p:txBody>
      </p:sp>
      <p:sp>
        <p:nvSpPr>
          <p:cNvPr id="61" name="ZoneTexte 60"/>
          <p:cNvSpPr txBox="1"/>
          <p:nvPr/>
        </p:nvSpPr>
        <p:spPr>
          <a:xfrm>
            <a:off x="7399945" y="1466012"/>
            <a:ext cx="1660637" cy="461665"/>
          </a:xfrm>
          <a:prstGeom prst="rect">
            <a:avLst/>
          </a:prstGeom>
          <a:solidFill>
            <a:schemeClr val="accent2">
              <a:lumMod val="60000"/>
              <a:lumOff val="40000"/>
            </a:schemeClr>
          </a:solidFill>
        </p:spPr>
        <p:txBody>
          <a:bodyPr wrap="square" rtlCol="0">
            <a:spAutoFit/>
          </a:bodyPr>
          <a:lstStyle/>
          <a:p>
            <a:pPr algn="ctr"/>
            <a:r>
              <a:rPr lang="fr-FR" sz="1200" dirty="0">
                <a:solidFill>
                  <a:prstClr val="black"/>
                </a:solidFill>
              </a:rPr>
              <a:t>Indicateurs </a:t>
            </a:r>
          </a:p>
          <a:p>
            <a:pPr algn="ctr"/>
            <a:r>
              <a:rPr lang="fr-FR" sz="1200" dirty="0">
                <a:solidFill>
                  <a:prstClr val="black"/>
                </a:solidFill>
              </a:rPr>
              <a:t>d’action radio</a:t>
            </a:r>
          </a:p>
        </p:txBody>
      </p:sp>
      <p:sp>
        <p:nvSpPr>
          <p:cNvPr id="5" name="Espace réservé du numéro de diapositive 4">
            <a:extLst>
              <a:ext uri="{FF2B5EF4-FFF2-40B4-BE49-F238E27FC236}">
                <a16:creationId xmlns:a16="http://schemas.microsoft.com/office/drawing/2014/main" id="{AD1134ED-7317-7CCB-7A23-400CF1810089}"/>
              </a:ext>
            </a:extLst>
          </p:cNvPr>
          <p:cNvSpPr>
            <a:spLocks noGrp="1"/>
          </p:cNvSpPr>
          <p:nvPr>
            <p:ph type="sldNum" sz="quarter" idx="4"/>
          </p:nvPr>
        </p:nvSpPr>
        <p:spPr/>
        <p:txBody>
          <a:bodyPr/>
          <a:lstStyle/>
          <a:p>
            <a:fld id="{BE375096-6367-4A46-9B35-1C341654C780}" type="slidenum">
              <a:rPr lang="en-US" smtClean="0"/>
              <a:pPr/>
              <a:t>51</a:t>
            </a:fld>
            <a:endParaRPr lang="en-US" dirty="0"/>
          </a:p>
        </p:txBody>
      </p:sp>
      <p:sp>
        <p:nvSpPr>
          <p:cNvPr id="7" name="Rectangle 6">
            <a:extLst>
              <a:ext uri="{FF2B5EF4-FFF2-40B4-BE49-F238E27FC236}">
                <a16:creationId xmlns:a16="http://schemas.microsoft.com/office/drawing/2014/main" id="{40BB73E2-94F0-474A-0EBA-79133BCF208E}"/>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R.SCAN+ : gamme radio de détection incendie adressable</a:t>
            </a:r>
          </a:p>
        </p:txBody>
      </p:sp>
      <p:pic>
        <p:nvPicPr>
          <p:cNvPr id="9" name="Image 8" descr="Une image contenant arbre, Conception urbaine, bâtiment, maison&#10;&#10;Description générée automatiquement">
            <a:extLst>
              <a:ext uri="{FF2B5EF4-FFF2-40B4-BE49-F238E27FC236}">
                <a16:creationId xmlns:a16="http://schemas.microsoft.com/office/drawing/2014/main" id="{CDC614E1-DA4E-5CE6-E71F-E1D77481EC70}"/>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a:stretch/>
        </p:blipFill>
        <p:spPr>
          <a:xfrm>
            <a:off x="7400728" y="3579862"/>
            <a:ext cx="1662728" cy="1224136"/>
          </a:xfrm>
          <a:prstGeom prst="rect">
            <a:avLst/>
          </a:prstGeom>
        </p:spPr>
      </p:pic>
    </p:spTree>
    <p:extLst>
      <p:ext uri="{BB962C8B-B14F-4D97-AF65-F5344CB8AC3E}">
        <p14:creationId xmlns:p14="http://schemas.microsoft.com/office/powerpoint/2010/main" val="7125784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Image 5" descr="Une image contenant arbre, Conception urbaine, bâtiment, maison&#10;&#10;Description générée automatiquement">
            <a:extLst>
              <a:ext uri="{FF2B5EF4-FFF2-40B4-BE49-F238E27FC236}">
                <a16:creationId xmlns:a16="http://schemas.microsoft.com/office/drawing/2014/main" id="{14629220-849F-5AFE-6253-F0C14993EC3B}"/>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23457" y="1541693"/>
            <a:ext cx="2742580" cy="2019146"/>
          </a:xfrm>
          <a:prstGeom prst="rect">
            <a:avLst/>
          </a:prstGeom>
        </p:spPr>
      </p:pic>
      <p:sp>
        <p:nvSpPr>
          <p:cNvPr id="2" name="Titre 1"/>
          <p:cNvSpPr>
            <a:spLocks noGrp="1"/>
          </p:cNvSpPr>
          <p:nvPr>
            <p:ph type="title"/>
          </p:nvPr>
        </p:nvSpPr>
        <p:spPr/>
        <p:txBody>
          <a:bodyPr/>
          <a:lstStyle/>
          <a:p>
            <a:r>
              <a:rPr lang="fr-FR" dirty="0"/>
              <a:t>détection automatique d’incendie</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1813" y="1541693"/>
            <a:ext cx="2710604" cy="160612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ZoneTexte 3"/>
          <p:cNvSpPr txBox="1"/>
          <p:nvPr/>
        </p:nvSpPr>
        <p:spPr>
          <a:xfrm>
            <a:off x="5940152" y="1541693"/>
            <a:ext cx="2952328" cy="2862322"/>
          </a:xfrm>
          <a:prstGeom prst="rect">
            <a:avLst/>
          </a:prstGeom>
          <a:solidFill>
            <a:schemeClr val="bg1">
              <a:lumMod val="95000"/>
            </a:schemeClr>
          </a:solidFill>
        </p:spPr>
        <p:txBody>
          <a:bodyPr wrap="square" rtlCol="0">
            <a:spAutoFit/>
          </a:bodyPr>
          <a:lstStyle/>
          <a:p>
            <a:pPr marL="171450" indent="-171450">
              <a:buFont typeface="Wingdings" panose="05000000000000000000" pitchFamily="2" charset="2"/>
              <a:buChar char="§"/>
            </a:pPr>
            <a:r>
              <a:rPr lang="fr-FR" sz="900" dirty="0">
                <a:solidFill>
                  <a:srgbClr val="002060"/>
                </a:solidFill>
              </a:rPr>
              <a:t>Indicateur d'action individuel (pour 1 détecteur) ou commun </a:t>
            </a:r>
          </a:p>
          <a:p>
            <a:pPr marL="171450" indent="-171450">
              <a:buFont typeface="Wingdings" panose="05000000000000000000" pitchFamily="2" charset="2"/>
              <a:buChar char="§"/>
            </a:pPr>
            <a:endParaRPr lang="fr-FR" sz="900" dirty="0">
              <a:solidFill>
                <a:srgbClr val="002060"/>
              </a:solidFill>
            </a:endParaRPr>
          </a:p>
          <a:p>
            <a:pPr marL="171450" indent="-171450">
              <a:buFont typeface="Wingdings" panose="05000000000000000000" pitchFamily="2" charset="2"/>
              <a:buChar char="§"/>
            </a:pPr>
            <a:r>
              <a:rPr lang="fr-FR" sz="900" dirty="0">
                <a:solidFill>
                  <a:srgbClr val="002060"/>
                </a:solidFill>
              </a:rPr>
              <a:t>Au moins 2 détecteurs par indicateur d'action).</a:t>
            </a:r>
          </a:p>
          <a:p>
            <a:pPr marL="171450" indent="-171450">
              <a:buFont typeface="Wingdings" panose="05000000000000000000" pitchFamily="2" charset="2"/>
              <a:buChar char="§"/>
            </a:pPr>
            <a:endParaRPr lang="fr-FR" sz="900" dirty="0">
              <a:solidFill>
                <a:srgbClr val="002060"/>
              </a:solidFill>
            </a:endParaRPr>
          </a:p>
          <a:p>
            <a:pPr marL="171450" indent="-171450">
              <a:buFont typeface="Wingdings" panose="05000000000000000000" pitchFamily="2" charset="2"/>
              <a:buChar char="§"/>
            </a:pPr>
            <a:r>
              <a:rPr lang="fr-FR" sz="900" dirty="0">
                <a:solidFill>
                  <a:srgbClr val="002060"/>
                </a:solidFill>
              </a:rPr>
              <a:t>Portée : 100 m en champs libre.</a:t>
            </a:r>
          </a:p>
          <a:p>
            <a:pPr marL="171450" indent="-171450">
              <a:buFont typeface="Wingdings" panose="05000000000000000000" pitchFamily="2" charset="2"/>
              <a:buChar char="§"/>
            </a:pPr>
            <a:endParaRPr lang="fr-FR" sz="900" dirty="0">
              <a:solidFill>
                <a:srgbClr val="002060"/>
              </a:solidFill>
            </a:endParaRPr>
          </a:p>
          <a:p>
            <a:pPr marL="171450" indent="-171450">
              <a:buFont typeface="Wingdings" panose="05000000000000000000" pitchFamily="2" charset="2"/>
              <a:buChar char="§"/>
            </a:pPr>
            <a:r>
              <a:rPr lang="fr-FR" sz="900" dirty="0">
                <a:solidFill>
                  <a:srgbClr val="002060"/>
                </a:solidFill>
              </a:rPr>
              <a:t>Jusqu’à 4 détecteurs par IA radio.</a:t>
            </a:r>
          </a:p>
          <a:p>
            <a:pPr marL="171450" indent="-171450">
              <a:buFont typeface="Wingdings" panose="05000000000000000000" pitchFamily="2" charset="2"/>
              <a:buChar char="§"/>
            </a:pPr>
            <a:endParaRPr lang="fr-FR" sz="900" dirty="0">
              <a:solidFill>
                <a:srgbClr val="002060"/>
              </a:solidFill>
            </a:endParaRPr>
          </a:p>
          <a:p>
            <a:pPr marL="171450" indent="-171450">
              <a:buFont typeface="Wingdings" panose="05000000000000000000" pitchFamily="2" charset="2"/>
              <a:buChar char="§"/>
            </a:pPr>
            <a:r>
              <a:rPr lang="fr-FR" sz="900" dirty="0">
                <a:solidFill>
                  <a:srgbClr val="002060"/>
                </a:solidFill>
              </a:rPr>
              <a:t>Jusqu’à 4 IA radio par détecteur.</a:t>
            </a:r>
          </a:p>
          <a:p>
            <a:pPr marL="171450" indent="-171450">
              <a:buFont typeface="Wingdings" panose="05000000000000000000" pitchFamily="2" charset="2"/>
              <a:buChar char="§"/>
            </a:pPr>
            <a:endParaRPr lang="fr-FR" sz="900" dirty="0">
              <a:solidFill>
                <a:srgbClr val="002060"/>
              </a:solidFill>
            </a:endParaRPr>
          </a:p>
          <a:p>
            <a:pPr marL="171450" indent="-171450">
              <a:buFont typeface="Wingdings" panose="05000000000000000000" pitchFamily="2" charset="2"/>
              <a:buChar char="§"/>
            </a:pPr>
            <a:r>
              <a:rPr lang="fr-FR" sz="900" dirty="0">
                <a:solidFill>
                  <a:srgbClr val="002060"/>
                </a:solidFill>
              </a:rPr>
              <a:t>Configuration effectuée dans l’interface (pas d’impact au niveau des données chantier de la centrale).</a:t>
            </a:r>
          </a:p>
          <a:p>
            <a:pPr marL="171450" indent="-171450">
              <a:buFont typeface="Wingdings" panose="05000000000000000000" pitchFamily="2" charset="2"/>
              <a:buChar char="§"/>
            </a:pPr>
            <a:endParaRPr lang="fr-FR" sz="900" dirty="0">
              <a:solidFill>
                <a:srgbClr val="002060"/>
              </a:solidFill>
            </a:endParaRPr>
          </a:p>
          <a:p>
            <a:pPr marL="171450" indent="-171450">
              <a:buFont typeface="Wingdings" panose="05000000000000000000" pitchFamily="2" charset="2"/>
              <a:buChar char="§"/>
            </a:pPr>
            <a:r>
              <a:rPr lang="fr-FR" sz="900" dirty="0">
                <a:solidFill>
                  <a:srgbClr val="002060"/>
                </a:solidFill>
              </a:rPr>
              <a:t>Non comptabilisé dans les 32 dispositifs de l’interface.</a:t>
            </a:r>
          </a:p>
          <a:p>
            <a:pPr marL="171450" indent="-171450">
              <a:buFont typeface="Wingdings" panose="05000000000000000000" pitchFamily="2" charset="2"/>
              <a:buChar char="§"/>
            </a:pPr>
            <a:endParaRPr lang="fr-FR" sz="900" dirty="0">
              <a:solidFill>
                <a:srgbClr val="002060"/>
              </a:solidFill>
            </a:endParaRPr>
          </a:p>
          <a:p>
            <a:pPr marL="171450" indent="-171450">
              <a:buFont typeface="Wingdings" panose="05000000000000000000" pitchFamily="2" charset="2"/>
              <a:buChar char="§"/>
            </a:pPr>
            <a:r>
              <a:rPr lang="fr-FR" sz="900" dirty="0">
                <a:solidFill>
                  <a:srgbClr val="002060"/>
                </a:solidFill>
              </a:rPr>
              <a:t>Non comptabilisé dans les équipements adressés mis en œuvre sur le bus </a:t>
            </a:r>
            <a:r>
              <a:rPr lang="fr-FR" sz="900" dirty="0" err="1">
                <a:solidFill>
                  <a:srgbClr val="002060"/>
                </a:solidFill>
              </a:rPr>
              <a:t>I.Scan</a:t>
            </a:r>
            <a:r>
              <a:rPr lang="fr-FR" sz="900" dirty="0">
                <a:solidFill>
                  <a:srgbClr val="002060"/>
                </a:solidFill>
              </a:rPr>
              <a:t> </a:t>
            </a:r>
          </a:p>
        </p:txBody>
      </p:sp>
      <p:sp>
        <p:nvSpPr>
          <p:cNvPr id="8" name="Rectangle 7"/>
          <p:cNvSpPr/>
          <p:nvPr/>
        </p:nvSpPr>
        <p:spPr>
          <a:xfrm>
            <a:off x="123457" y="987574"/>
            <a:ext cx="5928457" cy="335156"/>
          </a:xfrm>
          <a:prstGeom prst="rect">
            <a:avLst/>
          </a:prstGeom>
          <a:solidFill>
            <a:schemeClr val="bg1">
              <a:lumMod val="95000"/>
            </a:schemeClr>
          </a:solidFill>
        </p:spPr>
        <p:txBody>
          <a:bodyPr wrap="square">
            <a:spAutoFit/>
          </a:bodyPr>
          <a:lstStyle/>
          <a:p>
            <a:pPr>
              <a:lnSpc>
                <a:spcPct val="150000"/>
              </a:lnSpc>
            </a:pPr>
            <a:r>
              <a:rPr lang="fr-FR" sz="1200" b="1" dirty="0">
                <a:solidFill>
                  <a:schemeClr val="accent1">
                    <a:lumMod val="75000"/>
                  </a:schemeClr>
                </a:solidFill>
              </a:rPr>
              <a:t>R.SCAN+ : les indicateurs d’action </a:t>
            </a:r>
          </a:p>
        </p:txBody>
      </p:sp>
      <p:sp>
        <p:nvSpPr>
          <p:cNvPr id="3" name="Espace réservé du numéro de diapositive 2">
            <a:extLst>
              <a:ext uri="{FF2B5EF4-FFF2-40B4-BE49-F238E27FC236}">
                <a16:creationId xmlns:a16="http://schemas.microsoft.com/office/drawing/2014/main" id="{02B2A7A8-DC20-9534-2A96-C7DD2E3F09EF}"/>
              </a:ext>
            </a:extLst>
          </p:cNvPr>
          <p:cNvSpPr>
            <a:spLocks noGrp="1"/>
          </p:cNvSpPr>
          <p:nvPr>
            <p:ph type="sldNum" sz="quarter" idx="4"/>
          </p:nvPr>
        </p:nvSpPr>
        <p:spPr/>
        <p:txBody>
          <a:bodyPr/>
          <a:lstStyle/>
          <a:p>
            <a:fld id="{BE375096-6367-4A46-9B35-1C341654C780}" type="slidenum">
              <a:rPr lang="en-US" smtClean="0"/>
              <a:pPr/>
              <a:t>52</a:t>
            </a:fld>
            <a:endParaRPr lang="en-US" dirty="0"/>
          </a:p>
        </p:txBody>
      </p:sp>
      <p:sp>
        <p:nvSpPr>
          <p:cNvPr id="5" name="Rectangle 4">
            <a:extLst>
              <a:ext uri="{FF2B5EF4-FFF2-40B4-BE49-F238E27FC236}">
                <a16:creationId xmlns:a16="http://schemas.microsoft.com/office/drawing/2014/main" id="{C3716C58-8EE8-A466-4153-57B8DD5C72BF}"/>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R.SCAN+ : gamme radio de détection incendie adressable</a:t>
            </a:r>
          </a:p>
        </p:txBody>
      </p:sp>
    </p:spTree>
    <p:extLst>
      <p:ext uri="{BB962C8B-B14F-4D97-AF65-F5344CB8AC3E}">
        <p14:creationId xmlns:p14="http://schemas.microsoft.com/office/powerpoint/2010/main" val="25946964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30"/>
          <p:cNvSpPr>
            <a:spLocks noChangeArrowheads="1"/>
          </p:cNvSpPr>
          <p:nvPr/>
        </p:nvSpPr>
        <p:spPr bwMode="auto">
          <a:xfrm>
            <a:off x="349574" y="1712647"/>
            <a:ext cx="2652706" cy="463759"/>
          </a:xfrm>
          <a:prstGeom prst="rect">
            <a:avLst/>
          </a:prstGeom>
          <a:solidFill>
            <a:srgbClr val="92D050">
              <a:alpha val="31000"/>
            </a:srgbClr>
          </a:soli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fr-FR" sz="1050" b="0" i="0" u="none" strike="noStrike" kern="0" cap="none" spc="0" normalizeH="0" baseline="0" noProof="0" dirty="0">
              <a:ln>
                <a:noFill/>
              </a:ln>
              <a:solidFill>
                <a:srgbClr val="000000"/>
              </a:solidFill>
              <a:effectLst/>
              <a:uLnTx/>
              <a:uFillTx/>
              <a:latin typeface="Times New Roman" pitchFamily="18" charset="0"/>
            </a:endParaRPr>
          </a:p>
        </p:txBody>
      </p:sp>
      <p:pic>
        <p:nvPicPr>
          <p:cNvPr id="11" name="Picture 3" descr="123-graphic.png"/>
          <p:cNvPicPr>
            <a:picLocks noChangeAspect="1"/>
          </p:cNvPicPr>
          <p:nvPr/>
        </p:nvPicPr>
        <p:blipFill>
          <a:blip r:embed="rId2" cstate="print">
            <a:extLst>
              <a:ext uri="{28A0092B-C50C-407E-A947-70E740481C1C}">
                <a14:useLocalDpi xmlns:a14="http://schemas.microsoft.com/office/drawing/2010/main" val="0"/>
              </a:ext>
            </a:extLst>
          </a:blip>
          <a:srcRect r="66010"/>
          <a:stretch>
            <a:fillRect/>
          </a:stretch>
        </p:blipFill>
        <p:spPr bwMode="auto">
          <a:xfrm>
            <a:off x="1425102" y="1712647"/>
            <a:ext cx="501650" cy="4365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Rectangle 230"/>
          <p:cNvSpPr>
            <a:spLocks noChangeArrowheads="1"/>
          </p:cNvSpPr>
          <p:nvPr/>
        </p:nvSpPr>
        <p:spPr bwMode="auto">
          <a:xfrm>
            <a:off x="349574" y="2307064"/>
            <a:ext cx="2652706" cy="1003118"/>
          </a:xfrm>
          <a:prstGeom prst="rect">
            <a:avLst/>
          </a:prstGeom>
          <a:solidFill>
            <a:srgbClr val="92D050">
              <a:alpha val="31000"/>
            </a:srgbClr>
          </a:soli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fr-FR" sz="1050" b="0" i="0" u="none" strike="noStrike" kern="0" cap="none" spc="0" normalizeH="0" baseline="0" noProof="0" dirty="0">
              <a:ln>
                <a:noFill/>
              </a:ln>
              <a:solidFill>
                <a:srgbClr val="000000"/>
              </a:solidFill>
              <a:effectLst/>
              <a:uLnTx/>
              <a:uFillTx/>
              <a:latin typeface="Times New Roman" pitchFamily="18" charset="0"/>
            </a:endParaRPr>
          </a:p>
        </p:txBody>
      </p:sp>
      <p:sp>
        <p:nvSpPr>
          <p:cNvPr id="12" name="Rectangle 11"/>
          <p:cNvSpPr/>
          <p:nvPr/>
        </p:nvSpPr>
        <p:spPr>
          <a:xfrm>
            <a:off x="349574" y="2307064"/>
            <a:ext cx="2652706" cy="253916"/>
          </a:xfrm>
          <a:prstGeom prst="rect">
            <a:avLst/>
          </a:prstGeom>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50" b="1" i="0" u="none" strike="noStrike" kern="0" cap="small" spc="0" normalizeH="0" baseline="0" noProof="0" dirty="0">
                <a:ln>
                  <a:noFill/>
                </a:ln>
                <a:solidFill>
                  <a:schemeClr val="accent6">
                    <a:lumMod val="75000"/>
                  </a:schemeClr>
                </a:solidFill>
                <a:effectLst/>
                <a:uLnTx/>
                <a:uFillTx/>
                <a:cs typeface="Arial" panose="020B0604020202020204" pitchFamily="34" charset="0"/>
              </a:rPr>
              <a:t>intégrer les </a:t>
            </a:r>
            <a:r>
              <a:rPr lang="fr-FR" sz="1050" b="1" kern="0" cap="small" dirty="0">
                <a:solidFill>
                  <a:schemeClr val="accent6">
                    <a:lumMod val="75000"/>
                  </a:schemeClr>
                </a:solidFill>
                <a:cs typeface="Arial" panose="020B0604020202020204" pitchFamily="34" charset="0"/>
              </a:rPr>
              <a:t>données</a:t>
            </a:r>
            <a:endParaRPr kumimoji="0" lang="fr-FR" sz="1050" b="1" i="0" u="none" strike="noStrike" kern="0" cap="small" spc="0" normalizeH="0" baseline="0" noProof="0" dirty="0">
              <a:ln>
                <a:noFill/>
              </a:ln>
              <a:solidFill>
                <a:schemeClr val="accent6">
                  <a:lumMod val="75000"/>
                </a:schemeClr>
              </a:solidFill>
              <a:effectLst/>
              <a:uLnTx/>
              <a:uFillTx/>
              <a:cs typeface="Arial" panose="020B0604020202020204" pitchFamily="34" charset="0"/>
            </a:endParaRPr>
          </a:p>
        </p:txBody>
      </p:sp>
      <p:pic>
        <p:nvPicPr>
          <p:cNvPr id="14" name="Image 13"/>
          <p:cNvPicPr>
            <a:picLocks noChangeAspect="1"/>
          </p:cNvPicPr>
          <p:nvPr/>
        </p:nvPicPr>
        <p:blipFill rotWithShape="1">
          <a:blip r:embed="rId3" cstate="print">
            <a:extLst>
              <a:ext uri="{28A0092B-C50C-407E-A947-70E740481C1C}">
                <a14:useLocalDpi xmlns:a14="http://schemas.microsoft.com/office/drawing/2010/main" val="0"/>
              </a:ext>
            </a:extLst>
          </a:blip>
          <a:srcRect r="40884" b="63809"/>
          <a:stretch/>
        </p:blipFill>
        <p:spPr>
          <a:xfrm>
            <a:off x="1064775" y="2554097"/>
            <a:ext cx="1222303" cy="684077"/>
          </a:xfrm>
          <a:prstGeom prst="rect">
            <a:avLst/>
          </a:prstGeom>
        </p:spPr>
      </p:pic>
      <p:sp>
        <p:nvSpPr>
          <p:cNvPr id="35" name="Rectangle 230"/>
          <p:cNvSpPr>
            <a:spLocks noChangeArrowheads="1"/>
          </p:cNvSpPr>
          <p:nvPr/>
        </p:nvSpPr>
        <p:spPr bwMode="auto">
          <a:xfrm>
            <a:off x="335118" y="3440840"/>
            <a:ext cx="2652706" cy="1003118"/>
          </a:xfrm>
          <a:prstGeom prst="rect">
            <a:avLst/>
          </a:prstGeom>
          <a:solidFill>
            <a:srgbClr val="92D050">
              <a:alpha val="31000"/>
            </a:srgbClr>
          </a:soli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fr-FR" sz="1050" b="0" i="0" u="none" strike="noStrike" kern="0" cap="none" spc="0" normalizeH="0" baseline="0" noProof="0" dirty="0">
              <a:ln>
                <a:noFill/>
              </a:ln>
              <a:solidFill>
                <a:srgbClr val="000000"/>
              </a:solidFill>
              <a:effectLst/>
              <a:uLnTx/>
              <a:uFillTx/>
              <a:latin typeface="Times New Roman" pitchFamily="18" charset="0"/>
            </a:endParaRPr>
          </a:p>
        </p:txBody>
      </p:sp>
      <p:sp>
        <p:nvSpPr>
          <p:cNvPr id="13" name="Rectangle 12"/>
          <p:cNvSpPr/>
          <p:nvPr/>
        </p:nvSpPr>
        <p:spPr>
          <a:xfrm>
            <a:off x="335118" y="3440840"/>
            <a:ext cx="2652706" cy="253916"/>
          </a:xfrm>
          <a:prstGeom prst="rect">
            <a:avLst/>
          </a:prstGeom>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50" b="1" i="0" u="none" strike="noStrike" kern="0" cap="small" spc="0" normalizeH="0" baseline="0" noProof="0" dirty="0">
                <a:ln>
                  <a:noFill/>
                </a:ln>
                <a:solidFill>
                  <a:schemeClr val="accent6">
                    <a:lumMod val="75000"/>
                  </a:schemeClr>
                </a:solidFill>
                <a:effectLst/>
                <a:uLnTx/>
                <a:uFillTx/>
                <a:cs typeface="Arial" panose="020B0604020202020204" pitchFamily="34" charset="0"/>
              </a:rPr>
              <a:t>maitriser le maillage</a:t>
            </a:r>
          </a:p>
        </p:txBody>
      </p:sp>
      <p:pic>
        <p:nvPicPr>
          <p:cNvPr id="15"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86527" y="3679988"/>
            <a:ext cx="1130961" cy="708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Rectangle 230"/>
          <p:cNvSpPr>
            <a:spLocks noChangeArrowheads="1"/>
          </p:cNvSpPr>
          <p:nvPr/>
        </p:nvSpPr>
        <p:spPr bwMode="auto">
          <a:xfrm>
            <a:off x="3277784" y="1712647"/>
            <a:ext cx="2652706" cy="436562"/>
          </a:xfrm>
          <a:prstGeom prst="rect">
            <a:avLst/>
          </a:prstGeom>
          <a:solidFill>
            <a:schemeClr val="accent5">
              <a:lumMod val="75000"/>
              <a:alpha val="38000"/>
            </a:schemeClr>
          </a:soli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fr-FR" sz="1050" b="0" i="0" u="none" strike="noStrike" kern="0" cap="none" spc="0" normalizeH="0" baseline="0" noProof="0" dirty="0">
              <a:ln>
                <a:noFill/>
              </a:ln>
              <a:solidFill>
                <a:srgbClr val="000000"/>
              </a:solidFill>
              <a:effectLst/>
              <a:uLnTx/>
              <a:uFillTx/>
              <a:latin typeface="Times New Roman" pitchFamily="18" charset="0"/>
            </a:endParaRPr>
          </a:p>
        </p:txBody>
      </p:sp>
      <p:pic>
        <p:nvPicPr>
          <p:cNvPr id="20" name="Picture 4" descr="123-graphic.png"/>
          <p:cNvPicPr>
            <a:picLocks noChangeAspect="1"/>
          </p:cNvPicPr>
          <p:nvPr/>
        </p:nvPicPr>
        <p:blipFill>
          <a:blip r:embed="rId5" cstate="print">
            <a:extLst>
              <a:ext uri="{28A0092B-C50C-407E-A947-70E740481C1C}">
                <a14:useLocalDpi xmlns:a14="http://schemas.microsoft.com/office/drawing/2010/main" val="0"/>
              </a:ext>
            </a:extLst>
          </a:blip>
          <a:srcRect l="33836" r="30212"/>
          <a:stretch>
            <a:fillRect/>
          </a:stretch>
        </p:blipFill>
        <p:spPr bwMode="auto">
          <a:xfrm>
            <a:off x="4339818" y="1712647"/>
            <a:ext cx="52863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9" name="Rectangle 230"/>
          <p:cNvSpPr>
            <a:spLocks noChangeArrowheads="1"/>
          </p:cNvSpPr>
          <p:nvPr/>
        </p:nvSpPr>
        <p:spPr bwMode="auto">
          <a:xfrm>
            <a:off x="3277783" y="2301667"/>
            <a:ext cx="2652707" cy="1008515"/>
          </a:xfrm>
          <a:prstGeom prst="rect">
            <a:avLst/>
          </a:prstGeom>
          <a:solidFill>
            <a:schemeClr val="accent5">
              <a:lumMod val="75000"/>
              <a:alpha val="38000"/>
            </a:schemeClr>
          </a:soli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fr-FR" sz="1050" b="0" i="0" u="none" strike="noStrike" kern="0" cap="none" spc="0" normalizeH="0" baseline="0" noProof="0" dirty="0">
              <a:ln>
                <a:noFill/>
              </a:ln>
              <a:solidFill>
                <a:srgbClr val="000000"/>
              </a:solidFill>
              <a:effectLst/>
              <a:uLnTx/>
              <a:uFillTx/>
              <a:latin typeface="Times New Roman" pitchFamily="18" charset="0"/>
            </a:endParaRPr>
          </a:p>
        </p:txBody>
      </p:sp>
      <p:sp>
        <p:nvSpPr>
          <p:cNvPr id="21" name="Rectangle 20"/>
          <p:cNvSpPr/>
          <p:nvPr/>
        </p:nvSpPr>
        <p:spPr>
          <a:xfrm>
            <a:off x="3277783" y="2307064"/>
            <a:ext cx="2652707" cy="253916"/>
          </a:xfrm>
          <a:prstGeom prst="rect">
            <a:avLst/>
          </a:prstGeom>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50" b="1" i="0" u="none" strike="noStrike" kern="0" cap="small" spc="0" normalizeH="0" baseline="0" noProof="0" dirty="0">
                <a:ln>
                  <a:noFill/>
                </a:ln>
                <a:solidFill>
                  <a:srgbClr val="990000"/>
                </a:solidFill>
                <a:effectLst/>
                <a:uLnTx/>
                <a:uFillTx/>
                <a:cs typeface="Arial" panose="020B0604020202020204" pitchFamily="34" charset="0"/>
              </a:rPr>
              <a:t>faciliter la phase chantier</a:t>
            </a:r>
          </a:p>
        </p:txBody>
      </p:sp>
      <p:pic>
        <p:nvPicPr>
          <p:cNvPr id="22" name="Image 21"/>
          <p:cNvPicPr>
            <a:picLocks noChangeAspect="1"/>
          </p:cNvPicPr>
          <p:nvPr/>
        </p:nvPicPr>
        <p:blipFill rotWithShape="1">
          <a:blip r:embed="rId6" cstate="print">
            <a:extLst>
              <a:ext uri="{28A0092B-C50C-407E-A947-70E740481C1C}">
                <a14:useLocalDpi xmlns:a14="http://schemas.microsoft.com/office/drawing/2010/main" val="0"/>
              </a:ext>
            </a:extLst>
          </a:blip>
          <a:srcRect t="20313" r="29344" b="34598"/>
          <a:stretch/>
        </p:blipFill>
        <p:spPr>
          <a:xfrm>
            <a:off x="3961804" y="2519194"/>
            <a:ext cx="1284665" cy="718980"/>
          </a:xfrm>
          <a:prstGeom prst="rect">
            <a:avLst/>
          </a:prstGeom>
        </p:spPr>
      </p:pic>
      <p:sp>
        <p:nvSpPr>
          <p:cNvPr id="18" name="Rectangle 230"/>
          <p:cNvSpPr>
            <a:spLocks noChangeArrowheads="1"/>
          </p:cNvSpPr>
          <p:nvPr/>
        </p:nvSpPr>
        <p:spPr bwMode="auto">
          <a:xfrm>
            <a:off x="3277783" y="3440840"/>
            <a:ext cx="2652707" cy="1003118"/>
          </a:xfrm>
          <a:prstGeom prst="rect">
            <a:avLst/>
          </a:prstGeom>
          <a:solidFill>
            <a:schemeClr val="accent5">
              <a:lumMod val="75000"/>
              <a:alpha val="38000"/>
            </a:schemeClr>
          </a:soli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fr-FR" sz="1050" b="0" i="0" u="none" strike="noStrike" kern="0" cap="none" spc="0" normalizeH="0" baseline="0" noProof="0" dirty="0">
              <a:ln>
                <a:noFill/>
              </a:ln>
              <a:solidFill>
                <a:srgbClr val="000000"/>
              </a:solidFill>
              <a:effectLst/>
              <a:uLnTx/>
              <a:uFillTx/>
              <a:latin typeface="Times New Roman" pitchFamily="18" charset="0"/>
            </a:endParaRPr>
          </a:p>
        </p:txBody>
      </p:sp>
      <p:pic>
        <p:nvPicPr>
          <p:cNvPr id="23" name="Picture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52138" y="3652682"/>
            <a:ext cx="1103997" cy="73274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 name="Rectangle 23"/>
          <p:cNvSpPr/>
          <p:nvPr/>
        </p:nvSpPr>
        <p:spPr>
          <a:xfrm>
            <a:off x="3277783" y="3440840"/>
            <a:ext cx="2652707" cy="253916"/>
          </a:xfrm>
          <a:prstGeom prst="rect">
            <a:avLst/>
          </a:prstGeom>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lang="fr-FR" sz="1050" b="1" kern="0" cap="small" dirty="0">
                <a:solidFill>
                  <a:srgbClr val="990000"/>
                </a:solidFill>
                <a:cs typeface="Arial" panose="020B0604020202020204" pitchFamily="34" charset="0"/>
              </a:rPr>
              <a:t>Étalonner la </a:t>
            </a:r>
            <a:r>
              <a:rPr kumimoji="0" lang="fr-FR" sz="1050" b="1" i="0" u="none" strike="noStrike" kern="0" cap="small" spc="0" normalizeH="0" baseline="0" noProof="0" dirty="0">
                <a:ln>
                  <a:noFill/>
                </a:ln>
                <a:solidFill>
                  <a:srgbClr val="990000"/>
                </a:solidFill>
                <a:effectLst/>
                <a:uLnTx/>
                <a:uFillTx/>
                <a:cs typeface="Arial" panose="020B0604020202020204" pitchFamily="34" charset="0"/>
              </a:rPr>
              <a:t>liaison</a:t>
            </a:r>
          </a:p>
        </p:txBody>
      </p:sp>
      <p:sp>
        <p:nvSpPr>
          <p:cNvPr id="26" name="Rectangle 230"/>
          <p:cNvSpPr>
            <a:spLocks noChangeArrowheads="1"/>
          </p:cNvSpPr>
          <p:nvPr/>
        </p:nvSpPr>
        <p:spPr bwMode="auto">
          <a:xfrm>
            <a:off x="6206589" y="1712647"/>
            <a:ext cx="2652706" cy="452087"/>
          </a:xfrm>
          <a:prstGeom prst="rect">
            <a:avLst/>
          </a:prstGeom>
          <a:solidFill>
            <a:schemeClr val="accent2">
              <a:lumMod val="60000"/>
              <a:lumOff val="40000"/>
            </a:schemeClr>
          </a:soli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fr-FR" sz="1050" b="0" i="0" u="none" strike="noStrike" kern="0" cap="none" spc="0" normalizeH="0" baseline="0" noProof="0" dirty="0">
              <a:ln>
                <a:noFill/>
              </a:ln>
              <a:solidFill>
                <a:srgbClr val="000000"/>
              </a:solidFill>
              <a:effectLst/>
              <a:uLnTx/>
              <a:uFillTx/>
              <a:latin typeface="Times New Roman" pitchFamily="18" charset="0"/>
            </a:endParaRPr>
          </a:p>
        </p:txBody>
      </p:sp>
      <p:pic>
        <p:nvPicPr>
          <p:cNvPr id="29" name="Picture 5" descr="123-graphic.png"/>
          <p:cNvPicPr>
            <a:picLocks noChangeAspect="1"/>
          </p:cNvPicPr>
          <p:nvPr/>
        </p:nvPicPr>
        <p:blipFill>
          <a:blip r:embed="rId8" cstate="print">
            <a:extLst>
              <a:ext uri="{28A0092B-C50C-407E-A947-70E740481C1C}">
                <a14:useLocalDpi xmlns:a14="http://schemas.microsoft.com/office/drawing/2010/main" val="0"/>
              </a:ext>
            </a:extLst>
          </a:blip>
          <a:srcRect l="68983" r="-1012"/>
          <a:stretch>
            <a:fillRect/>
          </a:stretch>
        </p:blipFill>
        <p:spPr bwMode="auto">
          <a:xfrm>
            <a:off x="7245982" y="1712647"/>
            <a:ext cx="471488" cy="438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 name="Rectangle 230"/>
          <p:cNvSpPr>
            <a:spLocks noChangeArrowheads="1"/>
          </p:cNvSpPr>
          <p:nvPr/>
        </p:nvSpPr>
        <p:spPr bwMode="auto">
          <a:xfrm>
            <a:off x="6206589" y="3440840"/>
            <a:ext cx="2652706" cy="1003118"/>
          </a:xfrm>
          <a:prstGeom prst="rect">
            <a:avLst/>
          </a:prstGeom>
          <a:solidFill>
            <a:schemeClr val="accent2">
              <a:lumMod val="60000"/>
              <a:lumOff val="40000"/>
            </a:schemeClr>
          </a:soli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fr-FR" sz="1050" b="0" i="0" u="none" strike="noStrike" kern="0" cap="none" spc="0" normalizeH="0" baseline="0" noProof="0" dirty="0">
              <a:ln>
                <a:noFill/>
              </a:ln>
              <a:solidFill>
                <a:srgbClr val="000000"/>
              </a:solidFill>
              <a:effectLst/>
              <a:uLnTx/>
              <a:uFillTx/>
              <a:latin typeface="Times New Roman" pitchFamily="18" charset="0"/>
            </a:endParaRPr>
          </a:p>
        </p:txBody>
      </p:sp>
      <p:sp>
        <p:nvSpPr>
          <p:cNvPr id="30" name="Rectangle 29"/>
          <p:cNvSpPr/>
          <p:nvPr/>
        </p:nvSpPr>
        <p:spPr>
          <a:xfrm>
            <a:off x="6205994" y="3440839"/>
            <a:ext cx="2652706" cy="253916"/>
          </a:xfrm>
          <a:prstGeom prst="rect">
            <a:avLst/>
          </a:prstGeom>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50" b="1" i="0" u="none" strike="noStrike" kern="0" cap="small" spc="0" normalizeH="0" baseline="0" noProof="0" dirty="0">
                <a:ln>
                  <a:noFill/>
                </a:ln>
                <a:solidFill>
                  <a:schemeClr val="accent2">
                    <a:lumMod val="50000"/>
                  </a:schemeClr>
                </a:solidFill>
                <a:effectLst/>
                <a:uLnTx/>
                <a:uFillTx/>
              </a:rPr>
              <a:t>maintenance prédictive des piles</a:t>
            </a:r>
          </a:p>
        </p:txBody>
      </p:sp>
      <p:pic>
        <p:nvPicPr>
          <p:cNvPr id="31" name="Picture 5"/>
          <p:cNvPicPr>
            <a:picLocks noChangeAspect="1" noChangeArrowheads="1"/>
          </p:cNvPicPr>
          <p:nvPr/>
        </p:nvPicPr>
        <p:blipFill rotWithShape="1">
          <a:blip r:embed="rId9">
            <a:extLst>
              <a:ext uri="{28A0092B-C50C-407E-A947-70E740481C1C}">
                <a14:useLocalDpi xmlns:a14="http://schemas.microsoft.com/office/drawing/2010/main" val="0"/>
              </a:ext>
            </a:extLst>
          </a:blip>
          <a:srcRect t="35128" b="4514"/>
          <a:stretch/>
        </p:blipFill>
        <p:spPr bwMode="auto">
          <a:xfrm>
            <a:off x="7110111" y="3652681"/>
            <a:ext cx="845662" cy="70815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8" name="Rectangle 230"/>
          <p:cNvSpPr>
            <a:spLocks noChangeArrowheads="1"/>
          </p:cNvSpPr>
          <p:nvPr/>
        </p:nvSpPr>
        <p:spPr bwMode="auto">
          <a:xfrm>
            <a:off x="6206589" y="2301666"/>
            <a:ext cx="2652706" cy="1008516"/>
          </a:xfrm>
          <a:prstGeom prst="rect">
            <a:avLst/>
          </a:prstGeom>
          <a:solidFill>
            <a:schemeClr val="accent2">
              <a:lumMod val="60000"/>
              <a:lumOff val="40000"/>
            </a:schemeClr>
          </a:solidFill>
          <a:ln>
            <a:noFill/>
          </a:ln>
        </p:spPr>
        <p:txBody>
          <a:bodyPr wrap="none" anchor="ctr"/>
          <a:lstStyle>
            <a:lvl1pPr eaLnBrk="0" hangingPunct="0">
              <a:defRPr sz="2400">
                <a:solidFill>
                  <a:schemeClr val="tx1"/>
                </a:solidFill>
                <a:latin typeface="Times New Roman" pitchFamily="18" charset="0"/>
              </a:defRPr>
            </a:lvl1pPr>
            <a:lvl2pPr marL="742950" indent="-285750" eaLnBrk="0" hangingPunct="0">
              <a:defRPr sz="2400">
                <a:solidFill>
                  <a:schemeClr val="tx1"/>
                </a:solidFill>
                <a:latin typeface="Times New Roman" pitchFamily="18" charset="0"/>
              </a:defRPr>
            </a:lvl2pPr>
            <a:lvl3pPr marL="1143000" indent="-228600" eaLnBrk="0" hangingPunct="0">
              <a:defRPr sz="2400">
                <a:solidFill>
                  <a:schemeClr val="tx1"/>
                </a:solidFill>
                <a:latin typeface="Times New Roman" pitchFamily="18" charset="0"/>
              </a:defRPr>
            </a:lvl3pPr>
            <a:lvl4pPr marL="1600200" indent="-228600" eaLnBrk="0" hangingPunct="0">
              <a:defRPr sz="2400">
                <a:solidFill>
                  <a:schemeClr val="tx1"/>
                </a:solidFill>
                <a:latin typeface="Times New Roman" pitchFamily="18" charset="0"/>
              </a:defRPr>
            </a:lvl4pPr>
            <a:lvl5pPr marL="2057400" indent="-228600" eaLnBrk="0" hangingPunct="0">
              <a:defRPr sz="2400">
                <a:solidFill>
                  <a:schemeClr val="tx1"/>
                </a:solidFill>
                <a:latin typeface="Times New Roman" pitchFamily="18" charset="0"/>
              </a:defRPr>
            </a:lvl5pPr>
            <a:lvl6pPr marL="2514600" indent="-228600" eaLnBrk="0" fontAlgn="base" hangingPunct="0">
              <a:spcBef>
                <a:spcPct val="0"/>
              </a:spcBef>
              <a:spcAft>
                <a:spcPct val="0"/>
              </a:spcAft>
              <a:defRPr sz="2400">
                <a:solidFill>
                  <a:schemeClr val="tx1"/>
                </a:solidFill>
                <a:latin typeface="Times New Roman" pitchFamily="18" charset="0"/>
              </a:defRPr>
            </a:lvl6pPr>
            <a:lvl7pPr marL="2971800" indent="-228600" eaLnBrk="0" fontAlgn="base" hangingPunct="0">
              <a:spcBef>
                <a:spcPct val="0"/>
              </a:spcBef>
              <a:spcAft>
                <a:spcPct val="0"/>
              </a:spcAft>
              <a:defRPr sz="2400">
                <a:solidFill>
                  <a:schemeClr val="tx1"/>
                </a:solidFill>
                <a:latin typeface="Times New Roman" pitchFamily="18" charset="0"/>
              </a:defRPr>
            </a:lvl7pPr>
            <a:lvl8pPr marL="3429000" indent="-228600" eaLnBrk="0" fontAlgn="base" hangingPunct="0">
              <a:spcBef>
                <a:spcPct val="0"/>
              </a:spcBef>
              <a:spcAft>
                <a:spcPct val="0"/>
              </a:spcAft>
              <a:defRPr sz="2400">
                <a:solidFill>
                  <a:schemeClr val="tx1"/>
                </a:solidFill>
                <a:latin typeface="Times New Roman" pitchFamily="18" charset="0"/>
              </a:defRPr>
            </a:lvl8pPr>
            <a:lvl9pPr marL="3886200" indent="-228600" eaLnBrk="0" fontAlgn="base" hangingPunct="0">
              <a:spcBef>
                <a:spcPct val="0"/>
              </a:spcBef>
              <a:spcAft>
                <a:spcPct val="0"/>
              </a:spcAft>
              <a:defRPr sz="2400">
                <a:solidFill>
                  <a:schemeClr val="tx1"/>
                </a:solidFill>
                <a:latin typeface="Times New Roman" pitchFamily="18" charset="0"/>
              </a:defRPr>
            </a:lvl9pP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altLang="fr-FR" sz="1050" b="0" i="0" u="none" strike="noStrike" kern="0" cap="none" spc="0" normalizeH="0" baseline="0" noProof="0" dirty="0">
              <a:ln>
                <a:noFill/>
              </a:ln>
              <a:solidFill>
                <a:srgbClr val="000000"/>
              </a:solidFill>
              <a:effectLst/>
              <a:uLnTx/>
              <a:uFillTx/>
              <a:latin typeface="Times New Roman" pitchFamily="18" charset="0"/>
            </a:endParaRPr>
          </a:p>
        </p:txBody>
      </p:sp>
      <p:sp>
        <p:nvSpPr>
          <p:cNvPr id="32" name="Rectangle 31"/>
          <p:cNvSpPr/>
          <p:nvPr/>
        </p:nvSpPr>
        <p:spPr>
          <a:xfrm>
            <a:off x="6206589" y="2307063"/>
            <a:ext cx="2652706" cy="253916"/>
          </a:xfrm>
          <a:prstGeom prst="rect">
            <a:avLst/>
          </a:prstGeom>
        </p:spPr>
        <p:txBody>
          <a:bodyPr wrap="square">
            <a:spAutoFit/>
          </a:bodyPr>
          <a:lstStyle/>
          <a:p>
            <a:pPr marL="0" marR="0" lvl="0" indent="0" algn="ctr" defTabSz="914400" eaLnBrk="1" fontAlgn="base" latinLnBrk="0" hangingPunct="1">
              <a:lnSpc>
                <a:spcPct val="100000"/>
              </a:lnSpc>
              <a:spcBef>
                <a:spcPct val="0"/>
              </a:spcBef>
              <a:spcAft>
                <a:spcPct val="0"/>
              </a:spcAft>
              <a:buClrTx/>
              <a:buSzTx/>
              <a:buFontTx/>
              <a:buNone/>
              <a:tabLst/>
              <a:defRPr/>
            </a:pPr>
            <a:r>
              <a:rPr kumimoji="0" lang="fr-FR" sz="1050" b="1" i="0" u="none" strike="noStrike" kern="0" cap="small" spc="0" normalizeH="0" baseline="0" noProof="0" dirty="0">
                <a:ln>
                  <a:noFill/>
                </a:ln>
                <a:solidFill>
                  <a:schemeClr val="accent2">
                    <a:lumMod val="50000"/>
                  </a:schemeClr>
                </a:solidFill>
                <a:effectLst/>
                <a:uLnTx/>
                <a:uFillTx/>
              </a:rPr>
              <a:t>Établir des diagnostics détaillés</a:t>
            </a:r>
          </a:p>
        </p:txBody>
      </p:sp>
      <p:pic>
        <p:nvPicPr>
          <p:cNvPr id="33" name="Picture 8"/>
          <p:cNvPicPr>
            <a:picLocks noChangeAspect="1" noChangeArrowheads="1"/>
          </p:cNvPicPr>
          <p:nvPr/>
        </p:nvPicPr>
        <p:blipFill rotWithShape="1">
          <a:blip r:embed="rId10">
            <a:extLst>
              <a:ext uri="{28A0092B-C50C-407E-A947-70E740481C1C}">
                <a14:useLocalDpi xmlns:a14="http://schemas.microsoft.com/office/drawing/2010/main" val="0"/>
              </a:ext>
            </a:extLst>
          </a:blip>
          <a:srcRect r="15237"/>
          <a:stretch/>
        </p:blipFill>
        <p:spPr bwMode="auto">
          <a:xfrm>
            <a:off x="6748472" y="2519193"/>
            <a:ext cx="1399033" cy="7189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3" name="Titre 1"/>
          <p:cNvSpPr>
            <a:spLocks noGrp="1"/>
          </p:cNvSpPr>
          <p:nvPr>
            <p:ph type="title"/>
          </p:nvPr>
        </p:nvSpPr>
        <p:spPr/>
        <p:txBody>
          <a:bodyPr>
            <a:normAutofit/>
          </a:bodyPr>
          <a:lstStyle/>
          <a:p>
            <a:r>
              <a:rPr lang="fr-FR" dirty="0"/>
              <a:t>détection automatique d’incendie</a:t>
            </a:r>
          </a:p>
        </p:txBody>
      </p:sp>
      <p:sp>
        <p:nvSpPr>
          <p:cNvPr id="46" name="Rectangle 45"/>
          <p:cNvSpPr/>
          <p:nvPr/>
        </p:nvSpPr>
        <p:spPr>
          <a:xfrm>
            <a:off x="123457" y="987574"/>
            <a:ext cx="5928453" cy="335156"/>
          </a:xfrm>
          <a:prstGeom prst="rect">
            <a:avLst/>
          </a:prstGeom>
          <a:solidFill>
            <a:schemeClr val="bg1">
              <a:lumMod val="95000"/>
            </a:schemeClr>
          </a:solidFill>
        </p:spPr>
        <p:txBody>
          <a:bodyPr wrap="square">
            <a:spAutoFit/>
          </a:bodyPr>
          <a:lstStyle/>
          <a:p>
            <a:pPr>
              <a:lnSpc>
                <a:spcPct val="150000"/>
              </a:lnSpc>
            </a:pPr>
            <a:r>
              <a:rPr lang="fr-FR" sz="1200" b="1" dirty="0">
                <a:solidFill>
                  <a:schemeClr val="accent1">
                    <a:lumMod val="75000"/>
                  </a:schemeClr>
                </a:solidFill>
              </a:rPr>
              <a:t>R.SCAN+ : outil de programmation ‘Agile IQ 3™’ </a:t>
            </a:r>
          </a:p>
        </p:txBody>
      </p:sp>
      <p:sp>
        <p:nvSpPr>
          <p:cNvPr id="2" name="Espace réservé du numéro de diapositive 1">
            <a:extLst>
              <a:ext uri="{FF2B5EF4-FFF2-40B4-BE49-F238E27FC236}">
                <a16:creationId xmlns:a16="http://schemas.microsoft.com/office/drawing/2014/main" id="{C911F75C-291E-65E2-ABB9-0D39034B570A}"/>
              </a:ext>
            </a:extLst>
          </p:cNvPr>
          <p:cNvSpPr>
            <a:spLocks noGrp="1"/>
          </p:cNvSpPr>
          <p:nvPr>
            <p:ph type="sldNum" sz="quarter" idx="4"/>
          </p:nvPr>
        </p:nvSpPr>
        <p:spPr/>
        <p:txBody>
          <a:bodyPr/>
          <a:lstStyle/>
          <a:p>
            <a:fld id="{BE375096-6367-4A46-9B35-1C341654C780}" type="slidenum">
              <a:rPr lang="en-US" smtClean="0"/>
              <a:pPr/>
              <a:t>53</a:t>
            </a:fld>
            <a:endParaRPr lang="en-US" dirty="0"/>
          </a:p>
        </p:txBody>
      </p:sp>
      <p:sp>
        <p:nvSpPr>
          <p:cNvPr id="3" name="Rectangle 2">
            <a:extLst>
              <a:ext uri="{FF2B5EF4-FFF2-40B4-BE49-F238E27FC236}">
                <a16:creationId xmlns:a16="http://schemas.microsoft.com/office/drawing/2014/main" id="{9837EB41-2BED-A601-7CD1-1F4AB5B34548}"/>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R.SCAN+ : gamme radio de détection incendie adressable</a:t>
            </a:r>
          </a:p>
        </p:txBody>
      </p:sp>
    </p:spTree>
    <p:extLst>
      <p:ext uri="{BB962C8B-B14F-4D97-AF65-F5344CB8AC3E}">
        <p14:creationId xmlns:p14="http://schemas.microsoft.com/office/powerpoint/2010/main" val="21743535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e 30"/>
          <p:cNvGrpSpPr>
            <a:grpSpLocks noChangeAspect="1"/>
          </p:cNvGrpSpPr>
          <p:nvPr/>
        </p:nvGrpSpPr>
        <p:grpSpPr>
          <a:xfrm>
            <a:off x="5156640" y="2582485"/>
            <a:ext cx="3726419" cy="1811850"/>
            <a:chOff x="1787437" y="1779662"/>
            <a:chExt cx="5678651" cy="2761059"/>
          </a:xfrm>
        </p:grpSpPr>
        <p:pic>
          <p:nvPicPr>
            <p:cNvPr id="32" name="Picture 9"/>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87438" y="1789044"/>
              <a:ext cx="2750071" cy="1293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3" name="Picture 1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696967" y="1779662"/>
              <a:ext cx="2769121" cy="13026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4" name="Picture 12"/>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699753" y="3236183"/>
              <a:ext cx="2766335" cy="130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5" name="Picture 10"/>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t="10622" b="10659"/>
            <a:stretch/>
          </p:blipFill>
          <p:spPr bwMode="auto">
            <a:xfrm>
              <a:off x="1787437" y="3223933"/>
              <a:ext cx="2750072" cy="130453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sp>
        <p:nvSpPr>
          <p:cNvPr id="18" name="Rectangle 17"/>
          <p:cNvSpPr/>
          <p:nvPr/>
        </p:nvSpPr>
        <p:spPr>
          <a:xfrm>
            <a:off x="5142588" y="1480434"/>
            <a:ext cx="3761570" cy="700192"/>
          </a:xfrm>
          <a:prstGeom prst="rect">
            <a:avLst/>
          </a:prstGeom>
          <a:solidFill>
            <a:schemeClr val="accent2">
              <a:lumMod val="50000"/>
            </a:schemeClr>
          </a:solidFill>
          <a:ln w="25400" cap="flat" cmpd="sng" algn="ctr">
            <a:noFill/>
            <a:prstDash val="solid"/>
          </a:ln>
          <a:effectLst/>
        </p:spPr>
        <p:txBody>
          <a:bodyPr rtlCol="0" anchor="ctr"/>
          <a:lstStyle/>
          <a:p>
            <a:pPr algn="ctr" fontAlgn="base">
              <a:spcBef>
                <a:spcPct val="0"/>
              </a:spcBef>
              <a:spcAft>
                <a:spcPct val="0"/>
              </a:spcAft>
              <a:defRPr/>
            </a:pPr>
            <a:endParaRPr lang="fr-FR" sz="1050" kern="0" dirty="0">
              <a:solidFill>
                <a:srgbClr val="0051AA"/>
              </a:solidFill>
            </a:endParaRPr>
          </a:p>
        </p:txBody>
      </p:sp>
      <p:sp>
        <p:nvSpPr>
          <p:cNvPr id="19" name="ZoneTexte 18"/>
          <p:cNvSpPr txBox="1"/>
          <p:nvPr/>
        </p:nvSpPr>
        <p:spPr>
          <a:xfrm>
            <a:off x="5367189" y="1480434"/>
            <a:ext cx="3312368" cy="700192"/>
          </a:xfrm>
          <a:prstGeom prst="rect">
            <a:avLst/>
          </a:prstGeom>
          <a:noFill/>
        </p:spPr>
        <p:txBody>
          <a:bodyPr wrap="square" rtlCol="0">
            <a:spAutoFit/>
          </a:bodyPr>
          <a:lstStyle/>
          <a:p>
            <a:pPr algn="ctr" fontAlgn="base">
              <a:spcBef>
                <a:spcPct val="0"/>
              </a:spcBef>
              <a:spcAft>
                <a:spcPct val="0"/>
              </a:spcAft>
              <a:defRPr/>
            </a:pPr>
            <a:r>
              <a:rPr lang="fr-FR" sz="1050" b="1" kern="0" cap="small" dirty="0">
                <a:solidFill>
                  <a:schemeClr val="bg1"/>
                </a:solidFill>
              </a:rPr>
              <a:t>Protéger nos clients</a:t>
            </a:r>
          </a:p>
          <a:p>
            <a:pPr algn="ctr" fontAlgn="base">
              <a:spcBef>
                <a:spcPct val="0"/>
              </a:spcBef>
              <a:spcAft>
                <a:spcPct val="0"/>
              </a:spcAft>
              <a:defRPr/>
            </a:pPr>
            <a:endParaRPr lang="fr-FR" sz="400" b="1" kern="0" cap="small" dirty="0">
              <a:solidFill>
                <a:schemeClr val="bg1"/>
              </a:solidFill>
            </a:endParaRPr>
          </a:p>
          <a:p>
            <a:pPr algn="ctr" fontAlgn="base">
              <a:spcBef>
                <a:spcPct val="0"/>
              </a:spcBef>
              <a:spcAft>
                <a:spcPct val="0"/>
              </a:spcAft>
              <a:defRPr/>
            </a:pPr>
            <a:r>
              <a:rPr lang="fr-FR" sz="1050" b="1" kern="0" cap="small" dirty="0">
                <a:solidFill>
                  <a:schemeClr val="bg1"/>
                </a:solidFill>
              </a:rPr>
              <a:t>Respecter le patrimoine</a:t>
            </a:r>
          </a:p>
          <a:p>
            <a:pPr algn="ctr" fontAlgn="base">
              <a:spcBef>
                <a:spcPct val="0"/>
              </a:spcBef>
              <a:spcAft>
                <a:spcPct val="0"/>
              </a:spcAft>
              <a:defRPr/>
            </a:pPr>
            <a:endParaRPr lang="fr-FR" sz="400" b="1" kern="0" cap="small" dirty="0">
              <a:solidFill>
                <a:schemeClr val="bg1"/>
              </a:solidFill>
            </a:endParaRPr>
          </a:p>
          <a:p>
            <a:pPr algn="ctr" fontAlgn="base">
              <a:spcBef>
                <a:spcPct val="0"/>
              </a:spcBef>
              <a:spcAft>
                <a:spcPct val="0"/>
              </a:spcAft>
              <a:defRPr/>
            </a:pPr>
            <a:r>
              <a:rPr lang="fr-FR" sz="1050" b="1" kern="0" cap="small" dirty="0">
                <a:solidFill>
                  <a:schemeClr val="bg1"/>
                </a:solidFill>
              </a:rPr>
              <a:t>S’intégrer au bâti</a:t>
            </a:r>
          </a:p>
        </p:txBody>
      </p:sp>
      <p:sp>
        <p:nvSpPr>
          <p:cNvPr id="6" name="Rectangle 5"/>
          <p:cNvSpPr/>
          <p:nvPr/>
        </p:nvSpPr>
        <p:spPr>
          <a:xfrm>
            <a:off x="123457" y="987574"/>
            <a:ext cx="5928453" cy="335156"/>
          </a:xfrm>
          <a:prstGeom prst="rect">
            <a:avLst/>
          </a:prstGeom>
          <a:solidFill>
            <a:schemeClr val="bg1">
              <a:lumMod val="95000"/>
            </a:schemeClr>
          </a:solidFill>
        </p:spPr>
        <p:txBody>
          <a:bodyPr wrap="square">
            <a:spAutoFit/>
          </a:bodyPr>
          <a:lstStyle/>
          <a:p>
            <a:pPr>
              <a:lnSpc>
                <a:spcPct val="150000"/>
              </a:lnSpc>
            </a:pPr>
            <a:r>
              <a:rPr lang="fr-FR" sz="1200" b="1" dirty="0">
                <a:solidFill>
                  <a:schemeClr val="accent1">
                    <a:lumMod val="75000"/>
                  </a:schemeClr>
                </a:solidFill>
              </a:rPr>
              <a:t>Une gamme complète de solutions </a:t>
            </a:r>
          </a:p>
        </p:txBody>
      </p:sp>
      <p:sp>
        <p:nvSpPr>
          <p:cNvPr id="29" name="Titre 1"/>
          <p:cNvSpPr>
            <a:spLocks noGrp="1"/>
          </p:cNvSpPr>
          <p:nvPr>
            <p:ph type="title"/>
          </p:nvPr>
        </p:nvSpPr>
        <p:spPr/>
        <p:txBody>
          <a:bodyPr>
            <a:normAutofit/>
          </a:bodyPr>
          <a:lstStyle/>
          <a:p>
            <a:r>
              <a:rPr lang="fr-FR" dirty="0"/>
              <a:t>détection automatique d’incendie</a:t>
            </a:r>
          </a:p>
        </p:txBody>
      </p:sp>
      <p:pic>
        <p:nvPicPr>
          <p:cNvPr id="30" name="Picture 2"/>
          <p:cNvPicPr>
            <a:picLocks noChangeAspect="1" noChangeArrowheads="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353070" y="3012988"/>
            <a:ext cx="1354658" cy="100261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pSp>
        <p:nvGrpSpPr>
          <p:cNvPr id="3" name="Groupe 2"/>
          <p:cNvGrpSpPr/>
          <p:nvPr/>
        </p:nvGrpSpPr>
        <p:grpSpPr>
          <a:xfrm>
            <a:off x="107504" y="1480434"/>
            <a:ext cx="5256584" cy="3076127"/>
            <a:chOff x="107504" y="1480434"/>
            <a:chExt cx="5256584" cy="3076127"/>
          </a:xfrm>
        </p:grpSpPr>
        <p:sp>
          <p:nvSpPr>
            <p:cNvPr id="4" name="Ellipse 3"/>
            <p:cNvSpPr/>
            <p:nvPr/>
          </p:nvSpPr>
          <p:spPr>
            <a:xfrm>
              <a:off x="107504" y="1480434"/>
              <a:ext cx="5256584" cy="3076127"/>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7" name="Ellipse 16"/>
            <p:cNvSpPr>
              <a:spLocks noChangeAspect="1"/>
            </p:cNvSpPr>
            <p:nvPr/>
          </p:nvSpPr>
          <p:spPr>
            <a:xfrm>
              <a:off x="719572" y="1954805"/>
              <a:ext cx="4032448" cy="2003462"/>
            </a:xfrm>
            <a:prstGeom prst="ellipse">
              <a:avLst/>
            </a:prstGeom>
            <a:solidFill>
              <a:schemeClr val="accent2">
                <a:lumMod val="60000"/>
                <a:lumOff val="40000"/>
              </a:schemeClr>
            </a:solidFill>
            <a:ln w="25400" cap="flat" cmpd="sng" algn="ctr">
              <a:noFill/>
              <a:prstDash val="solid"/>
            </a:ln>
            <a:effectLst/>
          </p:spPr>
          <p:txBody>
            <a:bodyPr rtlCol="0" anchor="ctr"/>
            <a:lstStyle/>
            <a:p>
              <a:pPr algn="ctr" fontAlgn="base">
                <a:spcBef>
                  <a:spcPct val="0"/>
                </a:spcBef>
                <a:spcAft>
                  <a:spcPct val="0"/>
                </a:spcAft>
                <a:defRPr/>
              </a:pPr>
              <a:r>
                <a:rPr lang="fr-FR" sz="1100" kern="0" dirty="0">
                  <a:solidFill>
                    <a:schemeClr val="tx2"/>
                  </a:solidFill>
                </a:rPr>
                <a:t>Réseau maillé, </a:t>
              </a:r>
            </a:p>
            <a:p>
              <a:pPr algn="ctr" fontAlgn="base">
                <a:spcBef>
                  <a:spcPct val="0"/>
                </a:spcBef>
                <a:spcAft>
                  <a:spcPct val="0"/>
                </a:spcAft>
                <a:defRPr/>
              </a:pPr>
              <a:r>
                <a:rPr lang="fr-FR" sz="1100" kern="0" dirty="0">
                  <a:solidFill>
                    <a:schemeClr val="tx2"/>
                  </a:solidFill>
                </a:rPr>
                <a:t>antennes multidirectionnelles,</a:t>
              </a:r>
            </a:p>
            <a:p>
              <a:pPr algn="ctr" fontAlgn="base">
                <a:spcBef>
                  <a:spcPct val="0"/>
                </a:spcBef>
                <a:spcAft>
                  <a:spcPct val="0"/>
                </a:spcAft>
                <a:defRPr/>
              </a:pPr>
              <a:r>
                <a:rPr lang="fr-FR" sz="1100" kern="0" dirty="0">
                  <a:solidFill>
                    <a:schemeClr val="tx2"/>
                  </a:solidFill>
                </a:rPr>
                <a:t>longue portée, canaux sécurisés, stabilité, </a:t>
              </a:r>
            </a:p>
            <a:p>
              <a:pPr algn="ctr" fontAlgn="base">
                <a:spcBef>
                  <a:spcPct val="0"/>
                </a:spcBef>
                <a:spcAft>
                  <a:spcPct val="0"/>
                </a:spcAft>
                <a:defRPr/>
              </a:pPr>
              <a:endParaRPr lang="fr-FR" sz="800" kern="0" dirty="0">
                <a:solidFill>
                  <a:schemeClr val="tx2"/>
                </a:solidFill>
              </a:endParaRPr>
            </a:p>
            <a:p>
              <a:pPr algn="ctr" fontAlgn="base">
                <a:spcBef>
                  <a:spcPct val="0"/>
                </a:spcBef>
                <a:spcAft>
                  <a:spcPct val="0"/>
                </a:spcAft>
                <a:defRPr/>
              </a:pPr>
              <a:r>
                <a:rPr lang="fr-FR" sz="1100" kern="0" dirty="0">
                  <a:solidFill>
                    <a:schemeClr val="tx2"/>
                  </a:solidFill>
                </a:rPr>
                <a:t>Interface, expandeur, détecteurs de fumée, détecteur de chaleur, détecteur combiné, indicateur d’action, déclencheur manuel</a:t>
              </a:r>
            </a:p>
            <a:p>
              <a:pPr algn="ctr" fontAlgn="base">
                <a:spcBef>
                  <a:spcPct val="0"/>
                </a:spcBef>
                <a:spcAft>
                  <a:spcPct val="0"/>
                </a:spcAft>
                <a:defRPr/>
              </a:pPr>
              <a:endParaRPr lang="fr-FR" sz="800" kern="0" dirty="0">
                <a:solidFill>
                  <a:schemeClr val="tx2"/>
                </a:solidFill>
              </a:endParaRPr>
            </a:p>
            <a:p>
              <a:pPr algn="ctr" fontAlgn="base">
                <a:spcBef>
                  <a:spcPct val="0"/>
                </a:spcBef>
                <a:spcAft>
                  <a:spcPct val="0"/>
                </a:spcAft>
                <a:defRPr/>
              </a:pPr>
              <a:r>
                <a:rPr lang="fr-FR" sz="1100" kern="0" dirty="0">
                  <a:solidFill>
                    <a:schemeClr val="tx2"/>
                  </a:solidFill>
                </a:rPr>
                <a:t>Souplesse, longévité, </a:t>
              </a:r>
            </a:p>
          </p:txBody>
        </p:sp>
        <p:sp>
          <p:nvSpPr>
            <p:cNvPr id="26" name="Ellipse 25"/>
            <p:cNvSpPr>
              <a:spLocks noChangeAspect="1"/>
            </p:cNvSpPr>
            <p:nvPr/>
          </p:nvSpPr>
          <p:spPr>
            <a:xfrm>
              <a:off x="395536" y="1735473"/>
              <a:ext cx="4680520" cy="2442838"/>
            </a:xfrm>
            <a:prstGeom prst="ellipse">
              <a:avLst/>
            </a:prstGeom>
            <a:noFill/>
            <a:ln w="25400" cap="flat" cmpd="sng" algn="ctr">
              <a:gradFill flip="none" rotWithShape="1">
                <a:gsLst>
                  <a:gs pos="0">
                    <a:srgbClr val="0000D9">
                      <a:lumMod val="20000"/>
                      <a:lumOff val="80000"/>
                    </a:srgbClr>
                  </a:gs>
                  <a:gs pos="50000">
                    <a:srgbClr val="0000D9">
                      <a:lumMod val="40000"/>
                      <a:lumOff val="60000"/>
                    </a:srgbClr>
                  </a:gs>
                  <a:gs pos="100000">
                    <a:srgbClr val="0000D9">
                      <a:lumMod val="60000"/>
                      <a:lumOff val="40000"/>
                    </a:srgbClr>
                  </a:gs>
                </a:gsLst>
                <a:path path="shape">
                  <a:fillToRect l="50000" t="50000" r="50000" b="50000"/>
                </a:path>
                <a:tileRect/>
              </a:gradFill>
              <a:prstDash val="lgDashDotDot"/>
            </a:ln>
            <a:effectLst/>
          </p:spPr>
          <p:txBody>
            <a:bodyPr rtlCol="0" anchor="ctr"/>
            <a:lstStyle/>
            <a:p>
              <a:pPr algn="ctr" fontAlgn="base">
                <a:spcBef>
                  <a:spcPct val="0"/>
                </a:spcBef>
                <a:spcAft>
                  <a:spcPct val="0"/>
                </a:spcAft>
                <a:defRPr/>
              </a:pPr>
              <a:endParaRPr lang="fr-FR" sz="1050" kern="0" dirty="0">
                <a:solidFill>
                  <a:srgbClr val="0051AA"/>
                </a:solidFill>
              </a:endParaRPr>
            </a:p>
          </p:txBody>
        </p:sp>
        <p:pic>
          <p:nvPicPr>
            <p:cNvPr id="24" name="Picture 2" descr="C:\Users\pierre-nicolas.caron\Documents\Chubb\BDD PDE\Photos, son,  picto, films\1 - Incendie\01 - Détecteurs\R.Scan +\detecteur_com_range.png"/>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511474" y="4000035"/>
              <a:ext cx="432048" cy="432048"/>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7" descr="C:\Users\pierre-nicolas.caron\Documents\Chubb\BDD PDE\Photos, son,  picto, films\1 - Incendie\01 - Détecteurs\R.Scan +\icon_mesh_network.png"/>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4304487" y="1823024"/>
              <a:ext cx="432048" cy="432048"/>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Users\pierre-nicolas.caron\Documents\Chubb\BDD PDE\Photos, son,  picto, films\1 - Incendie\01 - Détecteurs\R.Scan +\icon_antenna_diversity.png"/>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4211960" y="3579862"/>
              <a:ext cx="432048" cy="432048"/>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C:\Users\pierre-nicolas.caron\Documents\Chubb\BDD PDE\Photos, son,  picto, films\1 - Incendie\01 - Détecteurs\R.Scan +\icon_channel_diversity_2.png"/>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99592" y="1823024"/>
              <a:ext cx="432048" cy="432048"/>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5" descr="C:\Users\pierre-nicolas.caron\Documents\Chubb\BDD PDE\Photos, son,  picto, films\1 - Incendie\01 - Détecteurs\R.Scan +\icon_battery.png"/>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755576" y="3579862"/>
              <a:ext cx="432048" cy="432048"/>
            </a:xfrm>
            <a:prstGeom prst="rect">
              <a:avLst/>
            </a:prstGeom>
            <a:noFill/>
            <a:extLst>
              <a:ext uri="{909E8E84-426E-40DD-AFC4-6F175D3DCCD1}">
                <a14:hiddenFill xmlns:a14="http://schemas.microsoft.com/office/drawing/2010/main">
                  <a:solidFill>
                    <a:srgbClr val="FFFFFF"/>
                  </a:solidFill>
                </a14:hiddenFill>
              </a:ext>
            </a:extLst>
          </p:spPr>
        </p:pic>
        <p:pic>
          <p:nvPicPr>
            <p:cNvPr id="25" name="Image 24"/>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2507365" y="1480434"/>
              <a:ext cx="456862" cy="456862"/>
            </a:xfrm>
            <a:prstGeom prst="rect">
              <a:avLst/>
            </a:prstGeom>
          </p:spPr>
        </p:pic>
      </p:grpSp>
      <p:sp>
        <p:nvSpPr>
          <p:cNvPr id="2" name="Espace réservé du numéro de diapositive 1">
            <a:extLst>
              <a:ext uri="{FF2B5EF4-FFF2-40B4-BE49-F238E27FC236}">
                <a16:creationId xmlns:a16="http://schemas.microsoft.com/office/drawing/2014/main" id="{A8653865-250A-2B99-8039-EF9D392EF819}"/>
              </a:ext>
            </a:extLst>
          </p:cNvPr>
          <p:cNvSpPr>
            <a:spLocks noGrp="1"/>
          </p:cNvSpPr>
          <p:nvPr>
            <p:ph type="sldNum" sz="quarter" idx="4"/>
          </p:nvPr>
        </p:nvSpPr>
        <p:spPr/>
        <p:txBody>
          <a:bodyPr/>
          <a:lstStyle/>
          <a:p>
            <a:fld id="{BE375096-6367-4A46-9B35-1C341654C780}" type="slidenum">
              <a:rPr lang="en-US" smtClean="0"/>
              <a:pPr/>
              <a:t>54</a:t>
            </a:fld>
            <a:endParaRPr lang="en-US" dirty="0"/>
          </a:p>
        </p:txBody>
      </p:sp>
      <p:sp>
        <p:nvSpPr>
          <p:cNvPr id="5" name="Rectangle 4">
            <a:extLst>
              <a:ext uri="{FF2B5EF4-FFF2-40B4-BE49-F238E27FC236}">
                <a16:creationId xmlns:a16="http://schemas.microsoft.com/office/drawing/2014/main" id="{1EB0884A-62FF-F0C8-35A4-798D7B7649EB}"/>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R.SCAN+ : gamme radio de détection incendie adressable</a:t>
            </a:r>
          </a:p>
        </p:txBody>
      </p:sp>
    </p:spTree>
    <p:extLst>
      <p:ext uri="{BB962C8B-B14F-4D97-AF65-F5344CB8AC3E}">
        <p14:creationId xmlns:p14="http://schemas.microsoft.com/office/powerpoint/2010/main" val="35052064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 name="Espace réservé pour une image  32" descr="Une image contenant diagramme, cercle, ligne, dessin&#10;&#10;Description générée automatiquement">
            <a:extLst>
              <a:ext uri="{FF2B5EF4-FFF2-40B4-BE49-F238E27FC236}">
                <a16:creationId xmlns:a16="http://schemas.microsoft.com/office/drawing/2014/main" id="{8064632A-DEDA-9D9C-AA35-9030BDBA5FC0}"/>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4381" r="14381"/>
          <a:stretch/>
        </p:blipFill>
        <p:spPr/>
      </p:pic>
      <p:sp>
        <p:nvSpPr>
          <p:cNvPr id="4" name="Titre 3">
            <a:extLst>
              <a:ext uri="{FF2B5EF4-FFF2-40B4-BE49-F238E27FC236}">
                <a16:creationId xmlns:a16="http://schemas.microsoft.com/office/drawing/2014/main" id="{2039E734-7C5C-84B6-33EA-EA634D39ADEA}"/>
              </a:ext>
            </a:extLst>
          </p:cNvPr>
          <p:cNvSpPr>
            <a:spLocks noGrp="1"/>
          </p:cNvSpPr>
          <p:nvPr>
            <p:ph type="title"/>
          </p:nvPr>
        </p:nvSpPr>
        <p:spPr>
          <a:xfrm>
            <a:off x="481012" y="2019871"/>
            <a:ext cx="6323236" cy="778193"/>
          </a:xfrm>
          <a:noFill/>
        </p:spPr>
        <p:txBody>
          <a:bodyPr/>
          <a:lstStyle/>
          <a:p>
            <a:r>
              <a:rPr lang="fr-FR" sz="2600" dirty="0"/>
              <a:t>Installation des détecteurs automatiques d’incendie</a:t>
            </a:r>
          </a:p>
        </p:txBody>
      </p:sp>
      <p:sp>
        <p:nvSpPr>
          <p:cNvPr id="3" name="Espace réservé du numéro de diapositive 2">
            <a:extLst>
              <a:ext uri="{FF2B5EF4-FFF2-40B4-BE49-F238E27FC236}">
                <a16:creationId xmlns:a16="http://schemas.microsoft.com/office/drawing/2014/main" id="{544B2A4E-E7B1-DEE6-D9C6-3D52D11BEBC2}"/>
              </a:ext>
            </a:extLst>
          </p:cNvPr>
          <p:cNvSpPr>
            <a:spLocks noGrp="1"/>
          </p:cNvSpPr>
          <p:nvPr>
            <p:ph type="sldNum" sz="quarter" idx="12"/>
          </p:nvPr>
        </p:nvSpPr>
        <p:spPr/>
        <p:txBody>
          <a:bodyPr/>
          <a:lstStyle/>
          <a:p>
            <a:fld id="{BE375096-6367-4A46-9B35-1C341654C780}" type="slidenum">
              <a:rPr lang="en-US" smtClean="0"/>
              <a:pPr/>
              <a:t>55</a:t>
            </a:fld>
            <a:endParaRPr lang="en-US" dirty="0"/>
          </a:p>
        </p:txBody>
      </p:sp>
      <p:sp>
        <p:nvSpPr>
          <p:cNvPr id="5" name="Espace réservé du texte 4">
            <a:extLst>
              <a:ext uri="{FF2B5EF4-FFF2-40B4-BE49-F238E27FC236}">
                <a16:creationId xmlns:a16="http://schemas.microsoft.com/office/drawing/2014/main" id="{FD85B129-3C81-85D9-3F78-5D5CF2A98637}"/>
              </a:ext>
            </a:extLst>
          </p:cNvPr>
          <p:cNvSpPr>
            <a:spLocks noGrp="1"/>
          </p:cNvSpPr>
          <p:nvPr>
            <p:ph type="body" idx="1"/>
          </p:nvPr>
        </p:nvSpPr>
        <p:spPr/>
        <p:txBody>
          <a:bodyPr/>
          <a:lstStyle/>
          <a:p>
            <a:r>
              <a:rPr lang="fr-FR" b="1" dirty="0"/>
              <a:t>NF S61-970 / R7</a:t>
            </a:r>
          </a:p>
        </p:txBody>
      </p:sp>
      <p:sp>
        <p:nvSpPr>
          <p:cNvPr id="35" name="Espace réservé du texte 34">
            <a:extLst>
              <a:ext uri="{FF2B5EF4-FFF2-40B4-BE49-F238E27FC236}">
                <a16:creationId xmlns:a16="http://schemas.microsoft.com/office/drawing/2014/main" id="{4B472C7D-E51C-514B-7B03-2D5431BDC320}"/>
              </a:ext>
            </a:extLst>
          </p:cNvPr>
          <p:cNvSpPr>
            <a:spLocks noGrp="1"/>
          </p:cNvSpPr>
          <p:nvPr>
            <p:ph type="body" sz="quarter" idx="15"/>
          </p:nvPr>
        </p:nvSpPr>
        <p:spPr/>
        <p:txBody>
          <a:bodyPr/>
          <a:lstStyle/>
          <a:p>
            <a:endParaRPr lang="fr-FR"/>
          </a:p>
        </p:txBody>
      </p:sp>
      <p:grpSp>
        <p:nvGrpSpPr>
          <p:cNvPr id="13" name="Groupe 12">
            <a:extLst>
              <a:ext uri="{FF2B5EF4-FFF2-40B4-BE49-F238E27FC236}">
                <a16:creationId xmlns:a16="http://schemas.microsoft.com/office/drawing/2014/main" id="{9E4C56A0-385A-B4DB-1134-9128E8147789}"/>
              </a:ext>
            </a:extLst>
          </p:cNvPr>
          <p:cNvGrpSpPr/>
          <p:nvPr/>
        </p:nvGrpSpPr>
        <p:grpSpPr>
          <a:xfrm>
            <a:off x="481012" y="170850"/>
            <a:ext cx="2325291" cy="1512168"/>
            <a:chOff x="449137" y="170850"/>
            <a:chExt cx="2325291" cy="1512168"/>
          </a:xfrm>
        </p:grpSpPr>
        <p:sp>
          <p:nvSpPr>
            <p:cNvPr id="14" name="Rectangle 13">
              <a:extLst>
                <a:ext uri="{FF2B5EF4-FFF2-40B4-BE49-F238E27FC236}">
                  <a16:creationId xmlns:a16="http://schemas.microsoft.com/office/drawing/2014/main" id="{9D7CB06D-75E7-5F8D-3E33-BD7B828AFCED}"/>
                </a:ext>
              </a:extLst>
            </p:cNvPr>
            <p:cNvSpPr/>
            <p:nvPr/>
          </p:nvSpPr>
          <p:spPr>
            <a:xfrm>
              <a:off x="449137" y="170850"/>
              <a:ext cx="2325291" cy="1512168"/>
            </a:xfrm>
            <a:prstGeom prst="rect">
              <a:avLst/>
            </a:prstGeom>
            <a:solidFill>
              <a:schemeClr val="accent2">
                <a:lumMod val="75000"/>
                <a:alpha val="5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5" name="Groupe 14">
              <a:extLst>
                <a:ext uri="{FF2B5EF4-FFF2-40B4-BE49-F238E27FC236}">
                  <a16:creationId xmlns:a16="http://schemas.microsoft.com/office/drawing/2014/main" id="{A7E81511-9861-CB50-9DE6-1128EDC46FE6}"/>
                </a:ext>
              </a:extLst>
            </p:cNvPr>
            <p:cNvGrpSpPr/>
            <p:nvPr/>
          </p:nvGrpSpPr>
          <p:grpSpPr>
            <a:xfrm>
              <a:off x="658310" y="347879"/>
              <a:ext cx="1938821" cy="1158110"/>
              <a:chOff x="2382768" y="1558754"/>
              <a:chExt cx="1938821" cy="1158110"/>
            </a:xfrm>
          </p:grpSpPr>
          <p:grpSp>
            <p:nvGrpSpPr>
              <p:cNvPr id="16" name="Groupe 15">
                <a:extLst>
                  <a:ext uri="{FF2B5EF4-FFF2-40B4-BE49-F238E27FC236}">
                    <a16:creationId xmlns:a16="http://schemas.microsoft.com/office/drawing/2014/main" id="{56A82D5F-4F73-2057-12C7-506B2EA611B7}"/>
                  </a:ext>
                </a:extLst>
              </p:cNvPr>
              <p:cNvGrpSpPr/>
              <p:nvPr/>
            </p:nvGrpSpPr>
            <p:grpSpPr>
              <a:xfrm>
                <a:off x="2382768" y="1561134"/>
                <a:ext cx="1938821" cy="1155730"/>
                <a:chOff x="5436096" y="1393732"/>
                <a:chExt cx="1938821" cy="1155730"/>
              </a:xfrm>
            </p:grpSpPr>
            <p:pic>
              <p:nvPicPr>
                <p:cNvPr id="24" name="Image 23" descr="Une image contenant texte&#10;&#10;Description générée automatiquement">
                  <a:extLst>
                    <a:ext uri="{FF2B5EF4-FFF2-40B4-BE49-F238E27FC236}">
                      <a16:creationId xmlns:a16="http://schemas.microsoft.com/office/drawing/2014/main" id="{88F76976-8560-5769-20F0-836CDE1BEDB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84689" y="2243743"/>
                  <a:ext cx="290228" cy="290228"/>
                </a:xfrm>
                <a:prstGeom prst="rect">
                  <a:avLst/>
                </a:prstGeom>
              </p:spPr>
            </p:pic>
            <p:pic>
              <p:nvPicPr>
                <p:cNvPr id="25" name="Image 24">
                  <a:extLst>
                    <a:ext uri="{FF2B5EF4-FFF2-40B4-BE49-F238E27FC236}">
                      <a16:creationId xmlns:a16="http://schemas.microsoft.com/office/drawing/2014/main" id="{DCF19FF0-C628-ECFA-671C-9143EE9E5D9D}"/>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451588" y="1776829"/>
                  <a:ext cx="274736" cy="257764"/>
                </a:xfrm>
                <a:prstGeom prst="rect">
                  <a:avLst/>
                </a:prstGeom>
              </p:spPr>
            </p:pic>
            <p:pic>
              <p:nvPicPr>
                <p:cNvPr id="26" name="Image 25">
                  <a:extLst>
                    <a:ext uri="{FF2B5EF4-FFF2-40B4-BE49-F238E27FC236}">
                      <a16:creationId xmlns:a16="http://schemas.microsoft.com/office/drawing/2014/main" id="{E1B61E37-D14E-1E93-079B-AAB8A0AC667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436096" y="2259234"/>
                  <a:ext cx="290228" cy="290228"/>
                </a:xfrm>
                <a:prstGeom prst="rect">
                  <a:avLst/>
                </a:prstGeom>
              </p:spPr>
            </p:pic>
            <p:pic>
              <p:nvPicPr>
                <p:cNvPr id="27" name="Image 26">
                  <a:extLst>
                    <a:ext uri="{FF2B5EF4-FFF2-40B4-BE49-F238E27FC236}">
                      <a16:creationId xmlns:a16="http://schemas.microsoft.com/office/drawing/2014/main" id="{72226206-08E1-74E8-EE0A-43CB3E3B010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515785" y="1393732"/>
                  <a:ext cx="290228" cy="290228"/>
                </a:xfrm>
                <a:prstGeom prst="rect">
                  <a:avLst/>
                </a:prstGeom>
              </p:spPr>
            </p:pic>
            <p:pic>
              <p:nvPicPr>
                <p:cNvPr id="28" name="Image 27" descr="Une image contenant texte&#10;&#10;Description générée automatiquement">
                  <a:extLst>
                    <a:ext uri="{FF2B5EF4-FFF2-40B4-BE49-F238E27FC236}">
                      <a16:creationId xmlns:a16="http://schemas.microsoft.com/office/drawing/2014/main" id="{4E9D5CF0-2B54-2BF7-374C-6A51EF4829F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084689" y="1773545"/>
                  <a:ext cx="290228" cy="290228"/>
                </a:xfrm>
                <a:prstGeom prst="rect">
                  <a:avLst/>
                </a:prstGeom>
              </p:spPr>
            </p:pic>
            <p:pic>
              <p:nvPicPr>
                <p:cNvPr id="29" name="Image 28" descr="Une image contenant texte, hache, clipart&#10;&#10;Description générée automatiquement">
                  <a:extLst>
                    <a:ext uri="{FF2B5EF4-FFF2-40B4-BE49-F238E27FC236}">
                      <a16:creationId xmlns:a16="http://schemas.microsoft.com/office/drawing/2014/main" id="{CE24C706-A126-D79A-97F9-CC982F0FEDC9}"/>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436096" y="1393732"/>
                  <a:ext cx="290228" cy="290228"/>
                </a:xfrm>
                <a:prstGeom prst="rect">
                  <a:avLst/>
                </a:prstGeom>
              </p:spPr>
            </p:pic>
          </p:grpSp>
          <p:grpSp>
            <p:nvGrpSpPr>
              <p:cNvPr id="17" name="Groupe 16">
                <a:extLst>
                  <a:ext uri="{FF2B5EF4-FFF2-40B4-BE49-F238E27FC236}">
                    <a16:creationId xmlns:a16="http://schemas.microsoft.com/office/drawing/2014/main" id="{11A59CD1-3100-7CE2-775F-E94F3B154172}"/>
                  </a:ext>
                </a:extLst>
              </p:cNvPr>
              <p:cNvGrpSpPr/>
              <p:nvPr/>
            </p:nvGrpSpPr>
            <p:grpSpPr>
              <a:xfrm>
                <a:off x="2870470" y="1558754"/>
                <a:ext cx="1451119" cy="1158110"/>
                <a:chOff x="5111597" y="1380890"/>
                <a:chExt cx="1451119" cy="1158110"/>
              </a:xfrm>
            </p:grpSpPr>
            <p:pic>
              <p:nvPicPr>
                <p:cNvPr id="18" name="Image 17">
                  <a:extLst>
                    <a:ext uri="{FF2B5EF4-FFF2-40B4-BE49-F238E27FC236}">
                      <a16:creationId xmlns:a16="http://schemas.microsoft.com/office/drawing/2014/main" id="{A8E07A79-B143-E76A-FBAB-3E97A2C8EA13}"/>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711329" y="2248772"/>
                  <a:ext cx="274737" cy="274737"/>
                </a:xfrm>
                <a:prstGeom prst="rect">
                  <a:avLst/>
                </a:prstGeom>
              </p:spPr>
            </p:pic>
            <p:pic>
              <p:nvPicPr>
                <p:cNvPr id="19" name="Image 18" descr="Une image contenant texte, clipart&#10;&#10;Description générée automatiquement">
                  <a:extLst>
                    <a:ext uri="{FF2B5EF4-FFF2-40B4-BE49-F238E27FC236}">
                      <a16:creationId xmlns:a16="http://schemas.microsoft.com/office/drawing/2014/main" id="{C178E7CD-DEE1-C290-F02B-08F368C8A16C}"/>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111597" y="1766367"/>
                  <a:ext cx="347807" cy="347807"/>
                </a:xfrm>
                <a:prstGeom prst="rect">
                  <a:avLst/>
                </a:prstGeom>
              </p:spPr>
            </p:pic>
            <p:pic>
              <p:nvPicPr>
                <p:cNvPr id="20" name="Image 19">
                  <a:extLst>
                    <a:ext uri="{FF2B5EF4-FFF2-40B4-BE49-F238E27FC236}">
                      <a16:creationId xmlns:a16="http://schemas.microsoft.com/office/drawing/2014/main" id="{847A6E5A-0892-2C85-BC85-7F28FED13D2B}"/>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169176" y="1383270"/>
                  <a:ext cx="290228" cy="290228"/>
                </a:xfrm>
                <a:prstGeom prst="rect">
                  <a:avLst/>
                </a:prstGeom>
              </p:spPr>
            </p:pic>
            <p:pic>
              <p:nvPicPr>
                <p:cNvPr id="21" name="Image 20">
                  <a:extLst>
                    <a:ext uri="{FF2B5EF4-FFF2-40B4-BE49-F238E27FC236}">
                      <a16:creationId xmlns:a16="http://schemas.microsoft.com/office/drawing/2014/main" id="{6B88DD2B-7105-14E2-BA2C-CC2ECAE9A47B}"/>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6272488" y="1380890"/>
                  <a:ext cx="290228" cy="290228"/>
                </a:xfrm>
                <a:prstGeom prst="rect">
                  <a:avLst/>
                </a:prstGeom>
              </p:spPr>
            </p:pic>
            <p:pic>
              <p:nvPicPr>
                <p:cNvPr id="22" name="Image 21">
                  <a:extLst>
                    <a:ext uri="{FF2B5EF4-FFF2-40B4-BE49-F238E27FC236}">
                      <a16:creationId xmlns:a16="http://schemas.microsoft.com/office/drawing/2014/main" id="{4449C25E-A44B-5541-5BC3-335AFED55D1F}"/>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140386" y="2248772"/>
                  <a:ext cx="290228" cy="290228"/>
                </a:xfrm>
                <a:prstGeom prst="rect">
                  <a:avLst/>
                </a:prstGeom>
              </p:spPr>
            </p:pic>
            <p:pic>
              <p:nvPicPr>
                <p:cNvPr id="23" name="Image 22" descr="Une image contenant clipart&#10;&#10;Description générée automatiquement">
                  <a:extLst>
                    <a:ext uri="{FF2B5EF4-FFF2-40B4-BE49-F238E27FC236}">
                      <a16:creationId xmlns:a16="http://schemas.microsoft.com/office/drawing/2014/main" id="{C8660E49-AECA-7E86-3D4B-D62C20DE204A}"/>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5706053" y="1763083"/>
                  <a:ext cx="293512" cy="293512"/>
                </a:xfrm>
                <a:prstGeom prst="rect">
                  <a:avLst/>
                </a:prstGeom>
              </p:spPr>
            </p:pic>
          </p:grpSp>
        </p:grpSp>
      </p:grpSp>
      <p:pic>
        <p:nvPicPr>
          <p:cNvPr id="36" name="Image 35" descr="Une image contenant Police, texte, logo, Graphique&#10;&#10;Description générée automatiquement">
            <a:extLst>
              <a:ext uri="{FF2B5EF4-FFF2-40B4-BE49-F238E27FC236}">
                <a16:creationId xmlns:a16="http://schemas.microsoft.com/office/drawing/2014/main" id="{73415D0C-3D01-DA5E-956A-401DA526E8AA}"/>
              </a:ext>
            </a:extLst>
          </p:cNvPr>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38158" y="247054"/>
            <a:ext cx="1182600" cy="477513"/>
          </a:xfrm>
          <a:prstGeom prst="rect">
            <a:avLst/>
          </a:prstGeom>
        </p:spPr>
      </p:pic>
    </p:spTree>
    <p:extLst>
      <p:ext uri="{BB962C8B-B14F-4D97-AF65-F5344CB8AC3E}">
        <p14:creationId xmlns:p14="http://schemas.microsoft.com/office/powerpoint/2010/main" val="159126517"/>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Image 18">
            <a:extLst>
              <a:ext uri="{FF2B5EF4-FFF2-40B4-BE49-F238E27FC236}">
                <a16:creationId xmlns:a16="http://schemas.microsoft.com/office/drawing/2014/main" id="{96DF06DD-EB24-45EE-9F61-28BA53967F02}"/>
              </a:ext>
            </a:extLst>
          </p:cNvPr>
          <p:cNvPicPr>
            <a:picLocks noChangeAspect="1"/>
          </p:cNvPicPr>
          <p:nvPr/>
        </p:nvPicPr>
        <p:blipFill>
          <a:blip r:embed="rId3"/>
          <a:stretch>
            <a:fillRect/>
          </a:stretch>
        </p:blipFill>
        <p:spPr>
          <a:xfrm>
            <a:off x="424860" y="3651870"/>
            <a:ext cx="4495568" cy="756966"/>
          </a:xfrm>
          <a:prstGeom prst="rect">
            <a:avLst/>
          </a:prstGeom>
        </p:spPr>
      </p:pic>
      <p:sp>
        <p:nvSpPr>
          <p:cNvPr id="8" name="Rectangle 7"/>
          <p:cNvSpPr/>
          <p:nvPr/>
        </p:nvSpPr>
        <p:spPr>
          <a:xfrm>
            <a:off x="5508105" y="1506007"/>
            <a:ext cx="3395100" cy="1323439"/>
          </a:xfrm>
          <a:prstGeom prst="rect">
            <a:avLst/>
          </a:prstGeom>
          <a:solidFill>
            <a:schemeClr val="bg1">
              <a:lumMod val="85000"/>
            </a:schemeClr>
          </a:solidFill>
        </p:spPr>
        <p:txBody>
          <a:bodyPr wrap="square">
            <a:spAutoFit/>
          </a:bodyPr>
          <a:lstStyle/>
          <a:p>
            <a:r>
              <a:rPr lang="fr-FR" sz="900" dirty="0">
                <a:solidFill>
                  <a:prstClr val="black"/>
                </a:solidFill>
              </a:rPr>
              <a:t>La surface maximale ou Aire Maximale "</a:t>
            </a:r>
            <a:r>
              <a:rPr lang="fr-FR" sz="900" dirty="0" err="1">
                <a:solidFill>
                  <a:prstClr val="black"/>
                </a:solidFill>
              </a:rPr>
              <a:t>Amax</a:t>
            </a:r>
            <a:r>
              <a:rPr lang="fr-FR" sz="900" dirty="0">
                <a:solidFill>
                  <a:prstClr val="black"/>
                </a:solidFill>
              </a:rPr>
              <a:t>" surveillée par détecteur correspond aux conditions minimales acceptables d'efficacité.</a:t>
            </a:r>
          </a:p>
          <a:p>
            <a:endParaRPr lang="fr-FR" sz="400" dirty="0">
              <a:solidFill>
                <a:prstClr val="black"/>
              </a:solidFill>
            </a:endParaRPr>
          </a:p>
          <a:p>
            <a:r>
              <a:rPr lang="fr-FR" sz="900" dirty="0">
                <a:solidFill>
                  <a:prstClr val="black"/>
                </a:solidFill>
              </a:rPr>
              <a:t>La surface nominale "An" normalement surveillée par un détecteur est liée à un facteur de risque "K" correspondant au risque incendie dans le volume protégé.</a:t>
            </a:r>
          </a:p>
          <a:p>
            <a:endParaRPr lang="fr-FR" sz="400" dirty="0">
              <a:solidFill>
                <a:prstClr val="black"/>
              </a:solidFill>
            </a:endParaRPr>
          </a:p>
          <a:p>
            <a:r>
              <a:rPr lang="fr-FR" sz="900" dirty="0">
                <a:solidFill>
                  <a:prstClr val="black"/>
                </a:solidFill>
              </a:rPr>
              <a:t>Calcul de la surface normalement surveillée par détecteur : </a:t>
            </a:r>
          </a:p>
          <a:p>
            <a:r>
              <a:rPr lang="fr-FR" sz="900" dirty="0">
                <a:solidFill>
                  <a:prstClr val="black"/>
                </a:solidFill>
              </a:rPr>
              <a:t>An = K x A.max</a:t>
            </a:r>
          </a:p>
        </p:txBody>
      </p:sp>
      <p:sp>
        <p:nvSpPr>
          <p:cNvPr id="13" name="Rectangle 12"/>
          <p:cNvSpPr/>
          <p:nvPr/>
        </p:nvSpPr>
        <p:spPr>
          <a:xfrm>
            <a:off x="5508104" y="4132533"/>
            <a:ext cx="3395101" cy="415498"/>
          </a:xfrm>
          <a:prstGeom prst="rect">
            <a:avLst/>
          </a:prstGeom>
        </p:spPr>
        <p:txBody>
          <a:bodyPr wrap="square">
            <a:spAutoFit/>
          </a:bodyPr>
          <a:lstStyle/>
          <a:p>
            <a:r>
              <a:rPr lang="fr-FR" sz="700" baseline="30000" dirty="0">
                <a:solidFill>
                  <a:schemeClr val="tx2"/>
                </a:solidFill>
              </a:rPr>
              <a:t>(1)</a:t>
            </a:r>
            <a:r>
              <a:rPr lang="fr-FR" sz="700" dirty="0">
                <a:solidFill>
                  <a:schemeClr val="tx2"/>
                </a:solidFill>
              </a:rPr>
              <a:t> Selon la NF S 61-970. </a:t>
            </a:r>
          </a:p>
          <a:p>
            <a:r>
              <a:rPr lang="fr-FR" sz="700" dirty="0">
                <a:solidFill>
                  <a:schemeClr val="tx2"/>
                </a:solidFill>
              </a:rPr>
              <a:t>Le référentiel détermine ses propres coefficients K selon un fascicule commun puis par activité. </a:t>
            </a:r>
          </a:p>
        </p:txBody>
      </p:sp>
      <p:pic>
        <p:nvPicPr>
          <p:cNvPr id="7" name="Image 6">
            <a:extLst>
              <a:ext uri="{FF2B5EF4-FFF2-40B4-BE49-F238E27FC236}">
                <a16:creationId xmlns:a16="http://schemas.microsoft.com/office/drawing/2014/main" id="{95321352-5EB1-4A07-8490-3DD00895F754}"/>
              </a:ext>
            </a:extLst>
          </p:cNvPr>
          <p:cNvPicPr>
            <a:picLocks noChangeAspect="1"/>
          </p:cNvPicPr>
          <p:nvPr/>
        </p:nvPicPr>
        <p:blipFill>
          <a:blip r:embed="rId4"/>
          <a:stretch>
            <a:fillRect/>
          </a:stretch>
        </p:blipFill>
        <p:spPr>
          <a:xfrm>
            <a:off x="5542180" y="3175251"/>
            <a:ext cx="3361026" cy="919255"/>
          </a:xfrm>
          <a:prstGeom prst="rect">
            <a:avLst/>
          </a:prstGeom>
          <a:ln w="12700" cmpd="sng">
            <a:solidFill>
              <a:schemeClr val="accent1">
                <a:shade val="95000"/>
                <a:satMod val="105000"/>
              </a:schemeClr>
            </a:solidFill>
            <a:prstDash val="dash"/>
          </a:ln>
        </p:spPr>
      </p:pic>
      <p:pic>
        <p:nvPicPr>
          <p:cNvPr id="10" name="Image 9">
            <a:extLst>
              <a:ext uri="{FF2B5EF4-FFF2-40B4-BE49-F238E27FC236}">
                <a16:creationId xmlns:a16="http://schemas.microsoft.com/office/drawing/2014/main" id="{6596A131-371A-4DF7-AB36-784CA5AEB2F3}"/>
              </a:ext>
            </a:extLst>
          </p:cNvPr>
          <p:cNvPicPr>
            <a:picLocks noChangeAspect="1"/>
          </p:cNvPicPr>
          <p:nvPr/>
        </p:nvPicPr>
        <p:blipFill>
          <a:blip r:embed="rId5"/>
          <a:stretch>
            <a:fillRect/>
          </a:stretch>
        </p:blipFill>
        <p:spPr>
          <a:xfrm>
            <a:off x="492591" y="1776181"/>
            <a:ext cx="4427835" cy="1049736"/>
          </a:xfrm>
          <a:prstGeom prst="rect">
            <a:avLst/>
          </a:prstGeom>
        </p:spPr>
      </p:pic>
      <p:sp>
        <p:nvSpPr>
          <p:cNvPr id="23" name="ZoneTexte 22">
            <a:extLst>
              <a:ext uri="{FF2B5EF4-FFF2-40B4-BE49-F238E27FC236}">
                <a16:creationId xmlns:a16="http://schemas.microsoft.com/office/drawing/2014/main" id="{AFD94880-891A-490A-AC23-20A365AAA7AC}"/>
              </a:ext>
            </a:extLst>
          </p:cNvPr>
          <p:cNvSpPr txBox="1"/>
          <p:nvPr/>
        </p:nvSpPr>
        <p:spPr>
          <a:xfrm>
            <a:off x="142762" y="1378482"/>
            <a:ext cx="4777665" cy="246221"/>
          </a:xfrm>
          <a:prstGeom prst="rect">
            <a:avLst/>
          </a:prstGeom>
          <a:solidFill>
            <a:schemeClr val="accent2">
              <a:lumMod val="60000"/>
              <a:lumOff val="40000"/>
              <a:alpha val="94000"/>
            </a:schemeClr>
          </a:solidFill>
        </p:spPr>
        <p:txBody>
          <a:bodyPr wrap="square" rtlCol="0">
            <a:spAutoFit/>
          </a:bodyPr>
          <a:lstStyle/>
          <a:p>
            <a:pPr algn="ctr"/>
            <a:r>
              <a:rPr lang="fr-FR" sz="1000" dirty="0">
                <a:solidFill>
                  <a:prstClr val="black"/>
                </a:solidFill>
              </a:rPr>
              <a:t>Détection de fumée</a:t>
            </a:r>
          </a:p>
        </p:txBody>
      </p:sp>
      <p:sp>
        <p:nvSpPr>
          <p:cNvPr id="24" name="ZoneTexte 23">
            <a:extLst>
              <a:ext uri="{FF2B5EF4-FFF2-40B4-BE49-F238E27FC236}">
                <a16:creationId xmlns:a16="http://schemas.microsoft.com/office/drawing/2014/main" id="{3A563483-AC2A-419D-9373-707F7AE6723D}"/>
              </a:ext>
            </a:extLst>
          </p:cNvPr>
          <p:cNvSpPr txBox="1"/>
          <p:nvPr/>
        </p:nvSpPr>
        <p:spPr>
          <a:xfrm>
            <a:off x="142762" y="3184117"/>
            <a:ext cx="4777664" cy="246221"/>
          </a:xfrm>
          <a:prstGeom prst="rect">
            <a:avLst/>
          </a:prstGeom>
          <a:solidFill>
            <a:schemeClr val="accent5">
              <a:lumMod val="75000"/>
              <a:alpha val="38000"/>
            </a:schemeClr>
          </a:solidFill>
        </p:spPr>
        <p:txBody>
          <a:bodyPr wrap="square" rtlCol="0">
            <a:spAutoFit/>
          </a:bodyPr>
          <a:lstStyle/>
          <a:p>
            <a:pPr algn="ctr"/>
            <a:r>
              <a:rPr lang="fr-FR" sz="1000" dirty="0">
                <a:solidFill>
                  <a:prstClr val="black"/>
                </a:solidFill>
              </a:rPr>
              <a:t>Détection de chaleur</a:t>
            </a:r>
          </a:p>
        </p:txBody>
      </p:sp>
      <p:sp>
        <p:nvSpPr>
          <p:cNvPr id="3" name="Espace réservé du numéro de diapositive 2">
            <a:extLst>
              <a:ext uri="{FF2B5EF4-FFF2-40B4-BE49-F238E27FC236}">
                <a16:creationId xmlns:a16="http://schemas.microsoft.com/office/drawing/2014/main" id="{4B54A92D-460D-0D63-0D24-E7DFF55592ED}"/>
              </a:ext>
            </a:extLst>
          </p:cNvPr>
          <p:cNvSpPr>
            <a:spLocks noGrp="1"/>
          </p:cNvSpPr>
          <p:nvPr>
            <p:ph type="sldNum" sz="quarter" idx="4"/>
          </p:nvPr>
        </p:nvSpPr>
        <p:spPr/>
        <p:txBody>
          <a:bodyPr/>
          <a:lstStyle/>
          <a:p>
            <a:fld id="{BE375096-6367-4A46-9B35-1C341654C780}" type="slidenum">
              <a:rPr lang="en-US" smtClean="0"/>
              <a:pPr/>
              <a:t>56</a:t>
            </a:fld>
            <a:endParaRPr lang="en-US" dirty="0"/>
          </a:p>
        </p:txBody>
      </p:sp>
      <p:sp>
        <p:nvSpPr>
          <p:cNvPr id="9" name="Titre 8">
            <a:extLst>
              <a:ext uri="{FF2B5EF4-FFF2-40B4-BE49-F238E27FC236}">
                <a16:creationId xmlns:a16="http://schemas.microsoft.com/office/drawing/2014/main" id="{094A935A-3D2D-5D7D-89A9-EBE6F6115E40}"/>
              </a:ext>
            </a:extLst>
          </p:cNvPr>
          <p:cNvSpPr>
            <a:spLocks noGrp="1"/>
          </p:cNvSpPr>
          <p:nvPr>
            <p:ph type="title"/>
          </p:nvPr>
        </p:nvSpPr>
        <p:spPr/>
        <p:txBody>
          <a:bodyPr/>
          <a:lstStyle/>
          <a:p>
            <a:r>
              <a:rPr lang="fr-FR" dirty="0"/>
              <a:t>détection automatique d’incendie</a:t>
            </a:r>
          </a:p>
        </p:txBody>
      </p:sp>
      <p:sp>
        <p:nvSpPr>
          <p:cNvPr id="11" name="Rectangle 10">
            <a:extLst>
              <a:ext uri="{FF2B5EF4-FFF2-40B4-BE49-F238E27FC236}">
                <a16:creationId xmlns:a16="http://schemas.microsoft.com/office/drawing/2014/main" id="{7386DE99-0B77-6C03-9269-0E78AF9A18BB}"/>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Installation des détecteurs automatiques d’incendie</a:t>
            </a:r>
          </a:p>
        </p:txBody>
      </p:sp>
      <p:sp>
        <p:nvSpPr>
          <p:cNvPr id="14" name="Rectangle 13">
            <a:extLst>
              <a:ext uri="{FF2B5EF4-FFF2-40B4-BE49-F238E27FC236}">
                <a16:creationId xmlns:a16="http://schemas.microsoft.com/office/drawing/2014/main" id="{C60C5F64-9E1B-9BB6-EA43-CF24E4F8AA6B}"/>
              </a:ext>
            </a:extLst>
          </p:cNvPr>
          <p:cNvSpPr/>
          <p:nvPr/>
        </p:nvSpPr>
        <p:spPr>
          <a:xfrm>
            <a:off x="339481" y="78179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lang="fr-FR" sz="1400" b="1" dirty="0">
                <a:solidFill>
                  <a:schemeClr val="accent1">
                    <a:lumMod val="40000"/>
                    <a:lumOff val="60000"/>
                  </a:schemeClr>
                </a:solidFill>
                <a:latin typeface="Arial"/>
              </a:rPr>
              <a:t>Détection ponctuelle - surfaces de surveillance</a:t>
            </a:r>
          </a:p>
        </p:txBody>
      </p:sp>
      <p:pic>
        <p:nvPicPr>
          <p:cNvPr id="4" name="Image 3">
            <a:extLst>
              <a:ext uri="{FF2B5EF4-FFF2-40B4-BE49-F238E27FC236}">
                <a16:creationId xmlns:a16="http://schemas.microsoft.com/office/drawing/2014/main" id="{52FB3686-EA5B-0AE8-7B48-D8BC7A96FE59}"/>
              </a:ext>
            </a:extLst>
          </p:cNvPr>
          <p:cNvPicPr>
            <a:picLocks noChangeAspect="1"/>
          </p:cNvPicPr>
          <p:nvPr/>
        </p:nvPicPr>
        <p:blipFill>
          <a:blip r:embed="rId6"/>
          <a:stretch>
            <a:fillRect/>
          </a:stretch>
        </p:blipFill>
        <p:spPr>
          <a:xfrm>
            <a:off x="142762" y="3168916"/>
            <a:ext cx="399061" cy="363628"/>
          </a:xfrm>
          <a:prstGeom prst="rect">
            <a:avLst/>
          </a:prstGeom>
        </p:spPr>
      </p:pic>
      <p:pic>
        <p:nvPicPr>
          <p:cNvPr id="6" name="Image 5">
            <a:extLst>
              <a:ext uri="{FF2B5EF4-FFF2-40B4-BE49-F238E27FC236}">
                <a16:creationId xmlns:a16="http://schemas.microsoft.com/office/drawing/2014/main" id="{A59573C2-E76E-1A23-7AB0-3FE2B626080D}"/>
              </a:ext>
            </a:extLst>
          </p:cNvPr>
          <p:cNvPicPr>
            <a:picLocks noChangeAspect="1"/>
          </p:cNvPicPr>
          <p:nvPr/>
        </p:nvPicPr>
        <p:blipFill>
          <a:blip r:embed="rId7">
            <a:clrChange>
              <a:clrFrom>
                <a:srgbClr val="EFD6B4"/>
              </a:clrFrom>
              <a:clrTo>
                <a:srgbClr val="EFD6B4">
                  <a:alpha val="0"/>
                </a:srgbClr>
              </a:clrTo>
            </a:clrChange>
          </a:blip>
          <a:stretch>
            <a:fillRect/>
          </a:stretch>
        </p:blipFill>
        <p:spPr>
          <a:xfrm>
            <a:off x="156332" y="1378482"/>
            <a:ext cx="399332" cy="365894"/>
          </a:xfrm>
          <a:prstGeom prst="rect">
            <a:avLst/>
          </a:prstGeom>
        </p:spPr>
      </p:pic>
    </p:spTree>
    <p:extLst>
      <p:ext uri="{BB962C8B-B14F-4D97-AF65-F5344CB8AC3E}">
        <p14:creationId xmlns:p14="http://schemas.microsoft.com/office/powerpoint/2010/main" val="11807113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1"/>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sz="2700" dirty="0">
              <a:solidFill>
                <a:srgbClr val="4F81BD">
                  <a:lumMod val="75000"/>
                </a:srgbClr>
              </a:solidFill>
            </a:endParaRPr>
          </a:p>
        </p:txBody>
      </p:sp>
      <p:pic>
        <p:nvPicPr>
          <p:cNvPr id="3" name="Image 2"/>
          <p:cNvPicPr>
            <a:picLocks noChangeAspect="1"/>
          </p:cNvPicPr>
          <p:nvPr/>
        </p:nvPicPr>
        <p:blipFill>
          <a:blip r:embed="rId2">
            <a:clrChange>
              <a:clrFrom>
                <a:srgbClr val="EAE8E6"/>
              </a:clrFrom>
              <a:clrTo>
                <a:srgbClr val="EAE8E6">
                  <a:alpha val="0"/>
                </a:srgbClr>
              </a:clrTo>
            </a:clrChange>
          </a:blip>
          <a:stretch>
            <a:fillRect/>
          </a:stretch>
        </p:blipFill>
        <p:spPr>
          <a:xfrm>
            <a:off x="6252692" y="1882351"/>
            <a:ext cx="2484616" cy="1168580"/>
          </a:xfrm>
          <a:prstGeom prst="rect">
            <a:avLst/>
          </a:prstGeom>
        </p:spPr>
      </p:pic>
      <p:pic>
        <p:nvPicPr>
          <p:cNvPr id="5" name="Image 4"/>
          <p:cNvPicPr>
            <a:picLocks noChangeAspect="1"/>
          </p:cNvPicPr>
          <p:nvPr/>
        </p:nvPicPr>
        <p:blipFill>
          <a:blip r:embed="rId3">
            <a:clrChange>
              <a:clrFrom>
                <a:srgbClr val="EAE8E6"/>
              </a:clrFrom>
              <a:clrTo>
                <a:srgbClr val="EAE8E6">
                  <a:alpha val="0"/>
                </a:srgbClr>
              </a:clrTo>
            </a:clrChange>
          </a:blip>
          <a:stretch>
            <a:fillRect/>
          </a:stretch>
        </p:blipFill>
        <p:spPr>
          <a:xfrm>
            <a:off x="6300192" y="3291830"/>
            <a:ext cx="2484616" cy="1127936"/>
          </a:xfrm>
          <a:prstGeom prst="rect">
            <a:avLst/>
          </a:prstGeom>
        </p:spPr>
      </p:pic>
      <p:sp>
        <p:nvSpPr>
          <p:cNvPr id="4" name="ZoneTexte 3"/>
          <p:cNvSpPr txBox="1"/>
          <p:nvPr/>
        </p:nvSpPr>
        <p:spPr>
          <a:xfrm>
            <a:off x="3383528" y="1375043"/>
            <a:ext cx="5353780" cy="246221"/>
          </a:xfrm>
          <a:prstGeom prst="rect">
            <a:avLst/>
          </a:prstGeom>
          <a:solidFill>
            <a:schemeClr val="bg1">
              <a:lumMod val="85000"/>
            </a:schemeClr>
          </a:solidFill>
        </p:spPr>
        <p:txBody>
          <a:bodyPr wrap="square" rtlCol="0">
            <a:spAutoFit/>
          </a:bodyPr>
          <a:lstStyle/>
          <a:p>
            <a:pPr algn="ctr"/>
            <a:r>
              <a:rPr lang="fr-FR" sz="1000" dirty="0"/>
              <a:t>DI ponctuelle fumée et chaleur</a:t>
            </a:r>
          </a:p>
        </p:txBody>
      </p:sp>
      <p:pic>
        <p:nvPicPr>
          <p:cNvPr id="6" name="Image 5"/>
          <p:cNvPicPr>
            <a:picLocks noChangeAspect="1"/>
          </p:cNvPicPr>
          <p:nvPr/>
        </p:nvPicPr>
        <p:blipFill>
          <a:blip r:embed="rId4">
            <a:clrChange>
              <a:clrFrom>
                <a:srgbClr val="EAE8E6"/>
              </a:clrFrom>
              <a:clrTo>
                <a:srgbClr val="EAE8E6">
                  <a:alpha val="0"/>
                </a:srgbClr>
              </a:clrTo>
            </a:clrChange>
          </a:blip>
          <a:stretch>
            <a:fillRect/>
          </a:stretch>
        </p:blipFill>
        <p:spPr>
          <a:xfrm>
            <a:off x="142761" y="3782159"/>
            <a:ext cx="2543291" cy="782771"/>
          </a:xfrm>
          <a:prstGeom prst="rect">
            <a:avLst/>
          </a:prstGeom>
          <a:solidFill>
            <a:schemeClr val="bg1"/>
          </a:solidFill>
        </p:spPr>
      </p:pic>
      <p:pic>
        <p:nvPicPr>
          <p:cNvPr id="2" name="Image 1"/>
          <p:cNvPicPr>
            <a:picLocks noChangeAspect="1"/>
          </p:cNvPicPr>
          <p:nvPr/>
        </p:nvPicPr>
        <p:blipFill>
          <a:blip r:embed="rId5">
            <a:clrChange>
              <a:clrFrom>
                <a:srgbClr val="EAE8E6"/>
              </a:clrFrom>
              <a:clrTo>
                <a:srgbClr val="EAE8E6">
                  <a:alpha val="0"/>
                </a:srgbClr>
              </a:clrTo>
            </a:clrChange>
          </a:blip>
          <a:stretch>
            <a:fillRect/>
          </a:stretch>
        </p:blipFill>
        <p:spPr>
          <a:xfrm>
            <a:off x="3544141" y="1881242"/>
            <a:ext cx="2263386" cy="1170799"/>
          </a:xfrm>
          <a:prstGeom prst="rect">
            <a:avLst/>
          </a:prstGeom>
        </p:spPr>
      </p:pic>
      <p:pic>
        <p:nvPicPr>
          <p:cNvPr id="12" name="Image 11"/>
          <p:cNvPicPr>
            <a:picLocks noChangeAspect="1"/>
          </p:cNvPicPr>
          <p:nvPr/>
        </p:nvPicPr>
        <p:blipFill>
          <a:blip r:embed="rId6">
            <a:clrChange>
              <a:clrFrom>
                <a:srgbClr val="EAE8E6"/>
              </a:clrFrom>
              <a:clrTo>
                <a:srgbClr val="EAE8E6">
                  <a:alpha val="0"/>
                </a:srgbClr>
              </a:clrTo>
            </a:clrChange>
          </a:blip>
          <a:stretch>
            <a:fillRect/>
          </a:stretch>
        </p:blipFill>
        <p:spPr>
          <a:xfrm>
            <a:off x="3395392" y="3435846"/>
            <a:ext cx="2560884" cy="839904"/>
          </a:xfrm>
          <a:prstGeom prst="rect">
            <a:avLst/>
          </a:prstGeom>
        </p:spPr>
      </p:pic>
      <p:sp>
        <p:nvSpPr>
          <p:cNvPr id="17" name="Espace réservé du numéro de diapositive 16">
            <a:extLst>
              <a:ext uri="{FF2B5EF4-FFF2-40B4-BE49-F238E27FC236}">
                <a16:creationId xmlns:a16="http://schemas.microsoft.com/office/drawing/2014/main" id="{BA19D4C7-0538-4E33-827D-22A5A9E70FC6}"/>
              </a:ext>
            </a:extLst>
          </p:cNvPr>
          <p:cNvSpPr>
            <a:spLocks noGrp="1"/>
          </p:cNvSpPr>
          <p:nvPr>
            <p:ph type="sldNum" sz="quarter" idx="4"/>
          </p:nvPr>
        </p:nvSpPr>
        <p:spPr/>
        <p:txBody>
          <a:bodyPr/>
          <a:lstStyle/>
          <a:p>
            <a:fld id="{BE375096-6367-4A46-9B35-1C341654C780}" type="slidenum">
              <a:rPr lang="en-US" smtClean="0"/>
              <a:pPr/>
              <a:t>57</a:t>
            </a:fld>
            <a:endParaRPr lang="en-US" dirty="0"/>
          </a:p>
        </p:txBody>
      </p:sp>
      <p:sp>
        <p:nvSpPr>
          <p:cNvPr id="18" name="Rectangle 17">
            <a:extLst>
              <a:ext uri="{FF2B5EF4-FFF2-40B4-BE49-F238E27FC236}">
                <a16:creationId xmlns:a16="http://schemas.microsoft.com/office/drawing/2014/main" id="{80A88C31-AB5D-8598-0B8E-038C18CDBF29}"/>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lang="fr-FR" sz="1400" b="1" dirty="0">
                <a:solidFill>
                  <a:schemeClr val="accent1">
                    <a:lumMod val="60000"/>
                    <a:lumOff val="40000"/>
                  </a:schemeClr>
                </a:solidFill>
                <a:latin typeface="Arial"/>
              </a:rPr>
              <a:t>Installation des détecteurs automatiques d’incendie</a:t>
            </a:r>
          </a:p>
        </p:txBody>
      </p:sp>
      <p:sp>
        <p:nvSpPr>
          <p:cNvPr id="19" name="Rectangle 18">
            <a:extLst>
              <a:ext uri="{FF2B5EF4-FFF2-40B4-BE49-F238E27FC236}">
                <a16:creationId xmlns:a16="http://schemas.microsoft.com/office/drawing/2014/main" id="{8A3491FE-A858-C441-1095-C947E2A0902E}"/>
              </a:ext>
            </a:extLst>
          </p:cNvPr>
          <p:cNvSpPr/>
          <p:nvPr/>
        </p:nvSpPr>
        <p:spPr>
          <a:xfrm>
            <a:off x="339481" y="756038"/>
            <a:ext cx="6896815" cy="375552"/>
          </a:xfrm>
          <a:prstGeom prst="rect">
            <a:avLst/>
          </a:prstGeom>
          <a:solidFill>
            <a:schemeClr val="bg1"/>
          </a:solid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chemeClr val="accent1">
                    <a:lumMod val="40000"/>
                    <a:lumOff val="60000"/>
                  </a:schemeClr>
                </a:solidFill>
                <a:effectLst/>
                <a:uLnTx/>
                <a:uFillTx/>
                <a:latin typeface="Arial"/>
                <a:ea typeface="+mn-ea"/>
                <a:cs typeface="+mn-cs"/>
              </a:rPr>
              <a:t>Détection </a:t>
            </a:r>
            <a:r>
              <a:rPr lang="fr-FR" sz="1400" b="1" dirty="0">
                <a:solidFill>
                  <a:schemeClr val="accent1">
                    <a:lumMod val="40000"/>
                    <a:lumOff val="60000"/>
                  </a:schemeClr>
                </a:solidFill>
                <a:latin typeface="Arial"/>
              </a:rPr>
              <a:t>ponctuelle </a:t>
            </a:r>
            <a:r>
              <a:rPr kumimoji="0" lang="fr-FR" sz="1400" b="1" i="0" u="none" strike="noStrike" kern="1200" cap="none" spc="0" normalizeH="0" noProof="0" dirty="0">
                <a:ln>
                  <a:noFill/>
                </a:ln>
                <a:solidFill>
                  <a:schemeClr val="accent1">
                    <a:lumMod val="40000"/>
                    <a:lumOff val="60000"/>
                  </a:schemeClr>
                </a:solidFill>
                <a:effectLst/>
                <a:uLnTx/>
                <a:uFillTx/>
                <a:latin typeface="Arial"/>
                <a:ea typeface="+mn-ea"/>
                <a:cs typeface="+mn-cs"/>
              </a:rPr>
              <a:t>: prise en compte des inclinaisons, obstacles</a:t>
            </a:r>
          </a:p>
        </p:txBody>
      </p:sp>
      <p:grpSp>
        <p:nvGrpSpPr>
          <p:cNvPr id="34" name="Groupe 33">
            <a:extLst>
              <a:ext uri="{FF2B5EF4-FFF2-40B4-BE49-F238E27FC236}">
                <a16:creationId xmlns:a16="http://schemas.microsoft.com/office/drawing/2014/main" id="{2F554173-6275-D73E-ED3F-B691753CF44B}"/>
              </a:ext>
            </a:extLst>
          </p:cNvPr>
          <p:cNvGrpSpPr/>
          <p:nvPr/>
        </p:nvGrpSpPr>
        <p:grpSpPr>
          <a:xfrm>
            <a:off x="142762" y="1375043"/>
            <a:ext cx="2528429" cy="1534113"/>
            <a:chOff x="179512" y="1375043"/>
            <a:chExt cx="2528429" cy="1534113"/>
          </a:xfrm>
        </p:grpSpPr>
        <p:sp>
          <p:nvSpPr>
            <p:cNvPr id="10" name="ZoneTexte 9"/>
            <p:cNvSpPr txBox="1"/>
            <p:nvPr/>
          </p:nvSpPr>
          <p:spPr>
            <a:xfrm>
              <a:off x="395413" y="1375043"/>
              <a:ext cx="2312528" cy="246221"/>
            </a:xfrm>
            <a:prstGeom prst="rect">
              <a:avLst/>
            </a:prstGeom>
            <a:solidFill>
              <a:schemeClr val="bg1">
                <a:lumMod val="85000"/>
              </a:schemeClr>
            </a:solidFill>
          </p:spPr>
          <p:txBody>
            <a:bodyPr wrap="square" rtlCol="0">
              <a:spAutoFit/>
            </a:bodyPr>
            <a:lstStyle/>
            <a:p>
              <a:pPr algn="ctr"/>
              <a:r>
                <a:rPr lang="fr-FR" sz="1000" dirty="0"/>
                <a:t>DI ponctuelle fumée</a:t>
              </a:r>
            </a:p>
          </p:txBody>
        </p:sp>
        <p:pic>
          <p:nvPicPr>
            <p:cNvPr id="7" name="Image 6"/>
            <p:cNvPicPr>
              <a:picLocks noChangeAspect="1"/>
            </p:cNvPicPr>
            <p:nvPr/>
          </p:nvPicPr>
          <p:blipFill>
            <a:blip r:embed="rId7">
              <a:clrChange>
                <a:clrFrom>
                  <a:srgbClr val="EAE8E6"/>
                </a:clrFrom>
                <a:clrTo>
                  <a:srgbClr val="EAE8E6">
                    <a:alpha val="0"/>
                  </a:srgbClr>
                </a:clrTo>
              </a:clrChange>
            </a:blip>
            <a:stretch>
              <a:fillRect/>
            </a:stretch>
          </p:blipFill>
          <p:spPr>
            <a:xfrm>
              <a:off x="395413" y="1738357"/>
              <a:ext cx="2312528" cy="1170799"/>
            </a:xfrm>
            <a:prstGeom prst="rect">
              <a:avLst/>
            </a:prstGeom>
          </p:spPr>
        </p:pic>
        <p:grpSp>
          <p:nvGrpSpPr>
            <p:cNvPr id="20" name="Groupe 19">
              <a:extLst>
                <a:ext uri="{FF2B5EF4-FFF2-40B4-BE49-F238E27FC236}">
                  <a16:creationId xmlns:a16="http://schemas.microsoft.com/office/drawing/2014/main" id="{A89B126E-3E46-2AF8-3FD2-338D595AF360}"/>
                </a:ext>
              </a:extLst>
            </p:cNvPr>
            <p:cNvGrpSpPr/>
            <p:nvPr/>
          </p:nvGrpSpPr>
          <p:grpSpPr>
            <a:xfrm>
              <a:off x="179512" y="1375043"/>
              <a:ext cx="426472" cy="369333"/>
              <a:chOff x="1547664" y="1131591"/>
              <a:chExt cx="2448272" cy="2205303"/>
            </a:xfrm>
          </p:grpSpPr>
          <p:pic>
            <p:nvPicPr>
              <p:cNvPr id="21" name="Image 20">
                <a:extLst>
                  <a:ext uri="{FF2B5EF4-FFF2-40B4-BE49-F238E27FC236}">
                    <a16:creationId xmlns:a16="http://schemas.microsoft.com/office/drawing/2014/main" id="{AE1CB566-FB08-4A1C-B5ED-D9199D90FAC5}"/>
                  </a:ext>
                </a:extLst>
              </p:cNvPr>
              <p:cNvPicPr>
                <a:picLocks noChangeAspect="1"/>
              </p:cNvPicPr>
              <p:nvPr/>
            </p:nvPicPr>
            <p:blipFill>
              <a:blip r:embed="rId8"/>
              <a:stretch>
                <a:fillRect/>
              </a:stretch>
            </p:blipFill>
            <p:spPr>
              <a:xfrm>
                <a:off x="1547664" y="1131591"/>
                <a:ext cx="2448272" cy="2205303"/>
              </a:xfrm>
              <a:prstGeom prst="rect">
                <a:avLst/>
              </a:prstGeom>
            </p:spPr>
          </p:pic>
          <p:pic>
            <p:nvPicPr>
              <p:cNvPr id="22" name="Image 21">
                <a:extLst>
                  <a:ext uri="{FF2B5EF4-FFF2-40B4-BE49-F238E27FC236}">
                    <a16:creationId xmlns:a16="http://schemas.microsoft.com/office/drawing/2014/main" id="{AD003A1C-1918-BC37-27A8-6E39E6BEF520}"/>
                  </a:ext>
                </a:extLst>
              </p:cNvPr>
              <p:cNvPicPr>
                <a:picLocks noChangeAspect="1"/>
              </p:cNvPicPr>
              <p:nvPr/>
            </p:nvPicPr>
            <p:blipFill>
              <a:blip r:embed="rId9">
                <a:clrChange>
                  <a:clrFrom>
                    <a:srgbClr val="EFD6B4"/>
                  </a:clrFrom>
                  <a:clrTo>
                    <a:srgbClr val="EFD6B4">
                      <a:alpha val="0"/>
                    </a:srgbClr>
                  </a:clrTo>
                </a:clrChange>
              </a:blip>
              <a:stretch>
                <a:fillRect/>
              </a:stretch>
            </p:blipFill>
            <p:spPr>
              <a:xfrm>
                <a:off x="1625566" y="1152127"/>
                <a:ext cx="2292467" cy="2184767"/>
              </a:xfrm>
              <a:prstGeom prst="rect">
                <a:avLst/>
              </a:prstGeom>
            </p:spPr>
          </p:pic>
        </p:grpSp>
      </p:grpSp>
      <p:grpSp>
        <p:nvGrpSpPr>
          <p:cNvPr id="24" name="Groupe 23">
            <a:extLst>
              <a:ext uri="{FF2B5EF4-FFF2-40B4-BE49-F238E27FC236}">
                <a16:creationId xmlns:a16="http://schemas.microsoft.com/office/drawing/2014/main" id="{35E7B345-3429-A719-AA29-41004ECFD157}"/>
              </a:ext>
            </a:extLst>
          </p:cNvPr>
          <p:cNvGrpSpPr/>
          <p:nvPr/>
        </p:nvGrpSpPr>
        <p:grpSpPr>
          <a:xfrm>
            <a:off x="3381957" y="1375043"/>
            <a:ext cx="426472" cy="369333"/>
            <a:chOff x="1547664" y="1131591"/>
            <a:chExt cx="2448272" cy="2205303"/>
          </a:xfrm>
        </p:grpSpPr>
        <p:pic>
          <p:nvPicPr>
            <p:cNvPr id="25" name="Image 24">
              <a:extLst>
                <a:ext uri="{FF2B5EF4-FFF2-40B4-BE49-F238E27FC236}">
                  <a16:creationId xmlns:a16="http://schemas.microsoft.com/office/drawing/2014/main" id="{BA954A66-FE36-412C-67F4-D47DD1210981}"/>
                </a:ext>
              </a:extLst>
            </p:cNvPr>
            <p:cNvPicPr>
              <a:picLocks noChangeAspect="1"/>
            </p:cNvPicPr>
            <p:nvPr/>
          </p:nvPicPr>
          <p:blipFill>
            <a:blip r:embed="rId8"/>
            <a:stretch>
              <a:fillRect/>
            </a:stretch>
          </p:blipFill>
          <p:spPr>
            <a:xfrm>
              <a:off x="1547664" y="1131591"/>
              <a:ext cx="2448272" cy="2205303"/>
            </a:xfrm>
            <a:prstGeom prst="rect">
              <a:avLst/>
            </a:prstGeom>
          </p:spPr>
        </p:pic>
        <p:pic>
          <p:nvPicPr>
            <p:cNvPr id="26" name="Image 25">
              <a:extLst>
                <a:ext uri="{FF2B5EF4-FFF2-40B4-BE49-F238E27FC236}">
                  <a16:creationId xmlns:a16="http://schemas.microsoft.com/office/drawing/2014/main" id="{5C3C90CF-1015-902B-FC57-6D05B58E804B}"/>
                </a:ext>
              </a:extLst>
            </p:cNvPr>
            <p:cNvPicPr>
              <a:picLocks noChangeAspect="1"/>
            </p:cNvPicPr>
            <p:nvPr/>
          </p:nvPicPr>
          <p:blipFill>
            <a:blip r:embed="rId9">
              <a:clrChange>
                <a:clrFrom>
                  <a:srgbClr val="EFD6B4"/>
                </a:clrFrom>
                <a:clrTo>
                  <a:srgbClr val="EFD6B4">
                    <a:alpha val="0"/>
                  </a:srgbClr>
                </a:clrTo>
              </a:clrChange>
            </a:blip>
            <a:stretch>
              <a:fillRect/>
            </a:stretch>
          </p:blipFill>
          <p:spPr>
            <a:xfrm>
              <a:off x="1625566" y="1152127"/>
              <a:ext cx="2292467" cy="2184767"/>
            </a:xfrm>
            <a:prstGeom prst="rect">
              <a:avLst/>
            </a:prstGeom>
          </p:spPr>
        </p:pic>
      </p:grpSp>
      <p:pic>
        <p:nvPicPr>
          <p:cNvPr id="27" name="Image 26">
            <a:extLst>
              <a:ext uri="{FF2B5EF4-FFF2-40B4-BE49-F238E27FC236}">
                <a16:creationId xmlns:a16="http://schemas.microsoft.com/office/drawing/2014/main" id="{86975464-FFA8-620C-072D-D0D422CEDDC2}"/>
              </a:ext>
            </a:extLst>
          </p:cNvPr>
          <p:cNvPicPr>
            <a:picLocks noChangeAspect="1"/>
          </p:cNvPicPr>
          <p:nvPr/>
        </p:nvPicPr>
        <p:blipFill>
          <a:blip r:embed="rId10"/>
          <a:stretch>
            <a:fillRect/>
          </a:stretch>
        </p:blipFill>
        <p:spPr>
          <a:xfrm>
            <a:off x="3782512" y="1380748"/>
            <a:ext cx="399061" cy="363628"/>
          </a:xfrm>
          <a:prstGeom prst="rect">
            <a:avLst/>
          </a:prstGeom>
        </p:spPr>
      </p:pic>
      <p:grpSp>
        <p:nvGrpSpPr>
          <p:cNvPr id="32" name="Groupe 31">
            <a:extLst>
              <a:ext uri="{FF2B5EF4-FFF2-40B4-BE49-F238E27FC236}">
                <a16:creationId xmlns:a16="http://schemas.microsoft.com/office/drawing/2014/main" id="{FF5688B1-3BA0-B6D6-A9B4-1F49A85F32AF}"/>
              </a:ext>
            </a:extLst>
          </p:cNvPr>
          <p:cNvGrpSpPr/>
          <p:nvPr/>
        </p:nvGrpSpPr>
        <p:grpSpPr>
          <a:xfrm>
            <a:off x="142761" y="3168916"/>
            <a:ext cx="2528429" cy="363628"/>
            <a:chOff x="323527" y="3168916"/>
            <a:chExt cx="2528429" cy="363628"/>
          </a:xfrm>
        </p:grpSpPr>
        <p:sp>
          <p:nvSpPr>
            <p:cNvPr id="11" name="ZoneTexte 10"/>
            <p:cNvSpPr txBox="1"/>
            <p:nvPr/>
          </p:nvSpPr>
          <p:spPr>
            <a:xfrm>
              <a:off x="323527" y="3168916"/>
              <a:ext cx="2528429" cy="246221"/>
            </a:xfrm>
            <a:prstGeom prst="rect">
              <a:avLst/>
            </a:prstGeom>
            <a:solidFill>
              <a:schemeClr val="bg1">
                <a:lumMod val="85000"/>
              </a:schemeClr>
            </a:solidFill>
          </p:spPr>
          <p:txBody>
            <a:bodyPr wrap="square" rtlCol="0">
              <a:spAutoFit/>
            </a:bodyPr>
            <a:lstStyle/>
            <a:p>
              <a:pPr algn="ctr"/>
              <a:r>
                <a:rPr lang="fr-FR" sz="1000" dirty="0"/>
                <a:t>DI ponctuelle chaleur</a:t>
              </a:r>
            </a:p>
          </p:txBody>
        </p:sp>
        <p:pic>
          <p:nvPicPr>
            <p:cNvPr id="31" name="Image 30">
              <a:extLst>
                <a:ext uri="{FF2B5EF4-FFF2-40B4-BE49-F238E27FC236}">
                  <a16:creationId xmlns:a16="http://schemas.microsoft.com/office/drawing/2014/main" id="{81B71EAB-0DF4-A87F-727E-7E85BECD7515}"/>
                </a:ext>
              </a:extLst>
            </p:cNvPr>
            <p:cNvPicPr>
              <a:picLocks noChangeAspect="1"/>
            </p:cNvPicPr>
            <p:nvPr/>
          </p:nvPicPr>
          <p:blipFill>
            <a:blip r:embed="rId10"/>
            <a:stretch>
              <a:fillRect/>
            </a:stretch>
          </p:blipFill>
          <p:spPr>
            <a:xfrm>
              <a:off x="323528" y="3168916"/>
              <a:ext cx="399061" cy="363628"/>
            </a:xfrm>
            <a:prstGeom prst="rect">
              <a:avLst/>
            </a:prstGeom>
          </p:spPr>
        </p:pic>
      </p:grpSp>
    </p:spTree>
    <p:extLst>
      <p:ext uri="{BB962C8B-B14F-4D97-AF65-F5344CB8AC3E}">
        <p14:creationId xmlns:p14="http://schemas.microsoft.com/office/powerpoint/2010/main" val="10729669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p>
        </p:txBody>
      </p:sp>
      <p:sp>
        <p:nvSpPr>
          <p:cNvPr id="7" name="ZoneTexte 6"/>
          <p:cNvSpPr txBox="1"/>
          <p:nvPr/>
        </p:nvSpPr>
        <p:spPr>
          <a:xfrm>
            <a:off x="3704150" y="1375043"/>
            <a:ext cx="5289100" cy="246221"/>
          </a:xfrm>
          <a:prstGeom prst="rect">
            <a:avLst/>
          </a:prstGeom>
          <a:solidFill>
            <a:schemeClr val="bg1">
              <a:lumMod val="85000"/>
            </a:schemeClr>
          </a:solidFill>
        </p:spPr>
        <p:txBody>
          <a:bodyPr wrap="square" rtlCol="0">
            <a:spAutoFit/>
          </a:bodyPr>
          <a:lstStyle/>
          <a:p>
            <a:pPr algn="ctr"/>
            <a:r>
              <a:rPr lang="fr-FR" sz="1000" dirty="0">
                <a:solidFill>
                  <a:prstClr val="black"/>
                </a:solidFill>
              </a:rPr>
              <a:t>DI optique linéaire et DI par aspiration (fumée) </a:t>
            </a:r>
          </a:p>
        </p:txBody>
      </p:sp>
      <p:pic>
        <p:nvPicPr>
          <p:cNvPr id="4" name="Image 3"/>
          <p:cNvPicPr>
            <a:picLocks noChangeAspect="1"/>
          </p:cNvPicPr>
          <p:nvPr/>
        </p:nvPicPr>
        <p:blipFill>
          <a:blip r:embed="rId2">
            <a:clrChange>
              <a:clrFrom>
                <a:srgbClr val="EAE8E6"/>
              </a:clrFrom>
              <a:clrTo>
                <a:srgbClr val="EAE8E6">
                  <a:alpha val="0"/>
                </a:srgbClr>
              </a:clrTo>
            </a:clrChange>
          </a:blip>
          <a:stretch>
            <a:fillRect/>
          </a:stretch>
        </p:blipFill>
        <p:spPr>
          <a:xfrm>
            <a:off x="5778943" y="1788040"/>
            <a:ext cx="3125378" cy="1371386"/>
          </a:xfrm>
          <a:prstGeom prst="rect">
            <a:avLst/>
          </a:prstGeom>
        </p:spPr>
      </p:pic>
      <p:pic>
        <p:nvPicPr>
          <p:cNvPr id="11" name="Image 10"/>
          <p:cNvPicPr>
            <a:picLocks noChangeAspect="1"/>
          </p:cNvPicPr>
          <p:nvPr/>
        </p:nvPicPr>
        <p:blipFill>
          <a:blip r:embed="rId3"/>
          <a:stretch>
            <a:fillRect/>
          </a:stretch>
        </p:blipFill>
        <p:spPr>
          <a:xfrm>
            <a:off x="3690580" y="2731498"/>
            <a:ext cx="1944216" cy="1966692"/>
          </a:xfrm>
          <a:prstGeom prst="rect">
            <a:avLst/>
          </a:prstGeom>
        </p:spPr>
      </p:pic>
      <p:grpSp>
        <p:nvGrpSpPr>
          <p:cNvPr id="18" name="Groupe 17"/>
          <p:cNvGrpSpPr/>
          <p:nvPr/>
        </p:nvGrpSpPr>
        <p:grpSpPr>
          <a:xfrm>
            <a:off x="107504" y="2117439"/>
            <a:ext cx="2837074" cy="2442797"/>
            <a:chOff x="319086" y="2117439"/>
            <a:chExt cx="2837074" cy="2442797"/>
          </a:xfrm>
        </p:grpSpPr>
        <p:pic>
          <p:nvPicPr>
            <p:cNvPr id="8" name="Picture 2"/>
            <p:cNvPicPr>
              <a:picLocks noChangeAspect="1" noChangeArrowheads="1"/>
            </p:cNvPicPr>
            <p:nvPr/>
          </p:nvPicPr>
          <p:blipFill>
            <a:blip r:embed="rId4" cstate="print">
              <a:clrChange>
                <a:clrFrom>
                  <a:srgbClr val="DEEEFA"/>
                </a:clrFrom>
                <a:clrTo>
                  <a:srgbClr val="DEEEFA">
                    <a:alpha val="0"/>
                  </a:srgbClr>
                </a:clrTo>
              </a:clrChange>
              <a:extLst>
                <a:ext uri="{28A0092B-C50C-407E-A947-70E740481C1C}">
                  <a14:useLocalDpi xmlns:a14="http://schemas.microsoft.com/office/drawing/2010/main" val="0"/>
                </a:ext>
              </a:extLst>
            </a:blip>
            <a:srcRect/>
            <a:stretch>
              <a:fillRect/>
            </a:stretch>
          </p:blipFill>
          <p:spPr bwMode="auto">
            <a:xfrm>
              <a:off x="319086" y="2117439"/>
              <a:ext cx="2825389" cy="10419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Image 2"/>
            <p:cNvPicPr>
              <a:picLocks noChangeAspect="1"/>
            </p:cNvPicPr>
            <p:nvPr/>
          </p:nvPicPr>
          <p:blipFill>
            <a:blip r:embed="rId5">
              <a:clrChange>
                <a:clrFrom>
                  <a:srgbClr val="EAE8E6"/>
                </a:clrFrom>
                <a:clrTo>
                  <a:srgbClr val="EAE8E6">
                    <a:alpha val="0"/>
                  </a:srgbClr>
                </a:clrTo>
              </a:clrChange>
            </a:blip>
            <a:stretch>
              <a:fillRect/>
            </a:stretch>
          </p:blipFill>
          <p:spPr>
            <a:xfrm>
              <a:off x="319086" y="3391095"/>
              <a:ext cx="2837074" cy="1169141"/>
            </a:xfrm>
            <a:prstGeom prst="rect">
              <a:avLst/>
            </a:prstGeom>
          </p:spPr>
        </p:pic>
        <p:sp>
          <p:nvSpPr>
            <p:cNvPr id="12" name="Rectangle 11"/>
            <p:cNvSpPr/>
            <p:nvPr/>
          </p:nvSpPr>
          <p:spPr>
            <a:xfrm>
              <a:off x="1971061" y="2769858"/>
              <a:ext cx="538929" cy="246221"/>
            </a:xfrm>
            <a:prstGeom prst="rect">
              <a:avLst/>
            </a:prstGeom>
            <a:solidFill>
              <a:schemeClr val="accent5">
                <a:lumMod val="60000"/>
                <a:lumOff val="40000"/>
              </a:schemeClr>
            </a:solidFill>
          </p:spPr>
          <p:txBody>
            <a:bodyPr wrap="none">
              <a:spAutoFit/>
            </a:bodyPr>
            <a:lstStyle/>
            <a:p>
              <a:pPr lvl="0" algn="ctr"/>
              <a:r>
                <a:rPr lang="fr-FR" sz="1000" dirty="0">
                  <a:solidFill>
                    <a:prstClr val="black"/>
                  </a:solidFill>
                </a:rPr>
                <a:t>fumée</a:t>
              </a:r>
            </a:p>
          </p:txBody>
        </p:sp>
        <p:sp>
          <p:nvSpPr>
            <p:cNvPr id="13" name="Rectangle 12"/>
            <p:cNvSpPr/>
            <p:nvPr/>
          </p:nvSpPr>
          <p:spPr>
            <a:xfrm>
              <a:off x="1971061" y="4204490"/>
              <a:ext cx="603050" cy="246221"/>
            </a:xfrm>
            <a:prstGeom prst="rect">
              <a:avLst/>
            </a:prstGeom>
            <a:solidFill>
              <a:schemeClr val="accent5">
                <a:lumMod val="60000"/>
                <a:lumOff val="40000"/>
              </a:schemeClr>
            </a:solidFill>
          </p:spPr>
          <p:txBody>
            <a:bodyPr wrap="none">
              <a:spAutoFit/>
            </a:bodyPr>
            <a:lstStyle/>
            <a:p>
              <a:pPr lvl="0" algn="ctr"/>
              <a:r>
                <a:rPr lang="fr-FR" sz="1000" dirty="0">
                  <a:solidFill>
                    <a:prstClr val="black"/>
                  </a:solidFill>
                </a:rPr>
                <a:t>chaleur</a:t>
              </a:r>
            </a:p>
          </p:txBody>
        </p:sp>
      </p:grpSp>
      <p:sp>
        <p:nvSpPr>
          <p:cNvPr id="19" name="ZoneTexte 18"/>
          <p:cNvSpPr txBox="1"/>
          <p:nvPr/>
        </p:nvSpPr>
        <p:spPr>
          <a:xfrm>
            <a:off x="107504" y="1375043"/>
            <a:ext cx="2825389" cy="246221"/>
          </a:xfrm>
          <a:prstGeom prst="rect">
            <a:avLst/>
          </a:prstGeom>
          <a:solidFill>
            <a:schemeClr val="bg1">
              <a:lumMod val="85000"/>
            </a:schemeClr>
          </a:solidFill>
        </p:spPr>
        <p:txBody>
          <a:bodyPr wrap="square" rtlCol="0">
            <a:spAutoFit/>
          </a:bodyPr>
          <a:lstStyle/>
          <a:p>
            <a:pPr algn="r"/>
            <a:r>
              <a:rPr lang="fr-FR" sz="1000" dirty="0">
                <a:solidFill>
                  <a:prstClr val="black"/>
                </a:solidFill>
              </a:rPr>
              <a:t>DI ponctuelle (fumée, chaleur)</a:t>
            </a:r>
          </a:p>
        </p:txBody>
      </p:sp>
      <p:sp>
        <p:nvSpPr>
          <p:cNvPr id="10" name="Espace réservé du numéro de diapositive 9">
            <a:extLst>
              <a:ext uri="{FF2B5EF4-FFF2-40B4-BE49-F238E27FC236}">
                <a16:creationId xmlns:a16="http://schemas.microsoft.com/office/drawing/2014/main" id="{B899755D-6CF0-24A4-6857-7F6CD7A6FB08}"/>
              </a:ext>
            </a:extLst>
          </p:cNvPr>
          <p:cNvSpPr>
            <a:spLocks noGrp="1"/>
          </p:cNvSpPr>
          <p:nvPr>
            <p:ph type="sldNum" sz="quarter" idx="4"/>
          </p:nvPr>
        </p:nvSpPr>
        <p:spPr/>
        <p:txBody>
          <a:bodyPr/>
          <a:lstStyle/>
          <a:p>
            <a:fld id="{BE375096-6367-4A46-9B35-1C341654C780}" type="slidenum">
              <a:rPr lang="en-US" smtClean="0"/>
              <a:pPr/>
              <a:t>58</a:t>
            </a:fld>
            <a:endParaRPr lang="en-US" dirty="0"/>
          </a:p>
        </p:txBody>
      </p:sp>
      <p:sp>
        <p:nvSpPr>
          <p:cNvPr id="23" name="Rectangle 22">
            <a:extLst>
              <a:ext uri="{FF2B5EF4-FFF2-40B4-BE49-F238E27FC236}">
                <a16:creationId xmlns:a16="http://schemas.microsoft.com/office/drawing/2014/main" id="{9583AC21-163F-5580-1FB3-6D152826A15E}"/>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lang="fr-FR" sz="1400" b="1" dirty="0">
                <a:solidFill>
                  <a:schemeClr val="accent1">
                    <a:lumMod val="60000"/>
                    <a:lumOff val="40000"/>
                  </a:schemeClr>
                </a:solidFill>
                <a:latin typeface="Arial"/>
              </a:rPr>
              <a:t>Installation des détecteurs automatiques d’incendie</a:t>
            </a:r>
          </a:p>
        </p:txBody>
      </p:sp>
      <p:sp>
        <p:nvSpPr>
          <p:cNvPr id="24" name="Rectangle 23">
            <a:extLst>
              <a:ext uri="{FF2B5EF4-FFF2-40B4-BE49-F238E27FC236}">
                <a16:creationId xmlns:a16="http://schemas.microsoft.com/office/drawing/2014/main" id="{DFF98815-268D-04CC-5D91-77C837E047FF}"/>
              </a:ext>
            </a:extLst>
          </p:cNvPr>
          <p:cNvSpPr/>
          <p:nvPr/>
        </p:nvSpPr>
        <p:spPr>
          <a:xfrm>
            <a:off x="339481" y="756038"/>
            <a:ext cx="6248743" cy="375552"/>
          </a:xfrm>
          <a:prstGeom prst="rect">
            <a:avLst/>
          </a:prstGeom>
          <a:solidFill>
            <a:schemeClr val="bg1"/>
          </a:solid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chemeClr val="accent1">
                    <a:lumMod val="40000"/>
                    <a:lumOff val="60000"/>
                  </a:schemeClr>
                </a:solidFill>
                <a:effectLst/>
                <a:uLnTx/>
                <a:uFillTx/>
                <a:latin typeface="Arial"/>
                <a:ea typeface="+mn-ea"/>
                <a:cs typeface="+mn-cs"/>
              </a:rPr>
              <a:t>Détection </a:t>
            </a:r>
            <a:r>
              <a:rPr lang="fr-FR" sz="1400" b="1" dirty="0">
                <a:solidFill>
                  <a:schemeClr val="accent1">
                    <a:lumMod val="40000"/>
                    <a:lumOff val="60000"/>
                  </a:schemeClr>
                </a:solidFill>
                <a:latin typeface="Arial"/>
              </a:rPr>
              <a:t>ponctuelle, optique linéaire, par aspiration : hauteurs limitées</a:t>
            </a:r>
            <a:endParaRPr kumimoji="0" lang="fr-FR" sz="1400" b="1" i="0" u="none" strike="noStrike" kern="1200" cap="none" spc="0" normalizeH="0" noProof="0" dirty="0">
              <a:ln>
                <a:noFill/>
              </a:ln>
              <a:solidFill>
                <a:schemeClr val="accent1">
                  <a:lumMod val="40000"/>
                  <a:lumOff val="60000"/>
                </a:schemeClr>
              </a:solidFill>
              <a:effectLst/>
              <a:uLnTx/>
              <a:uFillTx/>
              <a:latin typeface="Arial"/>
              <a:ea typeface="+mn-ea"/>
              <a:cs typeface="+mn-cs"/>
            </a:endParaRPr>
          </a:p>
        </p:txBody>
      </p:sp>
      <p:sp>
        <p:nvSpPr>
          <p:cNvPr id="28" name="Rectangle 27">
            <a:extLst>
              <a:ext uri="{FF2B5EF4-FFF2-40B4-BE49-F238E27FC236}">
                <a16:creationId xmlns:a16="http://schemas.microsoft.com/office/drawing/2014/main" id="{84546175-718A-6624-EDFF-FADD0E17833A}"/>
              </a:ext>
            </a:extLst>
          </p:cNvPr>
          <p:cNvSpPr/>
          <p:nvPr/>
        </p:nvSpPr>
        <p:spPr>
          <a:xfrm>
            <a:off x="6633684" y="3490759"/>
            <a:ext cx="2196751" cy="461665"/>
          </a:xfrm>
          <a:prstGeom prst="rect">
            <a:avLst/>
          </a:prstGeom>
          <a:noFill/>
        </p:spPr>
        <p:txBody>
          <a:bodyPr wrap="square">
            <a:spAutoFit/>
          </a:bodyPr>
          <a:lstStyle/>
          <a:p>
            <a:r>
              <a:rPr lang="fr-FR" sz="800" b="1" dirty="0">
                <a:solidFill>
                  <a:srgbClr val="990000"/>
                </a:solidFill>
                <a:latin typeface="+mj-lt"/>
              </a:rPr>
              <a:t>Hauteur &gt; 12 m: </a:t>
            </a:r>
          </a:p>
          <a:p>
            <a:r>
              <a:rPr lang="fr-FR" sz="800" dirty="0">
                <a:solidFill>
                  <a:srgbClr val="990000"/>
                </a:solidFill>
                <a:latin typeface="+mj-lt"/>
              </a:rPr>
              <a:t>l'analyse du risque peut conduire à  installer un 2ème niveau de détection.</a:t>
            </a:r>
          </a:p>
        </p:txBody>
      </p:sp>
      <p:sp>
        <p:nvSpPr>
          <p:cNvPr id="29" name="ZoneTexte 28">
            <a:extLst>
              <a:ext uri="{FF2B5EF4-FFF2-40B4-BE49-F238E27FC236}">
                <a16:creationId xmlns:a16="http://schemas.microsoft.com/office/drawing/2014/main" id="{D620B0E9-83DC-00E8-BCA1-1C27FA447F3C}"/>
              </a:ext>
            </a:extLst>
          </p:cNvPr>
          <p:cNvSpPr txBox="1"/>
          <p:nvPr/>
        </p:nvSpPr>
        <p:spPr>
          <a:xfrm>
            <a:off x="6633683" y="3975665"/>
            <a:ext cx="2196751" cy="338554"/>
          </a:xfrm>
          <a:prstGeom prst="rect">
            <a:avLst/>
          </a:prstGeom>
          <a:noFill/>
        </p:spPr>
        <p:txBody>
          <a:bodyPr wrap="square" rtlCol="0">
            <a:spAutoFit/>
          </a:bodyPr>
          <a:lstStyle/>
          <a:p>
            <a:r>
              <a:rPr lang="fr-FR" sz="800" i="1" dirty="0">
                <a:solidFill>
                  <a:srgbClr val="990000"/>
                </a:solidFill>
                <a:latin typeface="+mj-lt"/>
              </a:rPr>
              <a:t>Accessibilité en installation </a:t>
            </a:r>
          </a:p>
          <a:p>
            <a:r>
              <a:rPr lang="fr-FR" sz="800" i="1" dirty="0">
                <a:solidFill>
                  <a:srgbClr val="990000"/>
                </a:solidFill>
                <a:latin typeface="+mj-lt"/>
              </a:rPr>
              <a:t>et maintenance</a:t>
            </a:r>
          </a:p>
        </p:txBody>
      </p:sp>
      <p:grpSp>
        <p:nvGrpSpPr>
          <p:cNvPr id="30" name="Groupe 29">
            <a:extLst>
              <a:ext uri="{FF2B5EF4-FFF2-40B4-BE49-F238E27FC236}">
                <a16:creationId xmlns:a16="http://schemas.microsoft.com/office/drawing/2014/main" id="{3681F608-7BA1-701C-E15A-32833ED136FA}"/>
              </a:ext>
            </a:extLst>
          </p:cNvPr>
          <p:cNvGrpSpPr/>
          <p:nvPr/>
        </p:nvGrpSpPr>
        <p:grpSpPr>
          <a:xfrm>
            <a:off x="6084168" y="3684107"/>
            <a:ext cx="432048" cy="371073"/>
            <a:chOff x="7740352" y="771550"/>
            <a:chExt cx="432048" cy="404553"/>
          </a:xfrm>
        </p:grpSpPr>
        <p:sp>
          <p:nvSpPr>
            <p:cNvPr id="31" name="Triangle isocèle 30">
              <a:extLst>
                <a:ext uri="{FF2B5EF4-FFF2-40B4-BE49-F238E27FC236}">
                  <a16:creationId xmlns:a16="http://schemas.microsoft.com/office/drawing/2014/main" id="{700F790D-3A4F-0061-5037-1CE5FD2DC74B}"/>
                </a:ext>
              </a:extLst>
            </p:cNvPr>
            <p:cNvSpPr/>
            <p:nvPr/>
          </p:nvSpPr>
          <p:spPr>
            <a:xfrm>
              <a:off x="7740352" y="771550"/>
              <a:ext cx="432048" cy="404553"/>
            </a:xfrm>
            <a:prstGeom prst="triangle">
              <a:avLst/>
            </a:prstGeom>
            <a:noFill/>
            <a:ln w="66675">
              <a:gradFill>
                <a:gsLst>
                  <a:gs pos="0">
                    <a:srgbClr val="990000"/>
                  </a:gs>
                  <a:gs pos="74000">
                    <a:schemeClr val="accent5">
                      <a:lumMod val="75000"/>
                    </a:schemeClr>
                  </a:gs>
                  <a:gs pos="83000">
                    <a:schemeClr val="accent5">
                      <a:lumMod val="60000"/>
                      <a:lumOff val="40000"/>
                    </a:schemeClr>
                  </a:gs>
                  <a:gs pos="100000">
                    <a:schemeClr val="accent5">
                      <a:lumMod val="20000"/>
                      <a:lumOff val="8000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2" name="ZoneTexte 31">
              <a:extLst>
                <a:ext uri="{FF2B5EF4-FFF2-40B4-BE49-F238E27FC236}">
                  <a16:creationId xmlns:a16="http://schemas.microsoft.com/office/drawing/2014/main" id="{7A2E3A5B-74D8-BED4-7A90-3ED1C191502F}"/>
                </a:ext>
              </a:extLst>
            </p:cNvPr>
            <p:cNvSpPr txBox="1"/>
            <p:nvPr/>
          </p:nvSpPr>
          <p:spPr>
            <a:xfrm>
              <a:off x="7843181" y="851953"/>
              <a:ext cx="226390" cy="307777"/>
            </a:xfrm>
            <a:prstGeom prst="rect">
              <a:avLst/>
            </a:prstGeom>
            <a:noFill/>
          </p:spPr>
          <p:txBody>
            <a:bodyPr wrap="square" rtlCol="0">
              <a:spAutoFit/>
            </a:bodyPr>
            <a:lstStyle/>
            <a:p>
              <a:pPr algn="ctr"/>
              <a:r>
                <a:rPr lang="fr-FR" sz="1400" dirty="0"/>
                <a:t>!</a:t>
              </a:r>
            </a:p>
          </p:txBody>
        </p:sp>
      </p:grpSp>
      <p:grpSp>
        <p:nvGrpSpPr>
          <p:cNvPr id="42" name="Groupe 41">
            <a:extLst>
              <a:ext uri="{FF2B5EF4-FFF2-40B4-BE49-F238E27FC236}">
                <a16:creationId xmlns:a16="http://schemas.microsoft.com/office/drawing/2014/main" id="{4CCAB2FD-B4B6-F4D0-9457-E5979981AADC}"/>
              </a:ext>
            </a:extLst>
          </p:cNvPr>
          <p:cNvGrpSpPr/>
          <p:nvPr/>
        </p:nvGrpSpPr>
        <p:grpSpPr>
          <a:xfrm>
            <a:off x="107627" y="1375043"/>
            <a:ext cx="426472" cy="369333"/>
            <a:chOff x="1547664" y="1131591"/>
            <a:chExt cx="2448272" cy="2205303"/>
          </a:xfrm>
        </p:grpSpPr>
        <p:pic>
          <p:nvPicPr>
            <p:cNvPr id="40" name="Image 39">
              <a:extLst>
                <a:ext uri="{FF2B5EF4-FFF2-40B4-BE49-F238E27FC236}">
                  <a16:creationId xmlns:a16="http://schemas.microsoft.com/office/drawing/2014/main" id="{61BB60A1-E680-B6B9-064A-117F891BBA5A}"/>
                </a:ext>
              </a:extLst>
            </p:cNvPr>
            <p:cNvPicPr>
              <a:picLocks noChangeAspect="1"/>
            </p:cNvPicPr>
            <p:nvPr/>
          </p:nvPicPr>
          <p:blipFill>
            <a:blip r:embed="rId6"/>
            <a:stretch>
              <a:fillRect/>
            </a:stretch>
          </p:blipFill>
          <p:spPr>
            <a:xfrm>
              <a:off x="1547664" y="1131591"/>
              <a:ext cx="2448272" cy="2205303"/>
            </a:xfrm>
            <a:prstGeom prst="rect">
              <a:avLst/>
            </a:prstGeom>
          </p:spPr>
        </p:pic>
        <p:pic>
          <p:nvPicPr>
            <p:cNvPr id="41" name="Image 40">
              <a:extLst>
                <a:ext uri="{FF2B5EF4-FFF2-40B4-BE49-F238E27FC236}">
                  <a16:creationId xmlns:a16="http://schemas.microsoft.com/office/drawing/2014/main" id="{7897B47F-D717-3AC2-AB18-7B82D20958DD}"/>
                </a:ext>
              </a:extLst>
            </p:cNvPr>
            <p:cNvPicPr>
              <a:picLocks noChangeAspect="1"/>
            </p:cNvPicPr>
            <p:nvPr/>
          </p:nvPicPr>
          <p:blipFill>
            <a:blip r:embed="rId7">
              <a:clrChange>
                <a:clrFrom>
                  <a:srgbClr val="EFD6B4"/>
                </a:clrFrom>
                <a:clrTo>
                  <a:srgbClr val="EFD6B4">
                    <a:alpha val="0"/>
                  </a:srgbClr>
                </a:clrTo>
              </a:clrChange>
            </a:blip>
            <a:stretch>
              <a:fillRect/>
            </a:stretch>
          </p:blipFill>
          <p:spPr>
            <a:xfrm>
              <a:off x="1625566" y="1152127"/>
              <a:ext cx="2292467" cy="2184767"/>
            </a:xfrm>
            <a:prstGeom prst="rect">
              <a:avLst/>
            </a:prstGeom>
          </p:spPr>
        </p:pic>
      </p:grpSp>
      <p:pic>
        <p:nvPicPr>
          <p:cNvPr id="46" name="Image 45">
            <a:extLst>
              <a:ext uri="{FF2B5EF4-FFF2-40B4-BE49-F238E27FC236}">
                <a16:creationId xmlns:a16="http://schemas.microsoft.com/office/drawing/2014/main" id="{EF25704B-E815-9A05-871D-C6E3C18B1EB9}"/>
              </a:ext>
            </a:extLst>
          </p:cNvPr>
          <p:cNvPicPr>
            <a:picLocks noChangeAspect="1"/>
          </p:cNvPicPr>
          <p:nvPr/>
        </p:nvPicPr>
        <p:blipFill>
          <a:blip r:embed="rId8"/>
          <a:stretch>
            <a:fillRect/>
          </a:stretch>
        </p:blipFill>
        <p:spPr>
          <a:xfrm>
            <a:off x="508182" y="1380748"/>
            <a:ext cx="399061" cy="363628"/>
          </a:xfrm>
          <a:prstGeom prst="rect">
            <a:avLst/>
          </a:prstGeom>
        </p:spPr>
      </p:pic>
      <p:pic>
        <p:nvPicPr>
          <p:cNvPr id="50" name="Image 49">
            <a:extLst>
              <a:ext uri="{FF2B5EF4-FFF2-40B4-BE49-F238E27FC236}">
                <a16:creationId xmlns:a16="http://schemas.microsoft.com/office/drawing/2014/main" id="{512B8E62-0D8C-152B-BCDF-76301FC6C816}"/>
              </a:ext>
            </a:extLst>
          </p:cNvPr>
          <p:cNvPicPr>
            <a:picLocks noChangeAspect="1"/>
          </p:cNvPicPr>
          <p:nvPr/>
        </p:nvPicPr>
        <p:blipFill>
          <a:blip r:embed="rId9"/>
          <a:stretch>
            <a:fillRect/>
          </a:stretch>
        </p:blipFill>
        <p:spPr>
          <a:xfrm>
            <a:off x="4067944" y="1375043"/>
            <a:ext cx="403077" cy="375552"/>
          </a:xfrm>
          <a:prstGeom prst="rect">
            <a:avLst/>
          </a:prstGeom>
        </p:spPr>
      </p:pic>
      <p:pic>
        <p:nvPicPr>
          <p:cNvPr id="54" name="Image 53">
            <a:extLst>
              <a:ext uri="{FF2B5EF4-FFF2-40B4-BE49-F238E27FC236}">
                <a16:creationId xmlns:a16="http://schemas.microsoft.com/office/drawing/2014/main" id="{24C2CC50-6750-BB61-4B41-B5E2D8669880}"/>
              </a:ext>
            </a:extLst>
          </p:cNvPr>
          <p:cNvPicPr>
            <a:picLocks noChangeAspect="1"/>
          </p:cNvPicPr>
          <p:nvPr/>
        </p:nvPicPr>
        <p:blipFill>
          <a:blip r:embed="rId10"/>
          <a:stretch>
            <a:fillRect/>
          </a:stretch>
        </p:blipFill>
        <p:spPr>
          <a:xfrm>
            <a:off x="3690580" y="1375043"/>
            <a:ext cx="393435" cy="375552"/>
          </a:xfrm>
          <a:prstGeom prst="rect">
            <a:avLst/>
          </a:prstGeom>
        </p:spPr>
      </p:pic>
    </p:spTree>
    <p:extLst>
      <p:ext uri="{BB962C8B-B14F-4D97-AF65-F5344CB8AC3E}">
        <p14:creationId xmlns:p14="http://schemas.microsoft.com/office/powerpoint/2010/main" val="1641253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23457" y="75199"/>
            <a:ext cx="6733110" cy="524447"/>
          </a:xfrm>
        </p:spPr>
        <p:txBody>
          <a:bodyPr/>
          <a:lstStyle/>
          <a:p>
            <a:r>
              <a:rPr lang="fr-FR" dirty="0"/>
              <a:t>détection automatique d’incendie</a:t>
            </a:r>
          </a:p>
        </p:txBody>
      </p:sp>
      <p:sp>
        <p:nvSpPr>
          <p:cNvPr id="3" name="Espace réservé du numéro de diapositive 2">
            <a:extLst>
              <a:ext uri="{FF2B5EF4-FFF2-40B4-BE49-F238E27FC236}">
                <a16:creationId xmlns:a16="http://schemas.microsoft.com/office/drawing/2014/main" id="{37E16276-DA59-A5C0-11FD-1F0707867977}"/>
              </a:ext>
            </a:extLst>
          </p:cNvPr>
          <p:cNvSpPr>
            <a:spLocks noGrp="1"/>
          </p:cNvSpPr>
          <p:nvPr>
            <p:ph type="sldNum" sz="quarter" idx="4"/>
          </p:nvPr>
        </p:nvSpPr>
        <p:spPr/>
        <p:txBody>
          <a:bodyPr/>
          <a:lstStyle/>
          <a:p>
            <a:fld id="{BE375096-6367-4A46-9B35-1C341654C780}" type="slidenum">
              <a:rPr lang="en-US" smtClean="0"/>
              <a:pPr/>
              <a:t>59</a:t>
            </a:fld>
            <a:endParaRPr lang="en-US" dirty="0"/>
          </a:p>
        </p:txBody>
      </p:sp>
      <p:pic>
        <p:nvPicPr>
          <p:cNvPr id="9" name="Image 8"/>
          <p:cNvPicPr>
            <a:picLocks noChangeAspect="1"/>
          </p:cNvPicPr>
          <p:nvPr/>
        </p:nvPicPr>
        <p:blipFill>
          <a:blip r:embed="rId2"/>
          <a:stretch>
            <a:fillRect/>
          </a:stretch>
        </p:blipFill>
        <p:spPr>
          <a:xfrm>
            <a:off x="4908858" y="1885540"/>
            <a:ext cx="4091126" cy="2202422"/>
          </a:xfrm>
          <a:prstGeom prst="rect">
            <a:avLst/>
          </a:prstGeom>
          <a:effectLst>
            <a:outerShdw blurRad="63500" sx="102000" sy="102000" algn="ctr" rotWithShape="0">
              <a:prstClr val="black">
                <a:alpha val="40000"/>
              </a:prstClr>
            </a:outerShdw>
          </a:effectLst>
        </p:spPr>
      </p:pic>
      <p:sp>
        <p:nvSpPr>
          <p:cNvPr id="4" name="Rectangle 3">
            <a:extLst>
              <a:ext uri="{FF2B5EF4-FFF2-40B4-BE49-F238E27FC236}">
                <a16:creationId xmlns:a16="http://schemas.microsoft.com/office/drawing/2014/main" id="{710BCEF0-D23D-1F06-A3F8-B1B73715F52F}"/>
              </a:ext>
            </a:extLst>
          </p:cNvPr>
          <p:cNvSpPr/>
          <p:nvPr/>
        </p:nvSpPr>
        <p:spPr>
          <a:xfrm>
            <a:off x="339481" y="78179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lang="fr-FR" sz="1400" b="1" dirty="0">
                <a:solidFill>
                  <a:schemeClr val="accent1">
                    <a:lumMod val="40000"/>
                    <a:lumOff val="60000"/>
                  </a:schemeClr>
                </a:solidFill>
                <a:latin typeface="Arial"/>
              </a:rPr>
              <a:t>Détection par aspiration – détermination des seuils de sensibilité  </a:t>
            </a:r>
          </a:p>
        </p:txBody>
      </p:sp>
      <p:grpSp>
        <p:nvGrpSpPr>
          <p:cNvPr id="7" name="Groupe 6">
            <a:extLst>
              <a:ext uri="{FF2B5EF4-FFF2-40B4-BE49-F238E27FC236}">
                <a16:creationId xmlns:a16="http://schemas.microsoft.com/office/drawing/2014/main" id="{30318741-1DB3-1D6F-C4C6-F7FFDB537CAB}"/>
              </a:ext>
            </a:extLst>
          </p:cNvPr>
          <p:cNvGrpSpPr/>
          <p:nvPr/>
        </p:nvGrpSpPr>
        <p:grpSpPr>
          <a:xfrm>
            <a:off x="810956" y="1881930"/>
            <a:ext cx="2259327" cy="2658543"/>
            <a:chOff x="611559" y="1131590"/>
            <a:chExt cx="2259327" cy="2658543"/>
          </a:xfrm>
        </p:grpSpPr>
        <p:pic>
          <p:nvPicPr>
            <p:cNvPr id="15" name="Image 14">
              <a:extLst>
                <a:ext uri="{FF2B5EF4-FFF2-40B4-BE49-F238E27FC236}">
                  <a16:creationId xmlns:a16="http://schemas.microsoft.com/office/drawing/2014/main" id="{8021C02B-4597-16D7-D70D-06C8D8EDB82B}"/>
                </a:ext>
              </a:extLst>
            </p:cNvPr>
            <p:cNvPicPr>
              <a:picLocks noChangeAspect="1"/>
            </p:cNvPicPr>
            <p:nvPr/>
          </p:nvPicPr>
          <p:blipFill>
            <a:blip r:embed="rId3"/>
            <a:stretch>
              <a:fillRect/>
            </a:stretch>
          </p:blipFill>
          <p:spPr>
            <a:xfrm>
              <a:off x="611559" y="1131590"/>
              <a:ext cx="1679647" cy="2305110"/>
            </a:xfrm>
            <a:prstGeom prst="rect">
              <a:avLst/>
            </a:prstGeom>
            <a:effectLst>
              <a:outerShdw blurRad="63500" sx="102000" sy="102000" algn="ctr" rotWithShape="0">
                <a:prstClr val="black">
                  <a:alpha val="40000"/>
                </a:prstClr>
              </a:outerShdw>
            </a:effectLst>
          </p:spPr>
        </p:pic>
        <p:pic>
          <p:nvPicPr>
            <p:cNvPr id="16" name="Image 15">
              <a:extLst>
                <a:ext uri="{FF2B5EF4-FFF2-40B4-BE49-F238E27FC236}">
                  <a16:creationId xmlns:a16="http://schemas.microsoft.com/office/drawing/2014/main" id="{3C23F063-4F62-5CD6-D145-E2FF9E0F665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1511448"/>
              <a:ext cx="1611254" cy="2278685"/>
            </a:xfrm>
            <a:prstGeom prst="rect">
              <a:avLst/>
            </a:prstGeom>
            <a:effectLst>
              <a:outerShdw blurRad="63500" sx="102000" sy="102000" algn="ctr" rotWithShape="0">
                <a:prstClr val="black">
                  <a:alpha val="40000"/>
                </a:prstClr>
              </a:outerShdw>
            </a:effectLst>
          </p:spPr>
        </p:pic>
      </p:grpSp>
      <p:sp>
        <p:nvSpPr>
          <p:cNvPr id="8" name="ZoneTexte 7">
            <a:extLst>
              <a:ext uri="{FF2B5EF4-FFF2-40B4-BE49-F238E27FC236}">
                <a16:creationId xmlns:a16="http://schemas.microsoft.com/office/drawing/2014/main" id="{8648F327-FDA0-9EF5-0426-27650F3EF49A}"/>
              </a:ext>
            </a:extLst>
          </p:cNvPr>
          <p:cNvSpPr txBox="1"/>
          <p:nvPr/>
        </p:nvSpPr>
        <p:spPr>
          <a:xfrm>
            <a:off x="810956" y="1363940"/>
            <a:ext cx="2259327" cy="215444"/>
          </a:xfrm>
          <a:prstGeom prst="rect">
            <a:avLst/>
          </a:prstGeom>
          <a:gradFill flip="none" rotWithShape="1">
            <a:gsLst>
              <a:gs pos="45000">
                <a:schemeClr val="accent5">
                  <a:lumMod val="50000"/>
                  <a:alpha val="72000"/>
                </a:schemeClr>
              </a:gs>
              <a:gs pos="74000">
                <a:srgbClr val="7030A0">
                  <a:alpha val="64000"/>
                </a:srgbClr>
              </a:gs>
            </a:gsLst>
            <a:lin ang="10800000" scaled="1"/>
            <a:tileRect/>
          </a:grad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r-FR" sz="800" b="1" i="0" u="none" strike="noStrike" kern="1200" cap="none" spc="0" normalizeH="0" baseline="0" noProof="0" dirty="0">
                <a:ln>
                  <a:noFill/>
                </a:ln>
                <a:solidFill>
                  <a:schemeClr val="bg1"/>
                </a:solidFill>
                <a:effectLst/>
                <a:uLnTx/>
                <a:uFillTx/>
                <a:latin typeface="Arial" panose="020B0604020202020204"/>
                <a:ea typeface="+mn-ea"/>
                <a:cs typeface="+mn-cs"/>
              </a:rPr>
              <a:t>NF S61-970 &amp; R7 : d</a:t>
            </a:r>
            <a:r>
              <a:rPr kumimoji="0" lang="fr-FR" sz="800" b="1" i="0" u="none" strike="noStrike" kern="1200" cap="none" spc="0" normalizeH="0" baseline="0" noProof="0" dirty="0">
                <a:ln>
                  <a:noFill/>
                </a:ln>
                <a:solidFill>
                  <a:srgbClr val="FFFFFF"/>
                </a:solidFill>
                <a:effectLst/>
                <a:uLnTx/>
                <a:uFillTx/>
                <a:latin typeface="Arial" panose="020B0604020202020204"/>
                <a:ea typeface="+mn-ea"/>
                <a:cs typeface="+mn-cs"/>
              </a:rPr>
              <a:t>onnées communes</a:t>
            </a:r>
            <a:endParaRPr kumimoji="0" lang="fr-FR" sz="8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sp>
        <p:nvSpPr>
          <p:cNvPr id="24" name="Rectangle 23">
            <a:extLst>
              <a:ext uri="{FF2B5EF4-FFF2-40B4-BE49-F238E27FC236}">
                <a16:creationId xmlns:a16="http://schemas.microsoft.com/office/drawing/2014/main" id="{71598645-9828-2282-D81C-4C2F80915C3C}"/>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chemeClr val="accent1">
                    <a:lumMod val="60000"/>
                    <a:lumOff val="40000"/>
                  </a:schemeClr>
                </a:solidFill>
                <a:latin typeface="Arial"/>
              </a:rPr>
              <a:t>Installation des détecteurs automatiques d’incendie</a:t>
            </a:r>
          </a:p>
        </p:txBody>
      </p:sp>
      <p:sp>
        <p:nvSpPr>
          <p:cNvPr id="29" name="Rectangle 28">
            <a:extLst>
              <a:ext uri="{FF2B5EF4-FFF2-40B4-BE49-F238E27FC236}">
                <a16:creationId xmlns:a16="http://schemas.microsoft.com/office/drawing/2014/main" id="{A29BDEDF-C892-6DC6-5DD4-EA225C7BA7B2}"/>
              </a:ext>
            </a:extLst>
          </p:cNvPr>
          <p:cNvSpPr/>
          <p:nvPr/>
        </p:nvSpPr>
        <p:spPr>
          <a:xfrm>
            <a:off x="142762" y="1341415"/>
            <a:ext cx="393436" cy="3609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30" name="Image 29">
            <a:extLst>
              <a:ext uri="{FF2B5EF4-FFF2-40B4-BE49-F238E27FC236}">
                <a16:creationId xmlns:a16="http://schemas.microsoft.com/office/drawing/2014/main" id="{A118E0F2-96FC-F505-A73C-8779D07E72DF}"/>
              </a:ext>
            </a:extLst>
          </p:cNvPr>
          <p:cNvPicPr>
            <a:picLocks noChangeAspect="1"/>
          </p:cNvPicPr>
          <p:nvPr/>
        </p:nvPicPr>
        <p:blipFill>
          <a:blip r:embed="rId5"/>
          <a:stretch>
            <a:fillRect/>
          </a:stretch>
        </p:blipFill>
        <p:spPr>
          <a:xfrm>
            <a:off x="142763" y="1341415"/>
            <a:ext cx="393435" cy="375552"/>
          </a:xfrm>
          <a:prstGeom prst="rect">
            <a:avLst/>
          </a:prstGeom>
        </p:spPr>
      </p:pic>
    </p:spTree>
    <p:extLst>
      <p:ext uri="{BB962C8B-B14F-4D97-AF65-F5344CB8AC3E}">
        <p14:creationId xmlns:p14="http://schemas.microsoft.com/office/powerpoint/2010/main" val="20669288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0BAFC4A-7F84-30C4-4620-CED57BF23059}"/>
              </a:ext>
            </a:extLst>
          </p:cNvPr>
          <p:cNvSpPr>
            <a:spLocks noGrp="1"/>
          </p:cNvSpPr>
          <p:nvPr>
            <p:ph type="title"/>
          </p:nvPr>
        </p:nvSpPr>
        <p:spPr/>
        <p:txBody>
          <a:bodyPr/>
          <a:lstStyle/>
          <a:p>
            <a:r>
              <a:rPr lang="fr-FR" dirty="0"/>
              <a:t>détection automatique d’incendie</a:t>
            </a:r>
          </a:p>
        </p:txBody>
      </p:sp>
      <p:sp>
        <p:nvSpPr>
          <p:cNvPr id="3" name="Espace réservé du numéro de diapositive 2">
            <a:extLst>
              <a:ext uri="{FF2B5EF4-FFF2-40B4-BE49-F238E27FC236}">
                <a16:creationId xmlns:a16="http://schemas.microsoft.com/office/drawing/2014/main" id="{6ABA1339-46A5-9CB3-24F4-E5EDD2881071}"/>
              </a:ext>
            </a:extLst>
          </p:cNvPr>
          <p:cNvSpPr>
            <a:spLocks noGrp="1"/>
          </p:cNvSpPr>
          <p:nvPr>
            <p:ph type="sldNum" sz="quarter" idx="4"/>
          </p:nvPr>
        </p:nvSpPr>
        <p:spPr/>
        <p:txBody>
          <a:bodyPr/>
          <a:lstStyle/>
          <a:p>
            <a:fld id="{BE375096-6367-4A46-9B35-1C341654C780}" type="slidenum">
              <a:rPr lang="en-US" smtClean="0"/>
              <a:pPr/>
              <a:t>6</a:t>
            </a:fld>
            <a:endParaRPr lang="en-US" dirty="0"/>
          </a:p>
        </p:txBody>
      </p:sp>
      <p:pic>
        <p:nvPicPr>
          <p:cNvPr id="7" name="Image 6">
            <a:extLst>
              <a:ext uri="{FF2B5EF4-FFF2-40B4-BE49-F238E27FC236}">
                <a16:creationId xmlns:a16="http://schemas.microsoft.com/office/drawing/2014/main" id="{04F7CA8D-08EA-BDF3-D377-5E5C32BAE498}"/>
              </a:ext>
            </a:extLst>
          </p:cNvPr>
          <p:cNvPicPr>
            <a:picLocks noChangeAspect="1"/>
          </p:cNvPicPr>
          <p:nvPr/>
        </p:nvPicPr>
        <p:blipFill rotWithShape="1">
          <a:blip r:embed="rId2"/>
          <a:srcRect r="83115"/>
          <a:stretch/>
        </p:blipFill>
        <p:spPr>
          <a:xfrm>
            <a:off x="187914" y="2082526"/>
            <a:ext cx="999710" cy="2463692"/>
          </a:xfrm>
          <a:prstGeom prst="rect">
            <a:avLst/>
          </a:prstGeom>
        </p:spPr>
      </p:pic>
      <p:pic>
        <p:nvPicPr>
          <p:cNvPr id="8" name="Image 7">
            <a:extLst>
              <a:ext uri="{FF2B5EF4-FFF2-40B4-BE49-F238E27FC236}">
                <a16:creationId xmlns:a16="http://schemas.microsoft.com/office/drawing/2014/main" id="{DBE74831-07A9-BD74-0CBF-30A525F58B13}"/>
              </a:ext>
            </a:extLst>
          </p:cNvPr>
          <p:cNvPicPr>
            <a:picLocks noChangeAspect="1"/>
          </p:cNvPicPr>
          <p:nvPr/>
        </p:nvPicPr>
        <p:blipFill rotWithShape="1">
          <a:blip r:embed="rId2"/>
          <a:srcRect l="17138" r="29163"/>
          <a:stretch/>
        </p:blipFill>
        <p:spPr>
          <a:xfrm>
            <a:off x="1536634" y="2082526"/>
            <a:ext cx="3179382" cy="2463691"/>
          </a:xfrm>
          <a:prstGeom prst="rect">
            <a:avLst/>
          </a:prstGeom>
        </p:spPr>
      </p:pic>
      <p:pic>
        <p:nvPicPr>
          <p:cNvPr id="9" name="Image 8">
            <a:extLst>
              <a:ext uri="{FF2B5EF4-FFF2-40B4-BE49-F238E27FC236}">
                <a16:creationId xmlns:a16="http://schemas.microsoft.com/office/drawing/2014/main" id="{930C0E34-0BC7-1FDE-2D3C-4942FAEFD856}"/>
              </a:ext>
            </a:extLst>
          </p:cNvPr>
          <p:cNvPicPr>
            <a:picLocks noChangeAspect="1"/>
          </p:cNvPicPr>
          <p:nvPr/>
        </p:nvPicPr>
        <p:blipFill rotWithShape="1">
          <a:blip r:embed="rId2"/>
          <a:srcRect r="83115"/>
          <a:stretch/>
        </p:blipFill>
        <p:spPr>
          <a:xfrm>
            <a:off x="5249277" y="2082526"/>
            <a:ext cx="999710" cy="2463692"/>
          </a:xfrm>
          <a:prstGeom prst="rect">
            <a:avLst/>
          </a:prstGeom>
        </p:spPr>
      </p:pic>
      <p:pic>
        <p:nvPicPr>
          <p:cNvPr id="10" name="Image 9">
            <a:extLst>
              <a:ext uri="{FF2B5EF4-FFF2-40B4-BE49-F238E27FC236}">
                <a16:creationId xmlns:a16="http://schemas.microsoft.com/office/drawing/2014/main" id="{7E3AEEA7-915B-3D01-B8D9-A47B772C622F}"/>
              </a:ext>
            </a:extLst>
          </p:cNvPr>
          <p:cNvPicPr>
            <a:picLocks noChangeAspect="1"/>
          </p:cNvPicPr>
          <p:nvPr/>
        </p:nvPicPr>
        <p:blipFill rotWithShape="1">
          <a:blip r:embed="rId2"/>
          <a:srcRect l="70942" r="495"/>
          <a:stretch/>
        </p:blipFill>
        <p:spPr>
          <a:xfrm>
            <a:off x="6300192" y="2082526"/>
            <a:ext cx="1691161" cy="2463692"/>
          </a:xfrm>
          <a:prstGeom prst="rect">
            <a:avLst/>
          </a:prstGeom>
        </p:spPr>
      </p:pic>
      <p:pic>
        <p:nvPicPr>
          <p:cNvPr id="16" name="Image 15">
            <a:extLst>
              <a:ext uri="{FF2B5EF4-FFF2-40B4-BE49-F238E27FC236}">
                <a16:creationId xmlns:a16="http://schemas.microsoft.com/office/drawing/2014/main" id="{7F05062D-AE76-2ABC-E56D-221B3F592205}"/>
              </a:ext>
            </a:extLst>
          </p:cNvPr>
          <p:cNvPicPr>
            <a:picLocks noChangeAspect="1"/>
          </p:cNvPicPr>
          <p:nvPr/>
        </p:nvPicPr>
        <p:blipFill rotWithShape="1">
          <a:blip r:embed="rId3"/>
          <a:srcRect r="82970"/>
          <a:stretch/>
        </p:blipFill>
        <p:spPr>
          <a:xfrm>
            <a:off x="187914" y="1064366"/>
            <a:ext cx="999710" cy="931320"/>
          </a:xfrm>
          <a:prstGeom prst="rect">
            <a:avLst/>
          </a:prstGeom>
        </p:spPr>
      </p:pic>
      <p:pic>
        <p:nvPicPr>
          <p:cNvPr id="17" name="Image 16">
            <a:extLst>
              <a:ext uri="{FF2B5EF4-FFF2-40B4-BE49-F238E27FC236}">
                <a16:creationId xmlns:a16="http://schemas.microsoft.com/office/drawing/2014/main" id="{87479EB9-600A-1F5F-6531-A5DDD796B6FA}"/>
              </a:ext>
            </a:extLst>
          </p:cNvPr>
          <p:cNvPicPr>
            <a:picLocks noChangeAspect="1"/>
          </p:cNvPicPr>
          <p:nvPr/>
        </p:nvPicPr>
        <p:blipFill rotWithShape="1">
          <a:blip r:embed="rId3"/>
          <a:srcRect r="82970"/>
          <a:stretch/>
        </p:blipFill>
        <p:spPr>
          <a:xfrm>
            <a:off x="5249276" y="1064366"/>
            <a:ext cx="999710" cy="931320"/>
          </a:xfrm>
          <a:prstGeom prst="rect">
            <a:avLst/>
          </a:prstGeom>
        </p:spPr>
      </p:pic>
      <p:pic>
        <p:nvPicPr>
          <p:cNvPr id="18" name="Image 17">
            <a:extLst>
              <a:ext uri="{FF2B5EF4-FFF2-40B4-BE49-F238E27FC236}">
                <a16:creationId xmlns:a16="http://schemas.microsoft.com/office/drawing/2014/main" id="{38B2DB70-384F-A8BA-F848-DF3F2924C603}"/>
              </a:ext>
            </a:extLst>
          </p:cNvPr>
          <p:cNvPicPr>
            <a:picLocks noChangeAspect="1"/>
          </p:cNvPicPr>
          <p:nvPr/>
        </p:nvPicPr>
        <p:blipFill rotWithShape="1">
          <a:blip r:embed="rId3"/>
          <a:srcRect l="17030" r="29961"/>
          <a:stretch/>
        </p:blipFill>
        <p:spPr>
          <a:xfrm>
            <a:off x="1536634" y="1064366"/>
            <a:ext cx="3179382" cy="931320"/>
          </a:xfrm>
          <a:prstGeom prst="rect">
            <a:avLst/>
          </a:prstGeom>
        </p:spPr>
      </p:pic>
      <p:pic>
        <p:nvPicPr>
          <p:cNvPr id="21" name="Image 20">
            <a:extLst>
              <a:ext uri="{FF2B5EF4-FFF2-40B4-BE49-F238E27FC236}">
                <a16:creationId xmlns:a16="http://schemas.microsoft.com/office/drawing/2014/main" id="{884FA21A-0098-DBF0-1ED1-E36E760EE8C0}"/>
              </a:ext>
            </a:extLst>
          </p:cNvPr>
          <p:cNvPicPr>
            <a:picLocks noChangeAspect="1"/>
          </p:cNvPicPr>
          <p:nvPr/>
        </p:nvPicPr>
        <p:blipFill rotWithShape="1">
          <a:blip r:embed="rId3"/>
          <a:srcRect l="71214" r="-25"/>
          <a:stretch/>
        </p:blipFill>
        <p:spPr>
          <a:xfrm>
            <a:off x="6313444" y="1071664"/>
            <a:ext cx="1677909" cy="924022"/>
          </a:xfrm>
          <a:prstGeom prst="rect">
            <a:avLst/>
          </a:prstGeom>
        </p:spPr>
      </p:pic>
      <p:pic>
        <p:nvPicPr>
          <p:cNvPr id="24" name="Image 23">
            <a:extLst>
              <a:ext uri="{FF2B5EF4-FFF2-40B4-BE49-F238E27FC236}">
                <a16:creationId xmlns:a16="http://schemas.microsoft.com/office/drawing/2014/main" id="{820676B4-E3B8-2A59-1929-E09BCE2EC7CD}"/>
              </a:ext>
            </a:extLst>
          </p:cNvPr>
          <p:cNvPicPr>
            <a:picLocks noChangeAspect="1"/>
          </p:cNvPicPr>
          <p:nvPr/>
        </p:nvPicPr>
        <p:blipFill rotWithShape="1">
          <a:blip r:embed="rId4"/>
          <a:srcRect t="60962" b="1"/>
          <a:stretch/>
        </p:blipFill>
        <p:spPr>
          <a:xfrm>
            <a:off x="1536634" y="4731990"/>
            <a:ext cx="2315286" cy="133350"/>
          </a:xfrm>
          <a:prstGeom prst="rect">
            <a:avLst/>
          </a:prstGeom>
        </p:spPr>
      </p:pic>
      <p:sp>
        <p:nvSpPr>
          <p:cNvPr id="25" name="Rectangle 24">
            <a:extLst>
              <a:ext uri="{FF2B5EF4-FFF2-40B4-BE49-F238E27FC236}">
                <a16:creationId xmlns:a16="http://schemas.microsoft.com/office/drawing/2014/main" id="{C97C7F4A-1FC2-BC62-9906-4B9A7AB175C5}"/>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Exemples d’utilisation</a:t>
            </a:r>
          </a:p>
        </p:txBody>
      </p:sp>
    </p:spTree>
    <p:extLst>
      <p:ext uri="{BB962C8B-B14F-4D97-AF65-F5344CB8AC3E}">
        <p14:creationId xmlns:p14="http://schemas.microsoft.com/office/powerpoint/2010/main" val="272667667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p>
        </p:txBody>
      </p:sp>
      <p:sp>
        <p:nvSpPr>
          <p:cNvPr id="3" name="Espace réservé du numéro de diapositive 2">
            <a:extLst>
              <a:ext uri="{FF2B5EF4-FFF2-40B4-BE49-F238E27FC236}">
                <a16:creationId xmlns:a16="http://schemas.microsoft.com/office/drawing/2014/main" id="{D89EF0D5-9B92-81C1-9DD7-AED67F07E68F}"/>
              </a:ext>
            </a:extLst>
          </p:cNvPr>
          <p:cNvSpPr>
            <a:spLocks noGrp="1"/>
          </p:cNvSpPr>
          <p:nvPr>
            <p:ph type="sldNum" sz="quarter" idx="4"/>
          </p:nvPr>
        </p:nvSpPr>
        <p:spPr/>
        <p:txBody>
          <a:bodyPr/>
          <a:lstStyle/>
          <a:p>
            <a:fld id="{BE375096-6367-4A46-9B35-1C341654C780}" type="slidenum">
              <a:rPr lang="en-US" smtClean="0"/>
              <a:pPr/>
              <a:t>60</a:t>
            </a:fld>
            <a:endParaRPr lang="en-US" dirty="0"/>
          </a:p>
        </p:txBody>
      </p:sp>
      <p:pic>
        <p:nvPicPr>
          <p:cNvPr id="9" name="Image 8">
            <a:extLst>
              <a:ext uri="{FF2B5EF4-FFF2-40B4-BE49-F238E27FC236}">
                <a16:creationId xmlns:a16="http://schemas.microsoft.com/office/drawing/2014/main" id="{1D549BE2-3428-4240-9506-45B842A5491B}"/>
              </a:ext>
            </a:extLst>
          </p:cNvPr>
          <p:cNvPicPr>
            <a:picLocks noChangeAspect="1"/>
          </p:cNvPicPr>
          <p:nvPr/>
        </p:nvPicPr>
        <p:blipFill>
          <a:blip r:embed="rId2">
            <a:clrChange>
              <a:clrFrom>
                <a:srgbClr val="EAE8E6"/>
              </a:clrFrom>
              <a:clrTo>
                <a:srgbClr val="EAE8E6">
                  <a:alpha val="0"/>
                </a:srgbClr>
              </a:clrTo>
            </a:clrChange>
          </a:blip>
          <a:stretch>
            <a:fillRect/>
          </a:stretch>
        </p:blipFill>
        <p:spPr>
          <a:xfrm>
            <a:off x="4499992" y="1468406"/>
            <a:ext cx="3970889" cy="3131059"/>
          </a:xfrm>
          <a:prstGeom prst="rect">
            <a:avLst/>
          </a:prstGeom>
        </p:spPr>
      </p:pic>
      <p:sp>
        <p:nvSpPr>
          <p:cNvPr id="4" name="Rectangle 3">
            <a:extLst>
              <a:ext uri="{FF2B5EF4-FFF2-40B4-BE49-F238E27FC236}">
                <a16:creationId xmlns:a16="http://schemas.microsoft.com/office/drawing/2014/main" id="{9CAA7039-3355-EA5C-0018-C13B64173850}"/>
              </a:ext>
            </a:extLst>
          </p:cNvPr>
          <p:cNvSpPr/>
          <p:nvPr/>
        </p:nvSpPr>
        <p:spPr>
          <a:xfrm>
            <a:off x="339481" y="771550"/>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lang="fr-FR" sz="1400" b="1" dirty="0">
                <a:solidFill>
                  <a:schemeClr val="accent1">
                    <a:lumMod val="40000"/>
                    <a:lumOff val="60000"/>
                  </a:schemeClr>
                </a:solidFill>
                <a:latin typeface="Arial"/>
              </a:rPr>
              <a:t>Détection par aspiration - surfaces de</a:t>
            </a:r>
            <a:r>
              <a:rPr kumimoji="0" lang="fr-FR" sz="1400" b="1" i="0" u="none" strike="noStrike" kern="1200" cap="none" spc="0" normalizeH="0" baseline="0" noProof="0" dirty="0">
                <a:ln>
                  <a:noFill/>
                </a:ln>
                <a:solidFill>
                  <a:schemeClr val="accent1">
                    <a:lumMod val="40000"/>
                    <a:lumOff val="60000"/>
                  </a:schemeClr>
                </a:solidFill>
                <a:effectLst/>
                <a:uLnTx/>
                <a:uFillTx/>
                <a:latin typeface="Arial"/>
                <a:ea typeface="+mn-ea"/>
                <a:cs typeface="+mn-cs"/>
              </a:rPr>
              <a:t> couverture</a:t>
            </a:r>
            <a:endParaRPr kumimoji="0" lang="fr-FR" sz="1400" b="1" i="0" u="none" strike="noStrike" kern="1200" cap="none" spc="0" normalizeH="0" noProof="0" dirty="0">
              <a:ln>
                <a:noFill/>
              </a:ln>
              <a:solidFill>
                <a:schemeClr val="accent1">
                  <a:lumMod val="40000"/>
                  <a:lumOff val="60000"/>
                </a:schemeClr>
              </a:solidFill>
              <a:effectLst/>
              <a:uLnTx/>
              <a:uFillTx/>
              <a:latin typeface="Arial"/>
              <a:ea typeface="+mn-ea"/>
              <a:cs typeface="+mn-cs"/>
            </a:endParaRPr>
          </a:p>
        </p:txBody>
      </p:sp>
      <p:sp>
        <p:nvSpPr>
          <p:cNvPr id="8" name="ZoneTexte 7">
            <a:extLst>
              <a:ext uri="{FF2B5EF4-FFF2-40B4-BE49-F238E27FC236}">
                <a16:creationId xmlns:a16="http://schemas.microsoft.com/office/drawing/2014/main" id="{1162A211-E64C-A70C-1F07-A8FE9DCDB3DE}"/>
              </a:ext>
            </a:extLst>
          </p:cNvPr>
          <p:cNvSpPr txBox="1"/>
          <p:nvPr/>
        </p:nvSpPr>
        <p:spPr>
          <a:xfrm>
            <a:off x="810956" y="1363940"/>
            <a:ext cx="2259327" cy="215444"/>
          </a:xfrm>
          <a:prstGeom prst="rect">
            <a:avLst/>
          </a:prstGeom>
          <a:gradFill flip="none" rotWithShape="1">
            <a:gsLst>
              <a:gs pos="45000">
                <a:schemeClr val="accent5">
                  <a:lumMod val="50000"/>
                  <a:alpha val="72000"/>
                </a:schemeClr>
              </a:gs>
              <a:gs pos="74000">
                <a:srgbClr val="7030A0">
                  <a:alpha val="64000"/>
                </a:srgbClr>
              </a:gs>
            </a:gsLst>
            <a:lin ang="10800000" scaled="1"/>
            <a:tileRect/>
          </a:grad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r-FR" sz="800" b="1" i="0" u="none" strike="noStrike" kern="1200" cap="none" spc="0" normalizeH="0" baseline="0" noProof="0" dirty="0">
                <a:ln>
                  <a:noFill/>
                </a:ln>
                <a:solidFill>
                  <a:schemeClr val="bg1"/>
                </a:solidFill>
                <a:effectLst/>
                <a:uLnTx/>
                <a:uFillTx/>
                <a:latin typeface="Arial" panose="020B0604020202020204"/>
                <a:ea typeface="+mn-ea"/>
                <a:cs typeface="+mn-cs"/>
              </a:rPr>
              <a:t>NF S61-970 &amp; R7 : d</a:t>
            </a:r>
            <a:r>
              <a:rPr kumimoji="0" lang="fr-FR" sz="800" b="1" i="0" u="none" strike="noStrike" kern="1200" cap="none" spc="0" normalizeH="0" baseline="0" noProof="0" dirty="0">
                <a:ln>
                  <a:noFill/>
                </a:ln>
                <a:solidFill>
                  <a:srgbClr val="FFFFFF"/>
                </a:solidFill>
                <a:effectLst/>
                <a:uLnTx/>
                <a:uFillTx/>
                <a:latin typeface="Arial" panose="020B0604020202020204"/>
                <a:ea typeface="+mn-ea"/>
                <a:cs typeface="+mn-cs"/>
              </a:rPr>
              <a:t>onnées communes</a:t>
            </a:r>
            <a:endParaRPr kumimoji="0" lang="fr-FR" sz="800" b="1" i="0" u="none" strike="noStrike" kern="1200" cap="none" spc="0" normalizeH="0" baseline="0" noProof="0" dirty="0">
              <a:ln>
                <a:noFill/>
              </a:ln>
              <a:solidFill>
                <a:schemeClr val="bg1"/>
              </a:solidFill>
              <a:effectLst/>
              <a:uLnTx/>
              <a:uFillTx/>
              <a:latin typeface="Arial" panose="020B0604020202020204"/>
              <a:ea typeface="+mn-ea"/>
              <a:cs typeface="+mn-cs"/>
            </a:endParaRPr>
          </a:p>
        </p:txBody>
      </p:sp>
      <p:grpSp>
        <p:nvGrpSpPr>
          <p:cNvPr id="10" name="Groupe 9">
            <a:extLst>
              <a:ext uri="{FF2B5EF4-FFF2-40B4-BE49-F238E27FC236}">
                <a16:creationId xmlns:a16="http://schemas.microsoft.com/office/drawing/2014/main" id="{8E5DF692-B7DC-9AC6-2DFB-98FC70806279}"/>
              </a:ext>
            </a:extLst>
          </p:cNvPr>
          <p:cNvGrpSpPr/>
          <p:nvPr/>
        </p:nvGrpSpPr>
        <p:grpSpPr>
          <a:xfrm>
            <a:off x="810956" y="1881930"/>
            <a:ext cx="2259327" cy="2658543"/>
            <a:chOff x="611559" y="1131590"/>
            <a:chExt cx="2259327" cy="2658543"/>
          </a:xfrm>
        </p:grpSpPr>
        <p:pic>
          <p:nvPicPr>
            <p:cNvPr id="12" name="Image 11">
              <a:extLst>
                <a:ext uri="{FF2B5EF4-FFF2-40B4-BE49-F238E27FC236}">
                  <a16:creationId xmlns:a16="http://schemas.microsoft.com/office/drawing/2014/main" id="{CFBBD98D-7A8B-B139-7999-C15CC6BB9CEE}"/>
                </a:ext>
              </a:extLst>
            </p:cNvPr>
            <p:cNvPicPr>
              <a:picLocks noChangeAspect="1"/>
            </p:cNvPicPr>
            <p:nvPr/>
          </p:nvPicPr>
          <p:blipFill>
            <a:blip r:embed="rId3"/>
            <a:stretch>
              <a:fillRect/>
            </a:stretch>
          </p:blipFill>
          <p:spPr>
            <a:xfrm>
              <a:off x="611559" y="1131590"/>
              <a:ext cx="1679647" cy="2305110"/>
            </a:xfrm>
            <a:prstGeom prst="rect">
              <a:avLst/>
            </a:prstGeom>
            <a:effectLst>
              <a:outerShdw blurRad="63500" sx="102000" sy="102000" algn="ctr" rotWithShape="0">
                <a:prstClr val="black">
                  <a:alpha val="40000"/>
                </a:prstClr>
              </a:outerShdw>
            </a:effectLst>
          </p:spPr>
        </p:pic>
        <p:pic>
          <p:nvPicPr>
            <p:cNvPr id="15" name="Image 14">
              <a:extLst>
                <a:ext uri="{FF2B5EF4-FFF2-40B4-BE49-F238E27FC236}">
                  <a16:creationId xmlns:a16="http://schemas.microsoft.com/office/drawing/2014/main" id="{DD0E8A0C-769F-63FE-CF7A-47EA4386666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259632" y="1511448"/>
              <a:ext cx="1611254" cy="2278685"/>
            </a:xfrm>
            <a:prstGeom prst="rect">
              <a:avLst/>
            </a:prstGeom>
            <a:effectLst>
              <a:outerShdw blurRad="63500" sx="102000" sy="102000" algn="ctr" rotWithShape="0">
                <a:prstClr val="black">
                  <a:alpha val="40000"/>
                </a:prstClr>
              </a:outerShdw>
            </a:effectLst>
          </p:spPr>
        </p:pic>
      </p:grpSp>
      <p:sp>
        <p:nvSpPr>
          <p:cNvPr id="17" name="Rectangle 16">
            <a:extLst>
              <a:ext uri="{FF2B5EF4-FFF2-40B4-BE49-F238E27FC236}">
                <a16:creationId xmlns:a16="http://schemas.microsoft.com/office/drawing/2014/main" id="{7AF465FB-10F3-9C99-548D-0596C74A53A5}"/>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lang="fr-FR" sz="1400" b="1" dirty="0">
                <a:solidFill>
                  <a:schemeClr val="accent1">
                    <a:lumMod val="60000"/>
                    <a:lumOff val="40000"/>
                  </a:schemeClr>
                </a:solidFill>
                <a:latin typeface="Arial"/>
              </a:rPr>
              <a:t>Installation des détecteurs automatiques d’incendie</a:t>
            </a:r>
          </a:p>
        </p:txBody>
      </p:sp>
      <p:sp>
        <p:nvSpPr>
          <p:cNvPr id="20" name="Rectangle 19">
            <a:extLst>
              <a:ext uri="{FF2B5EF4-FFF2-40B4-BE49-F238E27FC236}">
                <a16:creationId xmlns:a16="http://schemas.microsoft.com/office/drawing/2014/main" id="{5142413D-C4B2-EA27-0778-FCB0DD002B98}"/>
              </a:ext>
            </a:extLst>
          </p:cNvPr>
          <p:cNvSpPr/>
          <p:nvPr/>
        </p:nvSpPr>
        <p:spPr>
          <a:xfrm>
            <a:off x="142762" y="1341415"/>
            <a:ext cx="393436" cy="3609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Image 20">
            <a:extLst>
              <a:ext uri="{FF2B5EF4-FFF2-40B4-BE49-F238E27FC236}">
                <a16:creationId xmlns:a16="http://schemas.microsoft.com/office/drawing/2014/main" id="{6D2E8D36-530C-54A8-F87F-F096AB39A68A}"/>
              </a:ext>
            </a:extLst>
          </p:cNvPr>
          <p:cNvPicPr>
            <a:picLocks noChangeAspect="1"/>
          </p:cNvPicPr>
          <p:nvPr/>
        </p:nvPicPr>
        <p:blipFill>
          <a:blip r:embed="rId5"/>
          <a:stretch>
            <a:fillRect/>
          </a:stretch>
        </p:blipFill>
        <p:spPr>
          <a:xfrm>
            <a:off x="142763" y="1341415"/>
            <a:ext cx="393435" cy="375552"/>
          </a:xfrm>
          <a:prstGeom prst="rect">
            <a:avLst/>
          </a:prstGeom>
        </p:spPr>
      </p:pic>
      <p:sp>
        <p:nvSpPr>
          <p:cNvPr id="5" name="ZoneTexte 4">
            <a:extLst>
              <a:ext uri="{FF2B5EF4-FFF2-40B4-BE49-F238E27FC236}">
                <a16:creationId xmlns:a16="http://schemas.microsoft.com/office/drawing/2014/main" id="{E1F16BC1-E940-A122-D154-4B6840F99E59}"/>
              </a:ext>
            </a:extLst>
          </p:cNvPr>
          <p:cNvSpPr txBox="1"/>
          <p:nvPr/>
        </p:nvSpPr>
        <p:spPr>
          <a:xfrm>
            <a:off x="3707904" y="1341415"/>
            <a:ext cx="5292080" cy="198549"/>
          </a:xfrm>
          <a:prstGeom prst="rect">
            <a:avLst/>
          </a:prstGeom>
          <a:solidFill>
            <a:schemeClr val="bg1">
              <a:lumMod val="85000"/>
            </a:schemeClr>
          </a:solidFill>
        </p:spPr>
        <p:txBody>
          <a:bodyPr wrap="square" lIns="0" tIns="0" rIns="0" bIns="0" rtlCol="0">
            <a:noAutofit/>
          </a:bodyPr>
          <a:lstStyle/>
          <a:p>
            <a:pPr algn="ctr"/>
            <a:endParaRPr lang="fr-FR" sz="1100" b="1" dirty="0"/>
          </a:p>
        </p:txBody>
      </p:sp>
    </p:spTree>
    <p:extLst>
      <p:ext uri="{BB962C8B-B14F-4D97-AF65-F5344CB8AC3E}">
        <p14:creationId xmlns:p14="http://schemas.microsoft.com/office/powerpoint/2010/main" val="22658722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5F9F8A84-E1F1-701D-84E9-866C0C7DC67D}"/>
              </a:ext>
            </a:extLst>
          </p:cNvPr>
          <p:cNvSpPr/>
          <p:nvPr/>
        </p:nvSpPr>
        <p:spPr>
          <a:xfrm>
            <a:off x="142762" y="1341415"/>
            <a:ext cx="393436" cy="3609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 name="Titre 1">
            <a:extLst>
              <a:ext uri="{FF2B5EF4-FFF2-40B4-BE49-F238E27FC236}">
                <a16:creationId xmlns:a16="http://schemas.microsoft.com/office/drawing/2014/main" id="{EE16E92E-CB06-16A4-6F52-F3258B79B8C3}"/>
              </a:ext>
            </a:extLst>
          </p:cNvPr>
          <p:cNvSpPr>
            <a:spLocks noGrp="1"/>
          </p:cNvSpPr>
          <p:nvPr>
            <p:ph type="title"/>
          </p:nvPr>
        </p:nvSpPr>
        <p:spPr>
          <a:xfrm>
            <a:off x="123457" y="75199"/>
            <a:ext cx="6733110" cy="524447"/>
          </a:xfrm>
        </p:spPr>
        <p:txBody>
          <a:bodyPr/>
          <a:lstStyle/>
          <a:p>
            <a:r>
              <a:rPr lang="fr-FR" dirty="0"/>
              <a:t>détection automatique d’incendie </a:t>
            </a:r>
          </a:p>
        </p:txBody>
      </p:sp>
      <p:sp>
        <p:nvSpPr>
          <p:cNvPr id="3" name="Espace réservé du numéro de diapositive 2">
            <a:extLst>
              <a:ext uri="{FF2B5EF4-FFF2-40B4-BE49-F238E27FC236}">
                <a16:creationId xmlns:a16="http://schemas.microsoft.com/office/drawing/2014/main" id="{A354BFC0-CBB1-0EBC-37C0-4E872CB611A0}"/>
              </a:ext>
            </a:extLst>
          </p:cNvPr>
          <p:cNvSpPr>
            <a:spLocks noGrp="1"/>
          </p:cNvSpPr>
          <p:nvPr>
            <p:ph type="sldNum" sz="quarter" idx="4"/>
          </p:nvPr>
        </p:nvSpPr>
        <p:spPr/>
        <p:txBody>
          <a:bodyPr/>
          <a:lstStyle/>
          <a:p>
            <a:fld id="{BE375096-6367-4A46-9B35-1C341654C780}" type="slidenum">
              <a:rPr lang="en-US" smtClean="0"/>
              <a:pPr/>
              <a:t>61</a:t>
            </a:fld>
            <a:endParaRPr lang="en-US" dirty="0"/>
          </a:p>
        </p:txBody>
      </p:sp>
      <p:sp>
        <p:nvSpPr>
          <p:cNvPr id="6" name="Rectangle 5">
            <a:extLst>
              <a:ext uri="{FF2B5EF4-FFF2-40B4-BE49-F238E27FC236}">
                <a16:creationId xmlns:a16="http://schemas.microsoft.com/office/drawing/2014/main" id="{DA092FEC-8504-40EA-D96A-E6464F314A70}"/>
              </a:ext>
            </a:extLst>
          </p:cNvPr>
          <p:cNvSpPr/>
          <p:nvPr/>
        </p:nvSpPr>
        <p:spPr>
          <a:xfrm>
            <a:off x="339481" y="756038"/>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chemeClr val="accent1">
                    <a:lumMod val="40000"/>
                    <a:lumOff val="60000"/>
                  </a:schemeClr>
                </a:solidFill>
                <a:effectLst/>
                <a:uLnTx/>
                <a:uFillTx/>
                <a:latin typeface="Arial"/>
                <a:ea typeface="+mn-ea"/>
                <a:cs typeface="+mn-cs"/>
              </a:rPr>
              <a:t>Détection par aspiration - limites de surveillance</a:t>
            </a:r>
          </a:p>
        </p:txBody>
      </p:sp>
      <p:sp>
        <p:nvSpPr>
          <p:cNvPr id="7" name="ZoneTexte 6">
            <a:extLst>
              <a:ext uri="{FF2B5EF4-FFF2-40B4-BE49-F238E27FC236}">
                <a16:creationId xmlns:a16="http://schemas.microsoft.com/office/drawing/2014/main" id="{E5102013-E778-B201-1AEB-D71BDE2EDA9E}"/>
              </a:ext>
            </a:extLst>
          </p:cNvPr>
          <p:cNvSpPr txBox="1"/>
          <p:nvPr/>
        </p:nvSpPr>
        <p:spPr>
          <a:xfrm>
            <a:off x="810956" y="1341415"/>
            <a:ext cx="1679647" cy="215444"/>
          </a:xfrm>
          <a:prstGeom prst="rect">
            <a:avLst/>
          </a:prstGeom>
          <a:solidFill>
            <a:srgbClr val="7030A0">
              <a:alpha val="59000"/>
            </a:srgb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1" i="0" u="none" strike="noStrike" kern="1200" cap="none" spc="0" normalizeH="0" baseline="0" noProof="0" dirty="0">
                <a:ln>
                  <a:noFill/>
                </a:ln>
                <a:solidFill>
                  <a:schemeClr val="bg1"/>
                </a:solidFill>
                <a:effectLst/>
                <a:uLnTx/>
                <a:uFillTx/>
                <a:latin typeface="Arial" panose="020B0604020202020204"/>
                <a:ea typeface="+mn-ea"/>
                <a:cs typeface="+mn-cs"/>
              </a:rPr>
              <a:t>NF S61-970 </a:t>
            </a:r>
          </a:p>
        </p:txBody>
      </p:sp>
      <p:sp>
        <p:nvSpPr>
          <p:cNvPr id="8" name="ZoneTexte 7">
            <a:extLst>
              <a:ext uri="{FF2B5EF4-FFF2-40B4-BE49-F238E27FC236}">
                <a16:creationId xmlns:a16="http://schemas.microsoft.com/office/drawing/2014/main" id="{E40E0E18-A413-B571-253E-E4E213544E45}"/>
              </a:ext>
            </a:extLst>
          </p:cNvPr>
          <p:cNvSpPr txBox="1"/>
          <p:nvPr/>
        </p:nvSpPr>
        <p:spPr>
          <a:xfrm>
            <a:off x="3707904" y="1341415"/>
            <a:ext cx="5292080" cy="198549"/>
          </a:xfrm>
          <a:prstGeom prst="rect">
            <a:avLst/>
          </a:prstGeom>
          <a:solidFill>
            <a:schemeClr val="bg1">
              <a:lumMod val="85000"/>
            </a:schemeClr>
          </a:solidFill>
        </p:spPr>
        <p:txBody>
          <a:bodyPr wrap="square" lIns="0" tIns="0" rIns="0" bIns="0" rtlCol="0">
            <a:noAutofit/>
          </a:bodyPr>
          <a:lstStyle/>
          <a:p>
            <a:pPr algn="ctr"/>
            <a:r>
              <a:rPr lang="fr-FR" sz="1100" b="1" dirty="0"/>
              <a:t>Détecteurs d’aspiration de classe A, B et C</a:t>
            </a:r>
          </a:p>
        </p:txBody>
      </p:sp>
      <p:grpSp>
        <p:nvGrpSpPr>
          <p:cNvPr id="11" name="Groupe 10">
            <a:extLst>
              <a:ext uri="{FF2B5EF4-FFF2-40B4-BE49-F238E27FC236}">
                <a16:creationId xmlns:a16="http://schemas.microsoft.com/office/drawing/2014/main" id="{FA412738-E297-9ECB-FE81-CF6B0D04E6B3}"/>
              </a:ext>
            </a:extLst>
          </p:cNvPr>
          <p:cNvGrpSpPr>
            <a:grpSpLocks noChangeAspect="1"/>
          </p:cNvGrpSpPr>
          <p:nvPr/>
        </p:nvGrpSpPr>
        <p:grpSpPr>
          <a:xfrm>
            <a:off x="3707904" y="1881930"/>
            <a:ext cx="5292080" cy="1885987"/>
            <a:chOff x="2843808" y="1961993"/>
            <a:chExt cx="6156176" cy="2193933"/>
          </a:xfrm>
        </p:grpSpPr>
        <p:pic>
          <p:nvPicPr>
            <p:cNvPr id="5" name="Image 4">
              <a:extLst>
                <a:ext uri="{FF2B5EF4-FFF2-40B4-BE49-F238E27FC236}">
                  <a16:creationId xmlns:a16="http://schemas.microsoft.com/office/drawing/2014/main" id="{4E38F92B-61C9-8F58-9EEC-F3A9D70E86BE}"/>
                </a:ext>
              </a:extLst>
            </p:cNvPr>
            <p:cNvPicPr>
              <a:picLocks noChangeAspect="1"/>
            </p:cNvPicPr>
            <p:nvPr/>
          </p:nvPicPr>
          <p:blipFill>
            <a:blip r:embed="rId2"/>
            <a:stretch>
              <a:fillRect/>
            </a:stretch>
          </p:blipFill>
          <p:spPr>
            <a:xfrm>
              <a:off x="2843808" y="1961993"/>
              <a:ext cx="6156176" cy="2193933"/>
            </a:xfrm>
            <a:prstGeom prst="rect">
              <a:avLst/>
            </a:prstGeom>
          </p:spPr>
        </p:pic>
        <p:sp>
          <p:nvSpPr>
            <p:cNvPr id="9" name="Rectangle 8">
              <a:extLst>
                <a:ext uri="{FF2B5EF4-FFF2-40B4-BE49-F238E27FC236}">
                  <a16:creationId xmlns:a16="http://schemas.microsoft.com/office/drawing/2014/main" id="{8106868E-66AE-3CB3-C4A5-B0053B0E8EA8}"/>
                </a:ext>
              </a:extLst>
            </p:cNvPr>
            <p:cNvSpPr>
              <a:spLocks noChangeAspect="1"/>
            </p:cNvSpPr>
            <p:nvPr/>
          </p:nvSpPr>
          <p:spPr>
            <a:xfrm>
              <a:off x="4572000" y="2787774"/>
              <a:ext cx="2088232" cy="864096"/>
            </a:xfrm>
            <a:prstGeom prst="rect">
              <a:avLst/>
            </a:prstGeom>
            <a:noFill/>
            <a:ln w="2540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pic>
        <p:nvPicPr>
          <p:cNvPr id="12" name="Image 11">
            <a:extLst>
              <a:ext uri="{FF2B5EF4-FFF2-40B4-BE49-F238E27FC236}">
                <a16:creationId xmlns:a16="http://schemas.microsoft.com/office/drawing/2014/main" id="{180AD980-6377-EDFE-276D-5EA760F39FD0}"/>
              </a:ext>
            </a:extLst>
          </p:cNvPr>
          <p:cNvPicPr>
            <a:picLocks noChangeAspect="1"/>
          </p:cNvPicPr>
          <p:nvPr/>
        </p:nvPicPr>
        <p:blipFill>
          <a:blip r:embed="rId3"/>
          <a:stretch>
            <a:fillRect/>
          </a:stretch>
        </p:blipFill>
        <p:spPr>
          <a:xfrm>
            <a:off x="810956" y="1881930"/>
            <a:ext cx="1679647" cy="2305110"/>
          </a:xfrm>
          <a:prstGeom prst="rect">
            <a:avLst/>
          </a:prstGeom>
          <a:effectLst>
            <a:outerShdw blurRad="63500" sx="102000" sy="102000" algn="ctr" rotWithShape="0">
              <a:prstClr val="black">
                <a:alpha val="40000"/>
              </a:prstClr>
            </a:outerShdw>
          </a:effectLst>
        </p:spPr>
      </p:pic>
      <p:sp>
        <p:nvSpPr>
          <p:cNvPr id="14" name="Rectangle 13">
            <a:extLst>
              <a:ext uri="{FF2B5EF4-FFF2-40B4-BE49-F238E27FC236}">
                <a16:creationId xmlns:a16="http://schemas.microsoft.com/office/drawing/2014/main" id="{7273C3CD-B6B9-346B-0445-DF002BC267EE}"/>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lang="fr-FR" sz="1400" b="1" dirty="0">
                <a:solidFill>
                  <a:schemeClr val="accent1">
                    <a:lumMod val="60000"/>
                    <a:lumOff val="40000"/>
                  </a:schemeClr>
                </a:solidFill>
                <a:latin typeface="Arial"/>
              </a:rPr>
              <a:t>Installation des détecteurs automatiques d’incendie</a:t>
            </a:r>
          </a:p>
        </p:txBody>
      </p:sp>
      <p:pic>
        <p:nvPicPr>
          <p:cNvPr id="16" name="Image 15">
            <a:extLst>
              <a:ext uri="{FF2B5EF4-FFF2-40B4-BE49-F238E27FC236}">
                <a16:creationId xmlns:a16="http://schemas.microsoft.com/office/drawing/2014/main" id="{C77BB7EF-410F-EE36-8B9C-BB26B994243E}"/>
              </a:ext>
            </a:extLst>
          </p:cNvPr>
          <p:cNvPicPr>
            <a:picLocks noChangeAspect="1"/>
          </p:cNvPicPr>
          <p:nvPr/>
        </p:nvPicPr>
        <p:blipFill>
          <a:blip r:embed="rId4"/>
          <a:stretch>
            <a:fillRect/>
          </a:stretch>
        </p:blipFill>
        <p:spPr>
          <a:xfrm>
            <a:off x="142763" y="1341415"/>
            <a:ext cx="393435" cy="375552"/>
          </a:xfrm>
          <a:prstGeom prst="rect">
            <a:avLst/>
          </a:prstGeom>
        </p:spPr>
      </p:pic>
    </p:spTree>
    <p:extLst>
      <p:ext uri="{BB962C8B-B14F-4D97-AF65-F5344CB8AC3E}">
        <p14:creationId xmlns:p14="http://schemas.microsoft.com/office/powerpoint/2010/main" val="1190291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E16E92E-CB06-16A4-6F52-F3258B79B8C3}"/>
              </a:ext>
            </a:extLst>
          </p:cNvPr>
          <p:cNvSpPr>
            <a:spLocks noGrp="1"/>
          </p:cNvSpPr>
          <p:nvPr>
            <p:ph type="title"/>
          </p:nvPr>
        </p:nvSpPr>
        <p:spPr>
          <a:xfrm>
            <a:off x="123457" y="75199"/>
            <a:ext cx="6733110" cy="524447"/>
          </a:xfrm>
        </p:spPr>
        <p:txBody>
          <a:bodyPr/>
          <a:lstStyle/>
          <a:p>
            <a:r>
              <a:rPr lang="fr-FR" dirty="0"/>
              <a:t>détection automatique d’incendie</a:t>
            </a:r>
          </a:p>
        </p:txBody>
      </p:sp>
      <p:sp>
        <p:nvSpPr>
          <p:cNvPr id="3" name="Espace réservé du numéro de diapositive 2">
            <a:extLst>
              <a:ext uri="{FF2B5EF4-FFF2-40B4-BE49-F238E27FC236}">
                <a16:creationId xmlns:a16="http://schemas.microsoft.com/office/drawing/2014/main" id="{A354BFC0-CBB1-0EBC-37C0-4E872CB611A0}"/>
              </a:ext>
            </a:extLst>
          </p:cNvPr>
          <p:cNvSpPr>
            <a:spLocks noGrp="1"/>
          </p:cNvSpPr>
          <p:nvPr>
            <p:ph type="sldNum" sz="quarter" idx="4"/>
          </p:nvPr>
        </p:nvSpPr>
        <p:spPr/>
        <p:txBody>
          <a:bodyPr/>
          <a:lstStyle/>
          <a:p>
            <a:fld id="{BE375096-6367-4A46-9B35-1C341654C780}" type="slidenum">
              <a:rPr lang="en-US" smtClean="0"/>
              <a:pPr/>
              <a:t>62</a:t>
            </a:fld>
            <a:endParaRPr lang="en-US" dirty="0"/>
          </a:p>
        </p:txBody>
      </p:sp>
      <p:sp>
        <p:nvSpPr>
          <p:cNvPr id="7" name="ZoneTexte 6">
            <a:extLst>
              <a:ext uri="{FF2B5EF4-FFF2-40B4-BE49-F238E27FC236}">
                <a16:creationId xmlns:a16="http://schemas.microsoft.com/office/drawing/2014/main" id="{E5102013-E778-B201-1AEB-D71BDE2EDA9E}"/>
              </a:ext>
            </a:extLst>
          </p:cNvPr>
          <p:cNvSpPr txBox="1"/>
          <p:nvPr/>
        </p:nvSpPr>
        <p:spPr>
          <a:xfrm>
            <a:off x="810956" y="1363940"/>
            <a:ext cx="1679647" cy="215444"/>
          </a:xfrm>
          <a:prstGeom prst="rect">
            <a:avLst/>
          </a:prstGeom>
          <a:solidFill>
            <a:srgbClr val="7030A0">
              <a:alpha val="58000"/>
            </a:srgb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800" b="1" i="0" u="none" strike="noStrike" kern="1200" cap="none" spc="0" normalizeH="0" baseline="0" noProof="0" dirty="0">
                <a:ln>
                  <a:noFill/>
                </a:ln>
                <a:solidFill>
                  <a:schemeClr val="bg1"/>
                </a:solidFill>
                <a:effectLst/>
                <a:uLnTx/>
                <a:uFillTx/>
                <a:latin typeface="Arial" panose="020B0604020202020204"/>
                <a:ea typeface="+mn-ea"/>
                <a:cs typeface="+mn-cs"/>
              </a:rPr>
              <a:t>NF S61-970</a:t>
            </a:r>
          </a:p>
        </p:txBody>
      </p:sp>
      <p:sp>
        <p:nvSpPr>
          <p:cNvPr id="10" name="ZoneTexte 9">
            <a:extLst>
              <a:ext uri="{FF2B5EF4-FFF2-40B4-BE49-F238E27FC236}">
                <a16:creationId xmlns:a16="http://schemas.microsoft.com/office/drawing/2014/main" id="{8E399AAF-A77E-39EF-EF80-C0C93F5D52C7}"/>
              </a:ext>
            </a:extLst>
          </p:cNvPr>
          <p:cNvSpPr txBox="1"/>
          <p:nvPr/>
        </p:nvSpPr>
        <p:spPr>
          <a:xfrm>
            <a:off x="2735366" y="1363940"/>
            <a:ext cx="6264618" cy="215444"/>
          </a:xfrm>
          <a:prstGeom prst="rect">
            <a:avLst/>
          </a:prstGeom>
          <a:solidFill>
            <a:schemeClr val="bg1">
              <a:lumMod val="85000"/>
            </a:schemeClr>
          </a:solidFill>
          <a:ln>
            <a:noFill/>
          </a:ln>
        </p:spPr>
        <p:txBody>
          <a:bodyPr wrap="square" rtlCol="0">
            <a:spAutoFit/>
          </a:bodyPr>
          <a:lstStyle/>
          <a:p>
            <a:pPr algn="ctr"/>
            <a:r>
              <a:rPr lang="fr-FR" sz="800" b="1" dirty="0">
                <a:latin typeface="+mj-lt"/>
                <a:cs typeface="Arial" panose="020B0604020202020204" pitchFamily="34" charset="0"/>
              </a:rPr>
              <a:t>§</a:t>
            </a:r>
            <a:r>
              <a:rPr lang="fr-FR" sz="800" b="1" dirty="0">
                <a:latin typeface="+mj-lt"/>
              </a:rPr>
              <a:t>11.5.2.2   </a:t>
            </a:r>
            <a:r>
              <a:rPr lang="fr-FR" sz="800" b="1" dirty="0">
                <a:latin typeface="+mj-lt"/>
                <a:cs typeface="Arial" panose="020B0604020202020204" pitchFamily="34" charset="0"/>
              </a:rPr>
              <a:t>(tableau 3)</a:t>
            </a:r>
          </a:p>
        </p:txBody>
      </p:sp>
      <p:graphicFrame>
        <p:nvGraphicFramePr>
          <p:cNvPr id="11" name="Tableau 15">
            <a:extLst>
              <a:ext uri="{FF2B5EF4-FFF2-40B4-BE49-F238E27FC236}">
                <a16:creationId xmlns:a16="http://schemas.microsoft.com/office/drawing/2014/main" id="{AB891D7A-FA3F-9CF7-BD73-FF0A05E6F1BA}"/>
              </a:ext>
            </a:extLst>
          </p:cNvPr>
          <p:cNvGraphicFramePr>
            <a:graphicFrameLocks noGrp="1"/>
          </p:cNvGraphicFramePr>
          <p:nvPr>
            <p:extLst>
              <p:ext uri="{D42A27DB-BD31-4B8C-83A1-F6EECF244321}">
                <p14:modId xmlns:p14="http://schemas.microsoft.com/office/powerpoint/2010/main" val="618937881"/>
              </p:ext>
            </p:extLst>
          </p:nvPr>
        </p:nvGraphicFramePr>
        <p:xfrm>
          <a:off x="2735366" y="1881930"/>
          <a:ext cx="6264618" cy="2290565"/>
        </p:xfrm>
        <a:graphic>
          <a:graphicData uri="http://schemas.openxmlformats.org/drawingml/2006/table">
            <a:tbl>
              <a:tblPr firstRow="1" bandRow="1">
                <a:tableStyleId>{5C22544A-7EE6-4342-B048-85BDC9FD1C3A}</a:tableStyleId>
              </a:tblPr>
              <a:tblGrid>
                <a:gridCol w="936104">
                  <a:extLst>
                    <a:ext uri="{9D8B030D-6E8A-4147-A177-3AD203B41FA5}">
                      <a16:colId xmlns:a16="http://schemas.microsoft.com/office/drawing/2014/main" val="405755240"/>
                    </a:ext>
                  </a:extLst>
                </a:gridCol>
                <a:gridCol w="756514">
                  <a:extLst>
                    <a:ext uri="{9D8B030D-6E8A-4147-A177-3AD203B41FA5}">
                      <a16:colId xmlns:a16="http://schemas.microsoft.com/office/drawing/2014/main" val="346044967"/>
                    </a:ext>
                  </a:extLst>
                </a:gridCol>
                <a:gridCol w="2555854">
                  <a:extLst>
                    <a:ext uri="{9D8B030D-6E8A-4147-A177-3AD203B41FA5}">
                      <a16:colId xmlns:a16="http://schemas.microsoft.com/office/drawing/2014/main" val="2285095701"/>
                    </a:ext>
                  </a:extLst>
                </a:gridCol>
                <a:gridCol w="2016146">
                  <a:extLst>
                    <a:ext uri="{9D8B030D-6E8A-4147-A177-3AD203B41FA5}">
                      <a16:colId xmlns:a16="http://schemas.microsoft.com/office/drawing/2014/main" val="2008499558"/>
                    </a:ext>
                  </a:extLst>
                </a:gridCol>
              </a:tblGrid>
              <a:tr h="522982">
                <a:tc rowSpan="2">
                  <a:txBody>
                    <a:bodyPr/>
                    <a:lstStyle/>
                    <a:p>
                      <a:pPr algn="ctr"/>
                      <a:r>
                        <a:rPr lang="fr-FR" sz="900" b="0" dirty="0">
                          <a:solidFill>
                            <a:schemeClr val="tx1"/>
                          </a:solidFill>
                        </a:rPr>
                        <a:t>Type de </a:t>
                      </a:r>
                    </a:p>
                    <a:p>
                      <a:pPr algn="ctr"/>
                      <a:r>
                        <a:rPr lang="fr-FR" sz="900" b="0" dirty="0">
                          <a:solidFill>
                            <a:schemeClr val="tx1"/>
                          </a:solidFill>
                        </a:rPr>
                        <a:t>détecteur</a:t>
                      </a:r>
                    </a:p>
                  </a:txBody>
                  <a:tcPr anchor="ctr">
                    <a:solidFill>
                      <a:schemeClr val="bg1">
                        <a:lumMod val="95000"/>
                      </a:schemeClr>
                    </a:solidFill>
                  </a:tcPr>
                </a:tc>
                <a:tc rowSpan="2">
                  <a:txBody>
                    <a:bodyPr/>
                    <a:lstStyle/>
                    <a:p>
                      <a:pPr algn="ctr"/>
                      <a:r>
                        <a:rPr lang="fr-FR" sz="900" b="0" dirty="0">
                          <a:solidFill>
                            <a:schemeClr val="tx1"/>
                          </a:solidFill>
                        </a:rPr>
                        <a:t>Hauteur du </a:t>
                      </a:r>
                    </a:p>
                    <a:p>
                      <a:pPr algn="ctr"/>
                      <a:r>
                        <a:rPr lang="fr-FR" sz="900" b="0" dirty="0">
                          <a:solidFill>
                            <a:schemeClr val="tx1"/>
                          </a:solidFill>
                        </a:rPr>
                        <a:t>Local en mètres</a:t>
                      </a:r>
                    </a:p>
                  </a:txBody>
                  <a:tcPr anchor="ctr">
                    <a:solidFill>
                      <a:schemeClr val="accent2">
                        <a:lumMod val="60000"/>
                        <a:lumOff val="40000"/>
                      </a:schemeClr>
                    </a:solidFill>
                  </a:tcPr>
                </a:tc>
                <a:tc gridSpan="2">
                  <a:txBody>
                    <a:bodyPr/>
                    <a:lstStyle/>
                    <a:p>
                      <a:r>
                        <a:rPr lang="fr-FR" sz="900" b="0" dirty="0">
                          <a:solidFill>
                            <a:schemeClr val="tx1"/>
                          </a:solidFill>
                        </a:rPr>
                        <a:t>Surface maximale surveillée (</a:t>
                      </a:r>
                      <a:r>
                        <a:rPr lang="fr-FR" sz="900" b="0" dirty="0" err="1">
                          <a:solidFill>
                            <a:schemeClr val="tx1"/>
                          </a:solidFill>
                        </a:rPr>
                        <a:t>Amax</a:t>
                      </a:r>
                      <a:r>
                        <a:rPr lang="fr-FR" sz="900" b="0" dirty="0">
                          <a:solidFill>
                            <a:schemeClr val="tx1"/>
                          </a:solidFill>
                        </a:rPr>
                        <a:t>) par un orifice de prélèvement </a:t>
                      </a:r>
                      <a:r>
                        <a:rPr lang="fr-FR" sz="900" b="1" dirty="0">
                          <a:solidFill>
                            <a:schemeClr val="tx1"/>
                          </a:solidFill>
                        </a:rPr>
                        <a:t>et</a:t>
                      </a:r>
                      <a:r>
                        <a:rPr lang="fr-FR" sz="900" b="0" dirty="0">
                          <a:solidFill>
                            <a:schemeClr val="tx1"/>
                          </a:solidFill>
                        </a:rPr>
                        <a:t> distance horizontale maximum (D) entre tout point du plafond et un orifice de prélèvement quelle que soit l’inclinaison du plafond par rapport à l’horizontale</a:t>
                      </a:r>
                    </a:p>
                  </a:txBody>
                  <a:tcPr>
                    <a:solidFill>
                      <a:srgbClr val="E5CFBF"/>
                    </a:solidFill>
                  </a:tcPr>
                </a:tc>
                <a:tc hMerge="1">
                  <a:txBody>
                    <a:bodyPr/>
                    <a:lstStyle/>
                    <a:p>
                      <a:endParaRPr lang="fr-FR" dirty="0"/>
                    </a:p>
                  </a:txBody>
                  <a:tcPr/>
                </a:tc>
                <a:extLst>
                  <a:ext uri="{0D108BD9-81ED-4DB2-BD59-A6C34878D82A}">
                    <a16:rowId xmlns:a16="http://schemas.microsoft.com/office/drawing/2014/main" val="4009417695"/>
                  </a:ext>
                </a:extLst>
              </a:tr>
              <a:tr h="243583">
                <a:tc vMerge="1">
                  <a:txBody>
                    <a:bodyPr/>
                    <a:lstStyle/>
                    <a:p>
                      <a:endParaRPr lang="fr-FR" dirty="0"/>
                    </a:p>
                  </a:txBody>
                  <a:tcPr/>
                </a:tc>
                <a:tc vMerge="1">
                  <a:txBody>
                    <a:bodyPr/>
                    <a:lstStyle/>
                    <a:p>
                      <a:endParaRPr lang="fr-FR" dirty="0"/>
                    </a:p>
                  </a:txBody>
                  <a:tcPr/>
                </a:tc>
                <a:tc>
                  <a:txBody>
                    <a:bodyPr/>
                    <a:lstStyle/>
                    <a:p>
                      <a:pPr algn="ctr"/>
                      <a:r>
                        <a:rPr lang="fr-FR" sz="900" b="0" dirty="0"/>
                        <a:t>A.max en m²</a:t>
                      </a:r>
                    </a:p>
                  </a:txBody>
                  <a:tcPr>
                    <a:solidFill>
                      <a:srgbClr val="E5CFBF">
                        <a:alpha val="70000"/>
                      </a:srgbClr>
                    </a:solidFill>
                  </a:tcPr>
                </a:tc>
                <a:tc>
                  <a:txBody>
                    <a:bodyPr/>
                    <a:lstStyle/>
                    <a:p>
                      <a:pPr algn="ctr"/>
                      <a:r>
                        <a:rPr lang="fr-FR" sz="900" b="0" dirty="0"/>
                        <a:t>D en m.</a:t>
                      </a:r>
                    </a:p>
                  </a:txBody>
                  <a:tcPr>
                    <a:solidFill>
                      <a:srgbClr val="E5CFBF">
                        <a:alpha val="50000"/>
                      </a:srgbClr>
                    </a:solidFill>
                  </a:tcPr>
                </a:tc>
                <a:extLst>
                  <a:ext uri="{0D108BD9-81ED-4DB2-BD59-A6C34878D82A}">
                    <a16:rowId xmlns:a16="http://schemas.microsoft.com/office/drawing/2014/main" val="3175064806"/>
                  </a:ext>
                </a:extLst>
              </a:tr>
              <a:tr h="0">
                <a:tc>
                  <a:txBody>
                    <a:bodyPr/>
                    <a:lstStyle/>
                    <a:p>
                      <a:pPr algn="ctr"/>
                      <a:endParaRPr lang="fr-FR" sz="400" b="0" dirty="0">
                        <a:solidFill>
                          <a:schemeClr val="tx1"/>
                        </a:solidFill>
                      </a:endParaRPr>
                    </a:p>
                  </a:txBody>
                  <a:tcPr anchor="ctr">
                    <a:noFill/>
                  </a:tcPr>
                </a:tc>
                <a:tc>
                  <a:txBody>
                    <a:bodyPr/>
                    <a:lstStyle/>
                    <a:p>
                      <a:pPr algn="ctr"/>
                      <a:endParaRPr lang="fr-FR" sz="400" b="0" dirty="0">
                        <a:solidFill>
                          <a:schemeClr val="tx1"/>
                        </a:solidFill>
                      </a:endParaRPr>
                    </a:p>
                  </a:txBody>
                  <a:tcPr anchor="ctr">
                    <a:noFill/>
                  </a:tcPr>
                </a:tc>
                <a:tc>
                  <a:txBody>
                    <a:bodyPr/>
                    <a:lstStyle/>
                    <a:p>
                      <a:pPr algn="ctr"/>
                      <a:endParaRPr lang="fr-FR" sz="400" b="0" dirty="0"/>
                    </a:p>
                  </a:txBody>
                  <a:tcPr>
                    <a:noFill/>
                  </a:tcPr>
                </a:tc>
                <a:tc>
                  <a:txBody>
                    <a:bodyPr/>
                    <a:lstStyle/>
                    <a:p>
                      <a:pPr algn="ctr"/>
                      <a:endParaRPr lang="fr-FR" sz="400" b="0" dirty="0"/>
                    </a:p>
                  </a:txBody>
                  <a:tcPr>
                    <a:noFill/>
                  </a:tcPr>
                </a:tc>
                <a:extLst>
                  <a:ext uri="{0D108BD9-81ED-4DB2-BD59-A6C34878D82A}">
                    <a16:rowId xmlns:a16="http://schemas.microsoft.com/office/drawing/2014/main" val="3142043748"/>
                  </a:ext>
                </a:extLst>
              </a:tr>
              <a:tr h="125313">
                <a:tc rowSpan="2">
                  <a:txBody>
                    <a:bodyPr/>
                    <a:lstStyle/>
                    <a:p>
                      <a:r>
                        <a:rPr lang="fr-FR" sz="900" b="0" dirty="0"/>
                        <a:t>Classe A ou B</a:t>
                      </a:r>
                    </a:p>
                  </a:txBody>
                  <a:tcPr anchor="ctr">
                    <a:solidFill>
                      <a:schemeClr val="bg1">
                        <a:lumMod val="95000"/>
                      </a:schemeClr>
                    </a:solidFill>
                  </a:tcPr>
                </a:tc>
                <a:tc>
                  <a:txBody>
                    <a:bodyPr/>
                    <a:lstStyle/>
                    <a:p>
                      <a:r>
                        <a:rPr lang="fr-FR" sz="900" b="0" dirty="0"/>
                        <a:t>h ≤ 12</a:t>
                      </a:r>
                    </a:p>
                  </a:txBody>
                  <a:tcPr anchor="ctr">
                    <a:solidFill>
                      <a:schemeClr val="accent2">
                        <a:lumMod val="60000"/>
                        <a:lumOff val="40000"/>
                      </a:schemeClr>
                    </a:solidFill>
                  </a:tcPr>
                </a:tc>
                <a:tc>
                  <a:txBody>
                    <a:bodyPr/>
                    <a:lstStyle/>
                    <a:p>
                      <a:pPr algn="ctr"/>
                      <a:r>
                        <a:rPr lang="fr-FR" sz="900" b="0" dirty="0"/>
                        <a:t>35</a:t>
                      </a:r>
                    </a:p>
                  </a:txBody>
                  <a:tcPr anchor="ctr">
                    <a:solidFill>
                      <a:srgbClr val="E5CFBF">
                        <a:alpha val="70000"/>
                      </a:srgbClr>
                    </a:solidFill>
                  </a:tcPr>
                </a:tc>
                <a:tc>
                  <a:txBody>
                    <a:bodyPr/>
                    <a:lstStyle/>
                    <a:p>
                      <a:pPr algn="ctr"/>
                      <a:r>
                        <a:rPr lang="fr-FR" sz="900" b="0" dirty="0"/>
                        <a:t>5,9</a:t>
                      </a:r>
                    </a:p>
                  </a:txBody>
                  <a:tcPr anchor="ctr">
                    <a:solidFill>
                      <a:srgbClr val="E5CFBF">
                        <a:alpha val="50000"/>
                      </a:srgbClr>
                    </a:solidFill>
                  </a:tcPr>
                </a:tc>
                <a:extLst>
                  <a:ext uri="{0D108BD9-81ED-4DB2-BD59-A6C34878D82A}">
                    <a16:rowId xmlns:a16="http://schemas.microsoft.com/office/drawing/2014/main" val="2771596996"/>
                  </a:ext>
                </a:extLst>
              </a:tr>
              <a:tr h="0">
                <a:tc vMerge="1">
                  <a:txBody>
                    <a:bodyPr/>
                    <a:lstStyle/>
                    <a:p>
                      <a:r>
                        <a:rPr lang="fr-FR" sz="900" b="0" dirty="0"/>
                        <a:t>Classe A ou B</a:t>
                      </a:r>
                    </a:p>
                  </a:txBody>
                  <a:tcPr anchor="ctr">
                    <a:solidFill>
                      <a:schemeClr val="bg1">
                        <a:lumMod val="95000"/>
                      </a:schemeClr>
                    </a:solidFill>
                  </a:tcPr>
                </a:tc>
                <a:tc>
                  <a:txBody>
                    <a:bodyPr/>
                    <a:lstStyle/>
                    <a:p>
                      <a:r>
                        <a:rPr lang="fr-FR" sz="900" b="0" dirty="0"/>
                        <a:t>h &gt; 12 *</a:t>
                      </a:r>
                    </a:p>
                  </a:txBody>
                  <a:tcPr anchor="ctr">
                    <a:solidFill>
                      <a:schemeClr val="accent2">
                        <a:lumMod val="60000"/>
                        <a:lumOff val="40000"/>
                      </a:schemeClr>
                    </a:solidFill>
                  </a:tcPr>
                </a:tc>
                <a:tc>
                  <a:txBody>
                    <a:bodyPr/>
                    <a:lstStyle/>
                    <a:p>
                      <a:pPr algn="ctr"/>
                      <a:r>
                        <a:rPr lang="fr-FR" sz="900" b="0" dirty="0"/>
                        <a:t>35</a:t>
                      </a:r>
                    </a:p>
                  </a:txBody>
                  <a:tcPr anchor="ctr">
                    <a:solidFill>
                      <a:srgbClr val="E5CFBF">
                        <a:alpha val="70000"/>
                      </a:srgbClr>
                    </a:solidFill>
                  </a:tcPr>
                </a:tc>
                <a:tc>
                  <a:txBody>
                    <a:bodyPr/>
                    <a:lstStyle/>
                    <a:p>
                      <a:pPr algn="ctr"/>
                      <a:r>
                        <a:rPr lang="fr-FR" sz="900" b="0" dirty="0"/>
                        <a:t>5,9</a:t>
                      </a:r>
                    </a:p>
                  </a:txBody>
                  <a:tcPr anchor="ctr">
                    <a:solidFill>
                      <a:srgbClr val="E5CFBF">
                        <a:alpha val="50000"/>
                      </a:srgbClr>
                    </a:solidFill>
                  </a:tcPr>
                </a:tc>
                <a:extLst>
                  <a:ext uri="{0D108BD9-81ED-4DB2-BD59-A6C34878D82A}">
                    <a16:rowId xmlns:a16="http://schemas.microsoft.com/office/drawing/2014/main" val="1968084040"/>
                  </a:ext>
                </a:extLst>
              </a:tr>
              <a:tr h="0">
                <a:tc>
                  <a:txBody>
                    <a:bodyPr/>
                    <a:lstStyle/>
                    <a:p>
                      <a:endParaRPr lang="fr-FR" sz="900" b="0" dirty="0"/>
                    </a:p>
                  </a:txBody>
                  <a:tcPr anchor="ctr">
                    <a:solidFill>
                      <a:schemeClr val="bg1"/>
                    </a:solidFill>
                  </a:tcPr>
                </a:tc>
                <a:tc>
                  <a:txBody>
                    <a:bodyPr/>
                    <a:lstStyle/>
                    <a:p>
                      <a:endParaRPr lang="fr-FR" sz="900" b="0" dirty="0"/>
                    </a:p>
                  </a:txBody>
                  <a:tcPr anchor="ctr">
                    <a:solidFill>
                      <a:schemeClr val="bg1"/>
                    </a:solidFill>
                  </a:tcPr>
                </a:tc>
                <a:tc>
                  <a:txBody>
                    <a:bodyPr/>
                    <a:lstStyle/>
                    <a:p>
                      <a:pPr algn="ctr"/>
                      <a:endParaRPr lang="fr-FR" sz="900" b="0" dirty="0"/>
                    </a:p>
                  </a:txBody>
                  <a:tcPr anchor="ctr">
                    <a:solidFill>
                      <a:schemeClr val="bg1">
                        <a:alpha val="70000"/>
                      </a:schemeClr>
                    </a:solidFill>
                  </a:tcPr>
                </a:tc>
                <a:tc>
                  <a:txBody>
                    <a:bodyPr/>
                    <a:lstStyle/>
                    <a:p>
                      <a:pPr algn="ctr"/>
                      <a:endParaRPr lang="fr-FR" sz="900" b="0" dirty="0"/>
                    </a:p>
                  </a:txBody>
                  <a:tcPr anchor="ctr">
                    <a:solidFill>
                      <a:schemeClr val="bg1">
                        <a:alpha val="50000"/>
                      </a:schemeClr>
                    </a:solidFill>
                  </a:tcPr>
                </a:tc>
                <a:extLst>
                  <a:ext uri="{0D108BD9-81ED-4DB2-BD59-A6C34878D82A}">
                    <a16:rowId xmlns:a16="http://schemas.microsoft.com/office/drawing/2014/main" val="561093949"/>
                  </a:ext>
                </a:extLst>
              </a:tr>
              <a:tr h="172169">
                <a:tc rowSpan="3">
                  <a:txBody>
                    <a:bodyPr/>
                    <a:lstStyle/>
                    <a:p>
                      <a:r>
                        <a:rPr lang="fr-FR" sz="900" b="0" dirty="0"/>
                        <a:t>Classe C</a:t>
                      </a:r>
                    </a:p>
                  </a:txBody>
                  <a:tcPr anchor="ctr">
                    <a:solidFill>
                      <a:schemeClr val="bg1">
                        <a:lumMod val="95000"/>
                      </a:schemeClr>
                    </a:solidFill>
                  </a:tcPr>
                </a:tc>
                <a:tc>
                  <a:txBody>
                    <a:bodyPr/>
                    <a:lstStyle/>
                    <a:p>
                      <a:r>
                        <a:rPr lang="fr-FR" sz="900" b="0" dirty="0"/>
                        <a:t>h ≤ 6</a:t>
                      </a:r>
                    </a:p>
                  </a:txBody>
                  <a:tcPr anchor="ctr">
                    <a:solidFill>
                      <a:schemeClr val="accent2">
                        <a:lumMod val="60000"/>
                        <a:lumOff val="40000"/>
                      </a:schemeClr>
                    </a:solidFill>
                  </a:tcPr>
                </a:tc>
                <a:tc>
                  <a:txBody>
                    <a:bodyPr/>
                    <a:lstStyle/>
                    <a:p>
                      <a:pPr algn="ctr"/>
                      <a:r>
                        <a:rPr lang="fr-FR" sz="900" b="0" dirty="0"/>
                        <a:t>60</a:t>
                      </a:r>
                    </a:p>
                  </a:txBody>
                  <a:tcPr anchor="ctr">
                    <a:solidFill>
                      <a:srgbClr val="E5CFBF">
                        <a:alpha val="70000"/>
                      </a:srgbClr>
                    </a:solidFill>
                  </a:tcPr>
                </a:tc>
                <a:tc>
                  <a:txBody>
                    <a:bodyPr/>
                    <a:lstStyle/>
                    <a:p>
                      <a:pPr algn="ctr"/>
                      <a:r>
                        <a:rPr lang="fr-FR" sz="900" b="0" dirty="0"/>
                        <a:t>5,9</a:t>
                      </a:r>
                    </a:p>
                  </a:txBody>
                  <a:tcPr anchor="ctr">
                    <a:solidFill>
                      <a:srgbClr val="E5CFBF">
                        <a:alpha val="50000"/>
                      </a:srgbClr>
                    </a:solidFill>
                  </a:tcPr>
                </a:tc>
                <a:extLst>
                  <a:ext uri="{0D108BD9-81ED-4DB2-BD59-A6C34878D82A}">
                    <a16:rowId xmlns:a16="http://schemas.microsoft.com/office/drawing/2014/main" val="820482096"/>
                  </a:ext>
                </a:extLst>
              </a:tr>
              <a:tr h="159593">
                <a:tc vMerge="1">
                  <a:txBody>
                    <a:bodyPr/>
                    <a:lstStyle/>
                    <a:p>
                      <a:r>
                        <a:rPr lang="fr-FR" sz="900" b="0" dirty="0"/>
                        <a:t>Classe C</a:t>
                      </a:r>
                    </a:p>
                  </a:txBody>
                  <a:tcPr anchor="ctr">
                    <a:solidFill>
                      <a:schemeClr val="bg1">
                        <a:lumMod val="95000"/>
                      </a:schemeClr>
                    </a:solidFill>
                  </a:tcPr>
                </a:tc>
                <a:tc>
                  <a:txBody>
                    <a:bodyPr/>
                    <a:lstStyle/>
                    <a:p>
                      <a:r>
                        <a:rPr lang="fr-FR" sz="900" b="0" dirty="0"/>
                        <a:t>6 ≤ h ≤ 12</a:t>
                      </a:r>
                    </a:p>
                  </a:txBody>
                  <a:tcPr anchor="ctr">
                    <a:solidFill>
                      <a:schemeClr val="accent2">
                        <a:lumMod val="60000"/>
                        <a:lumOff val="40000"/>
                      </a:schemeClr>
                    </a:solidFill>
                  </a:tcPr>
                </a:tc>
                <a:tc>
                  <a:txBody>
                    <a:bodyPr/>
                    <a:lstStyle/>
                    <a:p>
                      <a:pPr algn="ctr"/>
                      <a:r>
                        <a:rPr lang="fr-FR" sz="900" b="0" dirty="0"/>
                        <a:t>80</a:t>
                      </a:r>
                    </a:p>
                  </a:txBody>
                  <a:tcPr anchor="ctr">
                    <a:solidFill>
                      <a:srgbClr val="E5CFBF">
                        <a:alpha val="70000"/>
                      </a:srgbClr>
                    </a:solidFill>
                  </a:tcPr>
                </a:tc>
                <a:tc>
                  <a:txBody>
                    <a:bodyPr/>
                    <a:lstStyle/>
                    <a:p>
                      <a:pPr algn="ctr"/>
                      <a:r>
                        <a:rPr lang="fr-FR" sz="900" b="0" dirty="0"/>
                        <a:t>5,9</a:t>
                      </a:r>
                    </a:p>
                  </a:txBody>
                  <a:tcPr anchor="ctr">
                    <a:solidFill>
                      <a:srgbClr val="E5CFBF">
                        <a:alpha val="50000"/>
                      </a:srgbClr>
                    </a:solidFill>
                  </a:tcPr>
                </a:tc>
                <a:extLst>
                  <a:ext uri="{0D108BD9-81ED-4DB2-BD59-A6C34878D82A}">
                    <a16:rowId xmlns:a16="http://schemas.microsoft.com/office/drawing/2014/main" val="1797813076"/>
                  </a:ext>
                </a:extLst>
              </a:tr>
              <a:tr h="147017">
                <a:tc vMerge="1">
                  <a:txBody>
                    <a:bodyPr/>
                    <a:lstStyle/>
                    <a:p>
                      <a:r>
                        <a:rPr lang="fr-FR" sz="900" b="0" dirty="0"/>
                        <a:t>Classe C</a:t>
                      </a:r>
                    </a:p>
                  </a:txBody>
                  <a:tcPr anchor="ctr">
                    <a:solidFill>
                      <a:schemeClr val="bg1">
                        <a:lumMod val="95000"/>
                      </a:schemeClr>
                    </a:solidFill>
                  </a:tcPr>
                </a:tc>
                <a:tc>
                  <a:txBody>
                    <a:bodyPr/>
                    <a:lstStyle/>
                    <a:p>
                      <a:r>
                        <a:rPr lang="fr-FR" sz="900" b="0" dirty="0"/>
                        <a:t>h &gt; 12 *</a:t>
                      </a:r>
                    </a:p>
                  </a:txBody>
                  <a:tcPr anchor="ctr">
                    <a:solidFill>
                      <a:schemeClr val="accent2">
                        <a:lumMod val="60000"/>
                        <a:lumOff val="40000"/>
                      </a:schemeClr>
                    </a:solidFill>
                  </a:tcPr>
                </a:tc>
                <a:tc>
                  <a:txBody>
                    <a:bodyPr/>
                    <a:lstStyle/>
                    <a:p>
                      <a:pPr algn="ctr"/>
                      <a:r>
                        <a:rPr lang="fr-FR" sz="900" b="0" dirty="0"/>
                        <a:t>80</a:t>
                      </a:r>
                    </a:p>
                  </a:txBody>
                  <a:tcPr anchor="ctr">
                    <a:solidFill>
                      <a:srgbClr val="E5CFBF">
                        <a:alpha val="70000"/>
                      </a:srgbClr>
                    </a:solidFill>
                  </a:tcPr>
                </a:tc>
                <a:tc>
                  <a:txBody>
                    <a:bodyPr/>
                    <a:lstStyle/>
                    <a:p>
                      <a:pPr algn="ctr"/>
                      <a:r>
                        <a:rPr lang="fr-FR" sz="900" b="0" dirty="0"/>
                        <a:t>5,9</a:t>
                      </a:r>
                    </a:p>
                  </a:txBody>
                  <a:tcPr anchor="ctr">
                    <a:solidFill>
                      <a:srgbClr val="E5CFBF">
                        <a:alpha val="50000"/>
                      </a:srgbClr>
                    </a:solidFill>
                  </a:tcPr>
                </a:tc>
                <a:extLst>
                  <a:ext uri="{0D108BD9-81ED-4DB2-BD59-A6C34878D82A}">
                    <a16:rowId xmlns:a16="http://schemas.microsoft.com/office/drawing/2014/main" val="1595695119"/>
                  </a:ext>
                </a:extLst>
              </a:tr>
            </a:tbl>
          </a:graphicData>
        </a:graphic>
      </p:graphicFrame>
      <p:sp>
        <p:nvSpPr>
          <p:cNvPr id="12" name="ZoneTexte 11">
            <a:extLst>
              <a:ext uri="{FF2B5EF4-FFF2-40B4-BE49-F238E27FC236}">
                <a16:creationId xmlns:a16="http://schemas.microsoft.com/office/drawing/2014/main" id="{F8325E40-2688-5B42-71A7-74A9B2EE19B2}"/>
              </a:ext>
            </a:extLst>
          </p:cNvPr>
          <p:cNvSpPr txBox="1"/>
          <p:nvPr/>
        </p:nvSpPr>
        <p:spPr>
          <a:xfrm>
            <a:off x="4499992" y="4129204"/>
            <a:ext cx="4464416" cy="338554"/>
          </a:xfrm>
          <a:prstGeom prst="rect">
            <a:avLst/>
          </a:prstGeom>
          <a:noFill/>
        </p:spPr>
        <p:txBody>
          <a:bodyPr wrap="square">
            <a:spAutoFit/>
          </a:bodyPr>
          <a:lstStyle/>
          <a:p>
            <a:pPr algn="r"/>
            <a:r>
              <a:rPr lang="fr-FR" sz="800" i="1" dirty="0">
                <a:solidFill>
                  <a:schemeClr val="tx1">
                    <a:lumMod val="65000"/>
                    <a:lumOff val="35000"/>
                  </a:schemeClr>
                </a:solidFill>
                <a:latin typeface="+mj-lt"/>
              </a:rPr>
              <a:t>* Lorsque la hauteur du local est supérieure à 12 mètres, </a:t>
            </a:r>
          </a:p>
          <a:p>
            <a:pPr algn="r"/>
            <a:r>
              <a:rPr lang="fr-FR" sz="800" i="1" dirty="0">
                <a:solidFill>
                  <a:schemeClr val="tx1">
                    <a:lumMod val="65000"/>
                    <a:lumOff val="35000"/>
                  </a:schemeClr>
                </a:solidFill>
                <a:latin typeface="+mj-lt"/>
              </a:rPr>
              <a:t>l’analyse du risque peut conduire à installer un second niveau de détection.</a:t>
            </a:r>
          </a:p>
        </p:txBody>
      </p:sp>
      <p:pic>
        <p:nvPicPr>
          <p:cNvPr id="5" name="Image 4">
            <a:extLst>
              <a:ext uri="{FF2B5EF4-FFF2-40B4-BE49-F238E27FC236}">
                <a16:creationId xmlns:a16="http://schemas.microsoft.com/office/drawing/2014/main" id="{DD1A3FDD-3E5B-AEEF-2A7C-52DF2855A07E}"/>
              </a:ext>
            </a:extLst>
          </p:cNvPr>
          <p:cNvPicPr>
            <a:picLocks noChangeAspect="1"/>
          </p:cNvPicPr>
          <p:nvPr/>
        </p:nvPicPr>
        <p:blipFill>
          <a:blip r:embed="rId2"/>
          <a:stretch>
            <a:fillRect/>
          </a:stretch>
        </p:blipFill>
        <p:spPr>
          <a:xfrm>
            <a:off x="810956" y="1881930"/>
            <a:ext cx="1679647" cy="2305110"/>
          </a:xfrm>
          <a:prstGeom prst="rect">
            <a:avLst/>
          </a:prstGeom>
          <a:effectLst>
            <a:outerShdw blurRad="63500" sx="102000" sy="102000" algn="ctr" rotWithShape="0">
              <a:prstClr val="black">
                <a:alpha val="40000"/>
              </a:prstClr>
            </a:outerShdw>
          </a:effectLst>
        </p:spPr>
      </p:pic>
      <p:sp>
        <p:nvSpPr>
          <p:cNvPr id="8" name="Rectangle 7">
            <a:extLst>
              <a:ext uri="{FF2B5EF4-FFF2-40B4-BE49-F238E27FC236}">
                <a16:creationId xmlns:a16="http://schemas.microsoft.com/office/drawing/2014/main" id="{E7921539-1D55-286B-8276-D37659A334FC}"/>
              </a:ext>
            </a:extLst>
          </p:cNvPr>
          <p:cNvSpPr/>
          <p:nvPr/>
        </p:nvSpPr>
        <p:spPr>
          <a:xfrm>
            <a:off x="2792182" y="2787774"/>
            <a:ext cx="5812265" cy="479647"/>
          </a:xfrm>
          <a:prstGeom prst="rect">
            <a:avLst/>
          </a:prstGeom>
          <a:noFill/>
          <a:ln w="25400">
            <a:solidFill>
              <a:schemeClr val="accent5">
                <a:lumMod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Rectangle 8">
            <a:extLst>
              <a:ext uri="{FF2B5EF4-FFF2-40B4-BE49-F238E27FC236}">
                <a16:creationId xmlns:a16="http://schemas.microsoft.com/office/drawing/2014/main" id="{CEDD20D8-4EDB-9818-A590-9D774E3DF21C}"/>
              </a:ext>
            </a:extLst>
          </p:cNvPr>
          <p:cNvSpPr/>
          <p:nvPr/>
        </p:nvSpPr>
        <p:spPr>
          <a:xfrm>
            <a:off x="2792181" y="3507854"/>
            <a:ext cx="5812265" cy="621350"/>
          </a:xfrm>
          <a:prstGeom prst="rect">
            <a:avLst/>
          </a:prstGeom>
          <a:noFill/>
          <a:ln w="25400">
            <a:solidFill>
              <a:schemeClr val="accent6">
                <a:lumMod val="75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3" name="Rectangle 12">
            <a:extLst>
              <a:ext uri="{FF2B5EF4-FFF2-40B4-BE49-F238E27FC236}">
                <a16:creationId xmlns:a16="http://schemas.microsoft.com/office/drawing/2014/main" id="{46808347-2265-B95E-035C-72AA76796141}"/>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lang="fr-FR" sz="1400" b="1" dirty="0">
                <a:solidFill>
                  <a:schemeClr val="accent1">
                    <a:lumMod val="60000"/>
                    <a:lumOff val="40000"/>
                  </a:schemeClr>
                </a:solidFill>
                <a:latin typeface="Arial"/>
              </a:rPr>
              <a:t>Installation des détecteurs automatiques d’incendie</a:t>
            </a:r>
          </a:p>
        </p:txBody>
      </p:sp>
      <p:sp>
        <p:nvSpPr>
          <p:cNvPr id="14" name="Rectangle 13">
            <a:extLst>
              <a:ext uri="{FF2B5EF4-FFF2-40B4-BE49-F238E27FC236}">
                <a16:creationId xmlns:a16="http://schemas.microsoft.com/office/drawing/2014/main" id="{3906F944-1BBA-E359-575B-9CEB39228B07}"/>
              </a:ext>
            </a:extLst>
          </p:cNvPr>
          <p:cNvSpPr/>
          <p:nvPr/>
        </p:nvSpPr>
        <p:spPr>
          <a:xfrm>
            <a:off x="339481" y="756038"/>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chemeClr val="accent1">
                    <a:lumMod val="40000"/>
                    <a:lumOff val="60000"/>
                  </a:schemeClr>
                </a:solidFill>
                <a:effectLst/>
                <a:uLnTx/>
                <a:uFillTx/>
                <a:latin typeface="Arial"/>
                <a:ea typeface="+mn-ea"/>
                <a:cs typeface="+mn-cs"/>
              </a:rPr>
              <a:t>Détection par aspiration : limites de surveillance</a:t>
            </a:r>
          </a:p>
        </p:txBody>
      </p:sp>
      <p:sp>
        <p:nvSpPr>
          <p:cNvPr id="16" name="Rectangle 15">
            <a:extLst>
              <a:ext uri="{FF2B5EF4-FFF2-40B4-BE49-F238E27FC236}">
                <a16:creationId xmlns:a16="http://schemas.microsoft.com/office/drawing/2014/main" id="{61FFD28E-51CB-E117-48E7-94E1EFCDE2F0}"/>
              </a:ext>
            </a:extLst>
          </p:cNvPr>
          <p:cNvSpPr/>
          <p:nvPr/>
        </p:nvSpPr>
        <p:spPr>
          <a:xfrm>
            <a:off x="142762" y="1341415"/>
            <a:ext cx="393436" cy="3609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7" name="Image 16">
            <a:extLst>
              <a:ext uri="{FF2B5EF4-FFF2-40B4-BE49-F238E27FC236}">
                <a16:creationId xmlns:a16="http://schemas.microsoft.com/office/drawing/2014/main" id="{6BED830C-09B7-0F1F-1860-6EB3906DF2EA}"/>
              </a:ext>
            </a:extLst>
          </p:cNvPr>
          <p:cNvPicPr>
            <a:picLocks noChangeAspect="1"/>
          </p:cNvPicPr>
          <p:nvPr/>
        </p:nvPicPr>
        <p:blipFill>
          <a:blip r:embed="rId3"/>
          <a:stretch>
            <a:fillRect/>
          </a:stretch>
        </p:blipFill>
        <p:spPr>
          <a:xfrm>
            <a:off x="142763" y="1341415"/>
            <a:ext cx="393435" cy="375552"/>
          </a:xfrm>
          <a:prstGeom prst="rect">
            <a:avLst/>
          </a:prstGeom>
        </p:spPr>
      </p:pic>
    </p:spTree>
    <p:extLst>
      <p:ext uri="{BB962C8B-B14F-4D97-AF65-F5344CB8AC3E}">
        <p14:creationId xmlns:p14="http://schemas.microsoft.com/office/powerpoint/2010/main" val="5004326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262FF7-25A9-92C4-AE7F-96E2C921A4B5}"/>
              </a:ext>
            </a:extLst>
          </p:cNvPr>
          <p:cNvSpPr>
            <a:spLocks noGrp="1"/>
          </p:cNvSpPr>
          <p:nvPr>
            <p:ph type="title"/>
          </p:nvPr>
        </p:nvSpPr>
        <p:spPr>
          <a:xfrm>
            <a:off x="123457" y="75199"/>
            <a:ext cx="6733110" cy="524447"/>
          </a:xfrm>
        </p:spPr>
        <p:txBody>
          <a:bodyPr/>
          <a:lstStyle/>
          <a:p>
            <a:r>
              <a:rPr lang="fr-FR" dirty="0"/>
              <a:t>Détection automatique d’incendie</a:t>
            </a:r>
          </a:p>
        </p:txBody>
      </p:sp>
      <p:sp>
        <p:nvSpPr>
          <p:cNvPr id="3" name="Espace réservé du numéro de diapositive 2">
            <a:extLst>
              <a:ext uri="{FF2B5EF4-FFF2-40B4-BE49-F238E27FC236}">
                <a16:creationId xmlns:a16="http://schemas.microsoft.com/office/drawing/2014/main" id="{AB32C179-58B8-AB0A-8CCD-5826E6756682}"/>
              </a:ext>
            </a:extLst>
          </p:cNvPr>
          <p:cNvSpPr>
            <a:spLocks noGrp="1"/>
          </p:cNvSpPr>
          <p:nvPr>
            <p:ph type="sldNum" sz="quarter" idx="4"/>
          </p:nvPr>
        </p:nvSpPr>
        <p:spPr/>
        <p:txBody>
          <a:bodyPr/>
          <a:lstStyle/>
          <a:p>
            <a:fld id="{BE375096-6367-4A46-9B35-1C341654C780}" type="slidenum">
              <a:rPr lang="en-US" smtClean="0"/>
              <a:pPr/>
              <a:t>63</a:t>
            </a:fld>
            <a:endParaRPr lang="en-US" dirty="0"/>
          </a:p>
        </p:txBody>
      </p:sp>
      <p:sp>
        <p:nvSpPr>
          <p:cNvPr id="7" name="ZoneTexte 6">
            <a:extLst>
              <a:ext uri="{FF2B5EF4-FFF2-40B4-BE49-F238E27FC236}">
                <a16:creationId xmlns:a16="http://schemas.microsoft.com/office/drawing/2014/main" id="{7586BDB3-7BE7-2266-F62C-634298682F6D}"/>
              </a:ext>
            </a:extLst>
          </p:cNvPr>
          <p:cNvSpPr txBox="1"/>
          <p:nvPr/>
        </p:nvSpPr>
        <p:spPr>
          <a:xfrm>
            <a:off x="2735365" y="1363940"/>
            <a:ext cx="6264618" cy="198549"/>
          </a:xfrm>
          <a:prstGeom prst="rect">
            <a:avLst/>
          </a:prstGeom>
          <a:solidFill>
            <a:schemeClr val="bg1">
              <a:lumMod val="85000"/>
            </a:schemeClr>
          </a:solidFill>
        </p:spPr>
        <p:txBody>
          <a:bodyPr wrap="square" lIns="0" tIns="0" rIns="0" bIns="0" rtlCol="0" anchor="ctr">
            <a:noAutofit/>
          </a:bodyPr>
          <a:lstStyle/>
          <a:p>
            <a:pPr algn="ctr"/>
            <a:r>
              <a:rPr lang="fr-FR" sz="1000" b="1" dirty="0">
                <a:solidFill>
                  <a:schemeClr val="tx1">
                    <a:lumMod val="65000"/>
                    <a:lumOff val="35000"/>
                  </a:schemeClr>
                </a:solidFill>
              </a:rPr>
              <a:t>2.6.2.3 : limites pour les détecteurs de fumée par aspiration</a:t>
            </a:r>
          </a:p>
        </p:txBody>
      </p:sp>
      <p:graphicFrame>
        <p:nvGraphicFramePr>
          <p:cNvPr id="13" name="Tableau 15">
            <a:extLst>
              <a:ext uri="{FF2B5EF4-FFF2-40B4-BE49-F238E27FC236}">
                <a16:creationId xmlns:a16="http://schemas.microsoft.com/office/drawing/2014/main" id="{71FE225D-20A6-267E-FEEF-6C086723A101}"/>
              </a:ext>
            </a:extLst>
          </p:cNvPr>
          <p:cNvGraphicFramePr>
            <a:graphicFrameLocks noGrp="1"/>
          </p:cNvGraphicFramePr>
          <p:nvPr>
            <p:extLst>
              <p:ext uri="{D42A27DB-BD31-4B8C-83A1-F6EECF244321}">
                <p14:modId xmlns:p14="http://schemas.microsoft.com/office/powerpoint/2010/main" val="2127158591"/>
              </p:ext>
            </p:extLst>
          </p:nvPr>
        </p:nvGraphicFramePr>
        <p:xfrm>
          <a:off x="2735365" y="1911748"/>
          <a:ext cx="6264618" cy="2362200"/>
        </p:xfrm>
        <a:graphic>
          <a:graphicData uri="http://schemas.openxmlformats.org/drawingml/2006/table">
            <a:tbl>
              <a:tblPr firstRow="1" bandRow="1">
                <a:tableStyleId>{5C22544A-7EE6-4342-B048-85BDC9FD1C3A}</a:tableStyleId>
              </a:tblPr>
              <a:tblGrid>
                <a:gridCol w="889997">
                  <a:extLst>
                    <a:ext uri="{9D8B030D-6E8A-4147-A177-3AD203B41FA5}">
                      <a16:colId xmlns:a16="http://schemas.microsoft.com/office/drawing/2014/main" val="405755240"/>
                    </a:ext>
                  </a:extLst>
                </a:gridCol>
                <a:gridCol w="719253">
                  <a:extLst>
                    <a:ext uri="{9D8B030D-6E8A-4147-A177-3AD203B41FA5}">
                      <a16:colId xmlns:a16="http://schemas.microsoft.com/office/drawing/2014/main" val="346044967"/>
                    </a:ext>
                  </a:extLst>
                </a:gridCol>
                <a:gridCol w="1232302">
                  <a:extLst>
                    <a:ext uri="{9D8B030D-6E8A-4147-A177-3AD203B41FA5}">
                      <a16:colId xmlns:a16="http://schemas.microsoft.com/office/drawing/2014/main" val="2285095701"/>
                    </a:ext>
                  </a:extLst>
                </a:gridCol>
                <a:gridCol w="2307451">
                  <a:extLst>
                    <a:ext uri="{9D8B030D-6E8A-4147-A177-3AD203B41FA5}">
                      <a16:colId xmlns:a16="http://schemas.microsoft.com/office/drawing/2014/main" val="3492743707"/>
                    </a:ext>
                  </a:extLst>
                </a:gridCol>
                <a:gridCol w="1115615">
                  <a:extLst>
                    <a:ext uri="{9D8B030D-6E8A-4147-A177-3AD203B41FA5}">
                      <a16:colId xmlns:a16="http://schemas.microsoft.com/office/drawing/2014/main" val="3741063273"/>
                    </a:ext>
                  </a:extLst>
                </a:gridCol>
              </a:tblGrid>
              <a:tr h="522982">
                <a:tc>
                  <a:txBody>
                    <a:bodyPr/>
                    <a:lstStyle/>
                    <a:p>
                      <a:pPr algn="ctr"/>
                      <a:r>
                        <a:rPr lang="fr-FR" sz="900" b="0" dirty="0">
                          <a:solidFill>
                            <a:schemeClr val="tx1"/>
                          </a:solidFill>
                        </a:rPr>
                        <a:t>Type de </a:t>
                      </a:r>
                    </a:p>
                    <a:p>
                      <a:pPr algn="ctr"/>
                      <a:r>
                        <a:rPr lang="fr-FR" sz="900" b="0" dirty="0">
                          <a:solidFill>
                            <a:schemeClr val="tx1"/>
                          </a:solidFill>
                        </a:rPr>
                        <a:t>détecteur</a:t>
                      </a:r>
                    </a:p>
                  </a:txBody>
                  <a:tcPr anchor="ctr">
                    <a:solidFill>
                      <a:schemeClr val="bg1">
                        <a:lumMod val="95000"/>
                      </a:schemeClr>
                    </a:solidFill>
                  </a:tcPr>
                </a:tc>
                <a:tc>
                  <a:txBody>
                    <a:bodyPr/>
                    <a:lstStyle/>
                    <a:p>
                      <a:pPr algn="ctr"/>
                      <a:r>
                        <a:rPr lang="fr-FR" sz="900" b="0" dirty="0">
                          <a:solidFill>
                            <a:schemeClr val="tx1"/>
                          </a:solidFill>
                        </a:rPr>
                        <a:t>Hauteur du </a:t>
                      </a:r>
                    </a:p>
                    <a:p>
                      <a:pPr algn="ctr"/>
                      <a:r>
                        <a:rPr lang="fr-FR" sz="900" b="0" dirty="0">
                          <a:solidFill>
                            <a:schemeClr val="tx1"/>
                          </a:solidFill>
                        </a:rPr>
                        <a:t>Local en mètres</a:t>
                      </a:r>
                    </a:p>
                  </a:txBody>
                  <a:tcPr anchor="ctr">
                    <a:solidFill>
                      <a:schemeClr val="accent2">
                        <a:lumMod val="60000"/>
                        <a:lumOff val="40000"/>
                      </a:schemeClr>
                    </a:solidFill>
                  </a:tcPr>
                </a:tc>
                <a:tc>
                  <a:txBody>
                    <a:bodyPr/>
                    <a:lstStyle/>
                    <a:p>
                      <a:pPr algn="ctr"/>
                      <a:r>
                        <a:rPr lang="fr-FR" sz="900" b="0" dirty="0">
                          <a:solidFill>
                            <a:schemeClr val="tx1"/>
                          </a:solidFill>
                        </a:rPr>
                        <a:t>Surface maximale surveillée (</a:t>
                      </a:r>
                      <a:r>
                        <a:rPr lang="fr-FR" sz="900" b="0" dirty="0" err="1">
                          <a:solidFill>
                            <a:schemeClr val="tx1"/>
                          </a:solidFill>
                        </a:rPr>
                        <a:t>Amax</a:t>
                      </a:r>
                      <a:r>
                        <a:rPr lang="fr-FR" sz="900" b="0" dirty="0">
                          <a:solidFill>
                            <a:schemeClr val="tx1"/>
                          </a:solidFill>
                        </a:rPr>
                        <a:t>) par un orifice de prélèvement</a:t>
                      </a:r>
                    </a:p>
                  </a:txBody>
                  <a:tcPr>
                    <a:solidFill>
                      <a:srgbClr val="E5CFBF"/>
                    </a:solidFill>
                  </a:tcPr>
                </a:tc>
                <a:tc>
                  <a:txBody>
                    <a:bodyPr/>
                    <a:lstStyle/>
                    <a:p>
                      <a:pPr algn="ctr"/>
                      <a:r>
                        <a:rPr lang="fr-FR" sz="900" b="0" dirty="0">
                          <a:solidFill>
                            <a:schemeClr val="tx1"/>
                          </a:solidFill>
                        </a:rPr>
                        <a:t>Distance horizontale maximale D entre tout point du plafond (ou de la toiture ) et un orifice de prélèvement (en m)</a:t>
                      </a:r>
                    </a:p>
                  </a:txBody>
                  <a:tcPr anchor="ctr">
                    <a:solidFill>
                      <a:srgbClr val="E5CFBF"/>
                    </a:solidFill>
                  </a:tcPr>
                </a:tc>
                <a:tc>
                  <a:txBody>
                    <a:bodyPr/>
                    <a:lstStyle/>
                    <a:p>
                      <a:pPr algn="ctr"/>
                      <a:r>
                        <a:rPr lang="fr-FR" sz="900" b="0" dirty="0">
                          <a:solidFill>
                            <a:schemeClr val="tx1"/>
                          </a:solidFill>
                        </a:rPr>
                        <a:t>Niveaux de détection</a:t>
                      </a:r>
                    </a:p>
                  </a:txBody>
                  <a:tcPr anchor="ctr">
                    <a:solidFill>
                      <a:srgbClr val="E5CFBF"/>
                    </a:solidFill>
                  </a:tcPr>
                </a:tc>
                <a:extLst>
                  <a:ext uri="{0D108BD9-81ED-4DB2-BD59-A6C34878D82A}">
                    <a16:rowId xmlns:a16="http://schemas.microsoft.com/office/drawing/2014/main" val="4009417695"/>
                  </a:ext>
                </a:extLst>
              </a:tr>
              <a:tr h="0">
                <a:tc>
                  <a:txBody>
                    <a:bodyPr/>
                    <a:lstStyle/>
                    <a:p>
                      <a:pPr algn="ctr"/>
                      <a:endParaRPr lang="fr-FR" sz="400" b="0" dirty="0">
                        <a:solidFill>
                          <a:schemeClr val="tx1"/>
                        </a:solidFill>
                      </a:endParaRPr>
                    </a:p>
                  </a:txBody>
                  <a:tcPr anchor="ctr">
                    <a:noFill/>
                  </a:tcPr>
                </a:tc>
                <a:tc>
                  <a:txBody>
                    <a:bodyPr/>
                    <a:lstStyle/>
                    <a:p>
                      <a:pPr algn="ctr"/>
                      <a:endParaRPr lang="fr-FR" sz="400" b="0" dirty="0">
                        <a:solidFill>
                          <a:schemeClr val="tx1"/>
                        </a:solidFill>
                      </a:endParaRPr>
                    </a:p>
                  </a:txBody>
                  <a:tcPr anchor="ctr">
                    <a:noFill/>
                  </a:tcPr>
                </a:tc>
                <a:tc>
                  <a:txBody>
                    <a:bodyPr/>
                    <a:lstStyle/>
                    <a:p>
                      <a:pPr algn="ctr"/>
                      <a:endParaRPr lang="fr-FR" sz="400" b="0" dirty="0"/>
                    </a:p>
                  </a:txBody>
                  <a:tcPr>
                    <a:noFill/>
                  </a:tcPr>
                </a:tc>
                <a:tc>
                  <a:txBody>
                    <a:bodyPr/>
                    <a:lstStyle/>
                    <a:p>
                      <a:pPr algn="ctr"/>
                      <a:endParaRPr lang="fr-FR" sz="400" dirty="0"/>
                    </a:p>
                  </a:txBody>
                  <a:tcPr>
                    <a:noFill/>
                  </a:tcPr>
                </a:tc>
                <a:tc>
                  <a:txBody>
                    <a:bodyPr/>
                    <a:lstStyle/>
                    <a:p>
                      <a:pPr algn="ctr"/>
                      <a:endParaRPr lang="fr-FR" sz="400" dirty="0"/>
                    </a:p>
                  </a:txBody>
                  <a:tcPr anchor="ctr">
                    <a:noFill/>
                  </a:tcPr>
                </a:tc>
                <a:extLst>
                  <a:ext uri="{0D108BD9-81ED-4DB2-BD59-A6C34878D82A}">
                    <a16:rowId xmlns:a16="http://schemas.microsoft.com/office/drawing/2014/main" val="3142043748"/>
                  </a:ext>
                </a:extLst>
              </a:tr>
              <a:tr h="125313">
                <a:tc rowSpan="2">
                  <a:txBody>
                    <a:bodyPr/>
                    <a:lstStyle/>
                    <a:p>
                      <a:r>
                        <a:rPr lang="fr-FR" sz="900" b="0" dirty="0"/>
                        <a:t>Classe A ou B</a:t>
                      </a:r>
                    </a:p>
                  </a:txBody>
                  <a:tcPr anchor="ctr">
                    <a:solidFill>
                      <a:schemeClr val="bg1">
                        <a:lumMod val="95000"/>
                      </a:schemeClr>
                    </a:solidFill>
                  </a:tcPr>
                </a:tc>
                <a:tc>
                  <a:txBody>
                    <a:bodyPr/>
                    <a:lstStyle/>
                    <a:p>
                      <a:r>
                        <a:rPr lang="fr-FR" sz="900" b="0" dirty="0"/>
                        <a:t>h ≤ 12</a:t>
                      </a:r>
                    </a:p>
                  </a:txBody>
                  <a:tcPr anchor="ctr">
                    <a:solidFill>
                      <a:schemeClr val="accent2">
                        <a:lumMod val="60000"/>
                        <a:lumOff val="40000"/>
                      </a:schemeClr>
                    </a:solidFill>
                  </a:tcPr>
                </a:tc>
                <a:tc>
                  <a:txBody>
                    <a:bodyPr/>
                    <a:lstStyle/>
                    <a:p>
                      <a:pPr algn="ctr"/>
                      <a:r>
                        <a:rPr lang="fr-FR" sz="900" b="0" dirty="0"/>
                        <a:t>35</a:t>
                      </a:r>
                    </a:p>
                  </a:txBody>
                  <a:tcPr anchor="ctr">
                    <a:solidFill>
                      <a:srgbClr val="E5CFBF">
                        <a:alpha val="70000"/>
                      </a:srgbClr>
                    </a:solidFill>
                  </a:tcPr>
                </a:tc>
                <a:tc>
                  <a:txBody>
                    <a:bodyPr/>
                    <a:lstStyle/>
                    <a:p>
                      <a:pPr algn="ctr"/>
                      <a:r>
                        <a:rPr lang="fr-FR" sz="900" b="0" dirty="0"/>
                        <a:t>5,9</a:t>
                      </a:r>
                      <a:endParaRPr lang="fr-FR" dirty="0"/>
                    </a:p>
                  </a:txBody>
                  <a:tcPr anchor="ctr">
                    <a:solidFill>
                      <a:srgbClr val="E5CFBF">
                        <a:alpha val="50000"/>
                      </a:srgbClr>
                    </a:solidFill>
                  </a:tcPr>
                </a:tc>
                <a:tc>
                  <a:txBody>
                    <a:bodyPr/>
                    <a:lstStyle/>
                    <a:p>
                      <a:pPr algn="ctr"/>
                      <a:r>
                        <a:rPr lang="fr-FR" sz="900" dirty="0"/>
                        <a:t>1</a:t>
                      </a:r>
                    </a:p>
                  </a:txBody>
                  <a:tcPr anchor="ctr">
                    <a:solidFill>
                      <a:srgbClr val="E5CFBF">
                        <a:alpha val="50000"/>
                      </a:srgbClr>
                    </a:solidFill>
                  </a:tcPr>
                </a:tc>
                <a:extLst>
                  <a:ext uri="{0D108BD9-81ED-4DB2-BD59-A6C34878D82A}">
                    <a16:rowId xmlns:a16="http://schemas.microsoft.com/office/drawing/2014/main" val="2771596996"/>
                  </a:ext>
                </a:extLst>
              </a:tr>
              <a:tr h="0">
                <a:tc vMerge="1">
                  <a:txBody>
                    <a:bodyPr/>
                    <a:lstStyle/>
                    <a:p>
                      <a:r>
                        <a:rPr lang="fr-FR" sz="900" b="0" dirty="0"/>
                        <a:t>Classe A ou B</a:t>
                      </a:r>
                    </a:p>
                  </a:txBody>
                  <a:tcPr anchor="ctr">
                    <a:solidFill>
                      <a:schemeClr val="bg1">
                        <a:lumMod val="95000"/>
                      </a:schemeClr>
                    </a:solidFill>
                  </a:tcPr>
                </a:tc>
                <a:tc>
                  <a:txBody>
                    <a:bodyPr/>
                    <a:lstStyle/>
                    <a:p>
                      <a:r>
                        <a:rPr lang="fr-FR" sz="900" b="0" dirty="0"/>
                        <a:t>h &gt; 12 *</a:t>
                      </a:r>
                    </a:p>
                  </a:txBody>
                  <a:tcPr anchor="ctr">
                    <a:solidFill>
                      <a:schemeClr val="accent2">
                        <a:lumMod val="60000"/>
                        <a:lumOff val="40000"/>
                      </a:schemeClr>
                    </a:solidFill>
                  </a:tcPr>
                </a:tc>
                <a:tc>
                  <a:txBody>
                    <a:bodyPr/>
                    <a:lstStyle/>
                    <a:p>
                      <a:pPr algn="ctr"/>
                      <a:r>
                        <a:rPr lang="fr-FR" sz="900" b="0" dirty="0"/>
                        <a:t>35</a:t>
                      </a:r>
                    </a:p>
                  </a:txBody>
                  <a:tcPr anchor="ctr">
                    <a:solidFill>
                      <a:srgbClr val="E5CFBF">
                        <a:alpha val="70000"/>
                      </a:srgbClr>
                    </a:solidFill>
                  </a:tcPr>
                </a:tc>
                <a:tc>
                  <a:txBody>
                    <a:bodyPr/>
                    <a:lstStyle/>
                    <a:p>
                      <a:pPr algn="ctr"/>
                      <a:r>
                        <a:rPr lang="fr-FR" sz="900" b="0"/>
                        <a:t>5,9</a:t>
                      </a:r>
                      <a:endParaRPr lang="fr-FR"/>
                    </a:p>
                  </a:txBody>
                  <a:tcPr anchor="ctr">
                    <a:solidFill>
                      <a:srgbClr val="E5CFBF">
                        <a:alpha val="50000"/>
                      </a:srgbClr>
                    </a:solidFill>
                  </a:tcPr>
                </a:tc>
                <a:tc>
                  <a:txBody>
                    <a:bodyPr/>
                    <a:lstStyle/>
                    <a:p>
                      <a:pPr algn="ctr"/>
                      <a:r>
                        <a:rPr lang="fr-FR" sz="900" dirty="0"/>
                        <a:t>Suivant l’analyse de risque</a:t>
                      </a:r>
                    </a:p>
                  </a:txBody>
                  <a:tcPr anchor="ctr">
                    <a:solidFill>
                      <a:srgbClr val="E5CFBF">
                        <a:alpha val="50000"/>
                      </a:srgbClr>
                    </a:solidFill>
                  </a:tcPr>
                </a:tc>
                <a:extLst>
                  <a:ext uri="{0D108BD9-81ED-4DB2-BD59-A6C34878D82A}">
                    <a16:rowId xmlns:a16="http://schemas.microsoft.com/office/drawing/2014/main" val="1968084040"/>
                  </a:ext>
                </a:extLst>
              </a:tr>
              <a:tr h="0">
                <a:tc>
                  <a:txBody>
                    <a:bodyPr/>
                    <a:lstStyle/>
                    <a:p>
                      <a:endParaRPr lang="fr-FR" sz="400" b="0" dirty="0"/>
                    </a:p>
                  </a:txBody>
                  <a:tcPr anchor="ctr">
                    <a:solidFill>
                      <a:schemeClr val="bg1"/>
                    </a:solidFill>
                  </a:tcPr>
                </a:tc>
                <a:tc>
                  <a:txBody>
                    <a:bodyPr/>
                    <a:lstStyle/>
                    <a:p>
                      <a:endParaRPr lang="fr-FR" sz="400" b="0" dirty="0"/>
                    </a:p>
                  </a:txBody>
                  <a:tcPr anchor="ctr">
                    <a:solidFill>
                      <a:schemeClr val="bg1"/>
                    </a:solidFill>
                  </a:tcPr>
                </a:tc>
                <a:tc>
                  <a:txBody>
                    <a:bodyPr/>
                    <a:lstStyle/>
                    <a:p>
                      <a:pPr algn="ctr"/>
                      <a:endParaRPr lang="fr-FR" sz="400" b="0" dirty="0"/>
                    </a:p>
                  </a:txBody>
                  <a:tcPr anchor="ctr">
                    <a:solidFill>
                      <a:schemeClr val="bg1">
                        <a:alpha val="70000"/>
                      </a:schemeClr>
                    </a:solidFill>
                  </a:tcPr>
                </a:tc>
                <a:tc>
                  <a:txBody>
                    <a:bodyPr/>
                    <a:lstStyle/>
                    <a:p>
                      <a:pPr algn="ctr"/>
                      <a:endParaRPr lang="fr-FR" sz="400" dirty="0"/>
                    </a:p>
                  </a:txBody>
                  <a:tcPr anchor="ctr">
                    <a:solidFill>
                      <a:schemeClr val="bg1">
                        <a:alpha val="50000"/>
                      </a:schemeClr>
                    </a:solidFill>
                  </a:tcPr>
                </a:tc>
                <a:tc>
                  <a:txBody>
                    <a:bodyPr/>
                    <a:lstStyle/>
                    <a:p>
                      <a:pPr algn="ctr"/>
                      <a:endParaRPr lang="fr-FR" sz="400" dirty="0"/>
                    </a:p>
                  </a:txBody>
                  <a:tcPr anchor="ctr">
                    <a:solidFill>
                      <a:schemeClr val="bg1">
                        <a:alpha val="50000"/>
                      </a:schemeClr>
                    </a:solidFill>
                  </a:tcPr>
                </a:tc>
                <a:extLst>
                  <a:ext uri="{0D108BD9-81ED-4DB2-BD59-A6C34878D82A}">
                    <a16:rowId xmlns:a16="http://schemas.microsoft.com/office/drawing/2014/main" val="561093949"/>
                  </a:ext>
                </a:extLst>
              </a:tr>
              <a:tr h="172169">
                <a:tc rowSpan="3">
                  <a:txBody>
                    <a:bodyPr/>
                    <a:lstStyle/>
                    <a:p>
                      <a:r>
                        <a:rPr lang="fr-FR" sz="900" b="0" dirty="0"/>
                        <a:t>Classe C</a:t>
                      </a:r>
                    </a:p>
                  </a:txBody>
                  <a:tcPr anchor="ctr">
                    <a:solidFill>
                      <a:schemeClr val="bg1">
                        <a:lumMod val="95000"/>
                      </a:schemeClr>
                    </a:solidFill>
                  </a:tcPr>
                </a:tc>
                <a:tc>
                  <a:txBody>
                    <a:bodyPr/>
                    <a:lstStyle/>
                    <a:p>
                      <a:r>
                        <a:rPr lang="fr-FR" sz="900" b="0" dirty="0"/>
                        <a:t>h ≤ 6</a:t>
                      </a:r>
                    </a:p>
                  </a:txBody>
                  <a:tcPr anchor="ctr">
                    <a:solidFill>
                      <a:schemeClr val="accent2">
                        <a:lumMod val="60000"/>
                        <a:lumOff val="40000"/>
                      </a:schemeClr>
                    </a:solidFill>
                  </a:tcPr>
                </a:tc>
                <a:tc>
                  <a:txBody>
                    <a:bodyPr/>
                    <a:lstStyle/>
                    <a:p>
                      <a:pPr algn="ctr"/>
                      <a:r>
                        <a:rPr lang="fr-FR" sz="900" b="0" dirty="0"/>
                        <a:t>60</a:t>
                      </a:r>
                    </a:p>
                  </a:txBody>
                  <a:tcPr anchor="ctr">
                    <a:solidFill>
                      <a:srgbClr val="E5CFBF">
                        <a:alpha val="70000"/>
                      </a:srgbClr>
                    </a:solidFill>
                  </a:tcPr>
                </a:tc>
                <a:tc>
                  <a:txBody>
                    <a:bodyPr/>
                    <a:lstStyle/>
                    <a:p>
                      <a:pPr algn="ctr"/>
                      <a:r>
                        <a:rPr lang="fr-FR" sz="900" b="0"/>
                        <a:t>5,9</a:t>
                      </a:r>
                      <a:endParaRPr lang="fr-FR"/>
                    </a:p>
                  </a:txBody>
                  <a:tcPr anchor="ctr">
                    <a:solidFill>
                      <a:srgbClr val="E5CFBF">
                        <a:alpha val="50000"/>
                      </a:srgbClr>
                    </a:solidFill>
                  </a:tcPr>
                </a:tc>
                <a:tc>
                  <a:txBody>
                    <a:bodyPr/>
                    <a:lstStyle/>
                    <a:p>
                      <a:pPr algn="ctr"/>
                      <a:r>
                        <a:rPr lang="fr-FR" sz="900" dirty="0"/>
                        <a:t>1</a:t>
                      </a:r>
                    </a:p>
                  </a:txBody>
                  <a:tcPr anchor="ctr">
                    <a:solidFill>
                      <a:srgbClr val="E5CFBF">
                        <a:alpha val="50000"/>
                      </a:srgbClr>
                    </a:solidFill>
                  </a:tcPr>
                </a:tc>
                <a:extLst>
                  <a:ext uri="{0D108BD9-81ED-4DB2-BD59-A6C34878D82A}">
                    <a16:rowId xmlns:a16="http://schemas.microsoft.com/office/drawing/2014/main" val="820482096"/>
                  </a:ext>
                </a:extLst>
              </a:tr>
              <a:tr h="159593">
                <a:tc vMerge="1">
                  <a:txBody>
                    <a:bodyPr/>
                    <a:lstStyle/>
                    <a:p>
                      <a:r>
                        <a:rPr lang="fr-FR" sz="900" b="0" dirty="0"/>
                        <a:t>Classe C</a:t>
                      </a:r>
                    </a:p>
                  </a:txBody>
                  <a:tcPr anchor="ctr">
                    <a:solidFill>
                      <a:schemeClr val="bg1">
                        <a:lumMod val="95000"/>
                      </a:schemeClr>
                    </a:solidFill>
                  </a:tcPr>
                </a:tc>
                <a:tc>
                  <a:txBody>
                    <a:bodyPr/>
                    <a:lstStyle/>
                    <a:p>
                      <a:r>
                        <a:rPr lang="fr-FR" sz="900" b="0" dirty="0"/>
                        <a:t>6 ≤ h ≤ 12</a:t>
                      </a:r>
                    </a:p>
                  </a:txBody>
                  <a:tcPr anchor="ctr">
                    <a:solidFill>
                      <a:schemeClr val="accent2">
                        <a:lumMod val="60000"/>
                        <a:lumOff val="40000"/>
                      </a:schemeClr>
                    </a:solidFill>
                  </a:tcPr>
                </a:tc>
                <a:tc>
                  <a:txBody>
                    <a:bodyPr/>
                    <a:lstStyle/>
                    <a:p>
                      <a:pPr algn="ctr"/>
                      <a:r>
                        <a:rPr lang="fr-FR" sz="900" b="0" dirty="0"/>
                        <a:t>80</a:t>
                      </a:r>
                    </a:p>
                  </a:txBody>
                  <a:tcPr anchor="ctr">
                    <a:solidFill>
                      <a:srgbClr val="E5CFBF">
                        <a:alpha val="70000"/>
                      </a:srgbClr>
                    </a:solidFill>
                  </a:tcPr>
                </a:tc>
                <a:tc>
                  <a:txBody>
                    <a:bodyPr/>
                    <a:lstStyle/>
                    <a:p>
                      <a:pPr algn="ctr"/>
                      <a:r>
                        <a:rPr lang="fr-FR" sz="900" b="0"/>
                        <a:t>5,9</a:t>
                      </a:r>
                      <a:endParaRPr lang="fr-FR"/>
                    </a:p>
                  </a:txBody>
                  <a:tcPr anchor="ctr">
                    <a:solidFill>
                      <a:srgbClr val="E5CFBF">
                        <a:alpha val="50000"/>
                      </a:srgbClr>
                    </a:solidFill>
                  </a:tcPr>
                </a:tc>
                <a:tc>
                  <a:txBody>
                    <a:bodyPr/>
                    <a:lstStyle/>
                    <a:p>
                      <a:pPr algn="ctr"/>
                      <a:r>
                        <a:rPr lang="fr-FR" sz="900" dirty="0"/>
                        <a:t>1</a:t>
                      </a:r>
                    </a:p>
                  </a:txBody>
                  <a:tcPr anchor="ctr">
                    <a:solidFill>
                      <a:srgbClr val="E5CFBF">
                        <a:alpha val="50000"/>
                      </a:srgbClr>
                    </a:solidFill>
                  </a:tcPr>
                </a:tc>
                <a:extLst>
                  <a:ext uri="{0D108BD9-81ED-4DB2-BD59-A6C34878D82A}">
                    <a16:rowId xmlns:a16="http://schemas.microsoft.com/office/drawing/2014/main" val="1797813076"/>
                  </a:ext>
                </a:extLst>
              </a:tr>
              <a:tr h="147017">
                <a:tc vMerge="1">
                  <a:txBody>
                    <a:bodyPr/>
                    <a:lstStyle/>
                    <a:p>
                      <a:r>
                        <a:rPr lang="fr-FR" sz="900" b="0" dirty="0"/>
                        <a:t>Classe C</a:t>
                      </a:r>
                    </a:p>
                  </a:txBody>
                  <a:tcPr anchor="ctr">
                    <a:solidFill>
                      <a:schemeClr val="bg1">
                        <a:lumMod val="95000"/>
                      </a:schemeClr>
                    </a:solidFill>
                  </a:tcPr>
                </a:tc>
                <a:tc>
                  <a:txBody>
                    <a:bodyPr/>
                    <a:lstStyle/>
                    <a:p>
                      <a:r>
                        <a:rPr lang="fr-FR" sz="900" b="0" dirty="0"/>
                        <a:t>h &gt; 12 *</a:t>
                      </a:r>
                    </a:p>
                  </a:txBody>
                  <a:tcPr anchor="ctr">
                    <a:solidFill>
                      <a:schemeClr val="accent2">
                        <a:lumMod val="60000"/>
                        <a:lumOff val="40000"/>
                      </a:schemeClr>
                    </a:solidFill>
                  </a:tcPr>
                </a:tc>
                <a:tc>
                  <a:txBody>
                    <a:bodyPr/>
                    <a:lstStyle/>
                    <a:p>
                      <a:pPr algn="ctr"/>
                      <a:r>
                        <a:rPr lang="fr-FR" sz="900" b="0" dirty="0"/>
                        <a:t>80</a:t>
                      </a:r>
                    </a:p>
                  </a:txBody>
                  <a:tcPr anchor="ctr">
                    <a:solidFill>
                      <a:srgbClr val="E5CFBF">
                        <a:alpha val="70000"/>
                      </a:srgbClr>
                    </a:solidFill>
                  </a:tcPr>
                </a:tc>
                <a:tc>
                  <a:txBody>
                    <a:bodyPr/>
                    <a:lstStyle/>
                    <a:p>
                      <a:pPr algn="ctr"/>
                      <a:r>
                        <a:rPr lang="fr-FR" sz="900" b="0" dirty="0"/>
                        <a:t>5,9</a:t>
                      </a:r>
                      <a:endParaRPr lang="fr-FR" dirty="0"/>
                    </a:p>
                  </a:txBody>
                  <a:tcPr anchor="ctr">
                    <a:solidFill>
                      <a:srgbClr val="E5CFBF">
                        <a:alpha val="50000"/>
                      </a:srgbClr>
                    </a:solidFill>
                  </a:tcPr>
                </a:tc>
                <a:tc>
                  <a:txBody>
                    <a:bodyPr/>
                    <a:lstStyle/>
                    <a:p>
                      <a:pPr algn="ctr"/>
                      <a:r>
                        <a:rPr lang="fr-FR" sz="900" dirty="0"/>
                        <a:t>Suivant l’analyse de risque</a:t>
                      </a:r>
                    </a:p>
                  </a:txBody>
                  <a:tcPr anchor="ctr">
                    <a:solidFill>
                      <a:srgbClr val="E5CFBF">
                        <a:alpha val="50000"/>
                      </a:srgbClr>
                    </a:solidFill>
                  </a:tcPr>
                </a:tc>
                <a:extLst>
                  <a:ext uri="{0D108BD9-81ED-4DB2-BD59-A6C34878D82A}">
                    <a16:rowId xmlns:a16="http://schemas.microsoft.com/office/drawing/2014/main" val="1595695119"/>
                  </a:ext>
                </a:extLst>
              </a:tr>
            </a:tbl>
          </a:graphicData>
        </a:graphic>
      </p:graphicFrame>
      <p:sp>
        <p:nvSpPr>
          <p:cNvPr id="14" name="ZoneTexte 13">
            <a:extLst>
              <a:ext uri="{FF2B5EF4-FFF2-40B4-BE49-F238E27FC236}">
                <a16:creationId xmlns:a16="http://schemas.microsoft.com/office/drawing/2014/main" id="{E33895B8-B3BA-BECD-904F-FC346ED214F7}"/>
              </a:ext>
            </a:extLst>
          </p:cNvPr>
          <p:cNvSpPr txBox="1"/>
          <p:nvPr/>
        </p:nvSpPr>
        <p:spPr>
          <a:xfrm>
            <a:off x="872514" y="1363940"/>
            <a:ext cx="1611254" cy="215444"/>
          </a:xfrm>
          <a:prstGeom prst="rect">
            <a:avLst/>
          </a:prstGeom>
          <a:solidFill>
            <a:schemeClr val="accent5">
              <a:lumMod val="75000"/>
              <a:alpha val="58000"/>
            </a:schemeClr>
          </a:solidFill>
        </p:spPr>
        <p:txBody>
          <a:bodyPr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fr-FR" sz="800" b="1" i="0" u="none" strike="noStrike" kern="1200" cap="none" spc="0" normalizeH="0" baseline="0" noProof="0" dirty="0">
                <a:ln>
                  <a:noFill/>
                </a:ln>
                <a:solidFill>
                  <a:schemeClr val="bg1"/>
                </a:solidFill>
                <a:effectLst/>
                <a:uLnTx/>
                <a:uFillTx/>
                <a:latin typeface="Arial" panose="020B0604020202020204"/>
                <a:ea typeface="+mn-ea"/>
                <a:cs typeface="+mn-cs"/>
              </a:rPr>
              <a:t>R7 (extrait) : spécificités</a:t>
            </a:r>
          </a:p>
        </p:txBody>
      </p:sp>
      <p:pic>
        <p:nvPicPr>
          <p:cNvPr id="15" name="Image 14">
            <a:extLst>
              <a:ext uri="{FF2B5EF4-FFF2-40B4-BE49-F238E27FC236}">
                <a16:creationId xmlns:a16="http://schemas.microsoft.com/office/drawing/2014/main" id="{18684BA5-E71C-5FA9-2EC9-3809A23322E0}"/>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72514" y="2012677"/>
            <a:ext cx="1611254" cy="2278685"/>
          </a:xfrm>
          <a:prstGeom prst="rect">
            <a:avLst/>
          </a:prstGeom>
          <a:effectLst>
            <a:outerShdw blurRad="63500" sx="102000" sy="102000" algn="ctr" rotWithShape="0">
              <a:prstClr val="black">
                <a:alpha val="40000"/>
              </a:prstClr>
            </a:outerShdw>
          </a:effectLst>
        </p:spPr>
      </p:pic>
      <p:sp>
        <p:nvSpPr>
          <p:cNvPr id="17" name="Rectangle 16">
            <a:extLst>
              <a:ext uri="{FF2B5EF4-FFF2-40B4-BE49-F238E27FC236}">
                <a16:creationId xmlns:a16="http://schemas.microsoft.com/office/drawing/2014/main" id="{6B0F239A-6B64-10DB-105D-56620151327E}"/>
              </a:ext>
            </a:extLst>
          </p:cNvPr>
          <p:cNvSpPr/>
          <p:nvPr/>
        </p:nvSpPr>
        <p:spPr>
          <a:xfrm>
            <a:off x="339481" y="756038"/>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chemeClr val="accent1">
                    <a:lumMod val="40000"/>
                    <a:lumOff val="60000"/>
                  </a:schemeClr>
                </a:solidFill>
                <a:effectLst/>
                <a:uLnTx/>
                <a:uFillTx/>
                <a:latin typeface="Arial"/>
                <a:ea typeface="+mn-ea"/>
                <a:cs typeface="+mn-cs"/>
              </a:rPr>
              <a:t>Détection par aspiration : limites de surveillance</a:t>
            </a:r>
          </a:p>
        </p:txBody>
      </p:sp>
      <p:sp>
        <p:nvSpPr>
          <p:cNvPr id="18" name="Rectangle 17">
            <a:extLst>
              <a:ext uri="{FF2B5EF4-FFF2-40B4-BE49-F238E27FC236}">
                <a16:creationId xmlns:a16="http://schemas.microsoft.com/office/drawing/2014/main" id="{CCAEA1C7-BCB7-EC0E-97C3-E736086E5FC2}"/>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lang="fr-FR" sz="1400" b="1" dirty="0">
                <a:solidFill>
                  <a:schemeClr val="accent1">
                    <a:lumMod val="60000"/>
                    <a:lumOff val="40000"/>
                  </a:schemeClr>
                </a:solidFill>
                <a:latin typeface="Arial"/>
              </a:rPr>
              <a:t>Installation des détecteurs automatiques d’incendie</a:t>
            </a:r>
          </a:p>
        </p:txBody>
      </p:sp>
      <p:sp>
        <p:nvSpPr>
          <p:cNvPr id="20" name="Rectangle 19">
            <a:extLst>
              <a:ext uri="{FF2B5EF4-FFF2-40B4-BE49-F238E27FC236}">
                <a16:creationId xmlns:a16="http://schemas.microsoft.com/office/drawing/2014/main" id="{40270FED-8669-9BBC-40AD-4073385381B9}"/>
              </a:ext>
            </a:extLst>
          </p:cNvPr>
          <p:cNvSpPr/>
          <p:nvPr/>
        </p:nvSpPr>
        <p:spPr>
          <a:xfrm>
            <a:off x="142762" y="1341415"/>
            <a:ext cx="393436" cy="3609521"/>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1" name="Image 20">
            <a:extLst>
              <a:ext uri="{FF2B5EF4-FFF2-40B4-BE49-F238E27FC236}">
                <a16:creationId xmlns:a16="http://schemas.microsoft.com/office/drawing/2014/main" id="{9AAAF0C0-9C2E-D398-E820-CD99CCADA86C}"/>
              </a:ext>
            </a:extLst>
          </p:cNvPr>
          <p:cNvPicPr>
            <a:picLocks noChangeAspect="1"/>
          </p:cNvPicPr>
          <p:nvPr/>
        </p:nvPicPr>
        <p:blipFill>
          <a:blip r:embed="rId3"/>
          <a:stretch>
            <a:fillRect/>
          </a:stretch>
        </p:blipFill>
        <p:spPr>
          <a:xfrm>
            <a:off x="142763" y="1341415"/>
            <a:ext cx="393435" cy="375552"/>
          </a:xfrm>
          <a:prstGeom prst="rect">
            <a:avLst/>
          </a:prstGeom>
        </p:spPr>
      </p:pic>
    </p:spTree>
    <p:extLst>
      <p:ext uri="{BB962C8B-B14F-4D97-AF65-F5344CB8AC3E}">
        <p14:creationId xmlns:p14="http://schemas.microsoft.com/office/powerpoint/2010/main" val="10950202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Détection automatique d’incendie</a:t>
            </a:r>
          </a:p>
        </p:txBody>
      </p:sp>
      <p:grpSp>
        <p:nvGrpSpPr>
          <p:cNvPr id="15" name="Groupe 14">
            <a:extLst>
              <a:ext uri="{FF2B5EF4-FFF2-40B4-BE49-F238E27FC236}">
                <a16:creationId xmlns:a16="http://schemas.microsoft.com/office/drawing/2014/main" id="{1373CA50-F79F-4367-D743-EFFD28EAC60D}"/>
              </a:ext>
            </a:extLst>
          </p:cNvPr>
          <p:cNvGrpSpPr/>
          <p:nvPr/>
        </p:nvGrpSpPr>
        <p:grpSpPr>
          <a:xfrm>
            <a:off x="532085" y="1341416"/>
            <a:ext cx="8388671" cy="1737979"/>
            <a:chOff x="532085" y="1543640"/>
            <a:chExt cx="8388671" cy="1737979"/>
          </a:xfrm>
        </p:grpSpPr>
        <p:sp>
          <p:nvSpPr>
            <p:cNvPr id="14" name="Flèche : pentagone 13">
              <a:extLst>
                <a:ext uri="{FF2B5EF4-FFF2-40B4-BE49-F238E27FC236}">
                  <a16:creationId xmlns:a16="http://schemas.microsoft.com/office/drawing/2014/main" id="{6BC5B930-682E-BE78-8293-E2F32C8F3ACE}"/>
                </a:ext>
              </a:extLst>
            </p:cNvPr>
            <p:cNvSpPr/>
            <p:nvPr/>
          </p:nvSpPr>
          <p:spPr>
            <a:xfrm>
              <a:off x="532085" y="1543640"/>
              <a:ext cx="8388671" cy="1737979"/>
            </a:xfrm>
            <a:prstGeom prst="homePlate">
              <a:avLst>
                <a:gd name="adj" fmla="val 28179"/>
              </a:avLst>
            </a:prstGeom>
            <a:gradFill>
              <a:gsLst>
                <a:gs pos="39000">
                  <a:schemeClr val="accent2">
                    <a:lumMod val="20000"/>
                    <a:lumOff val="80000"/>
                  </a:schemeClr>
                </a:gs>
                <a:gs pos="76000">
                  <a:schemeClr val="accent2">
                    <a:lumMod val="60000"/>
                    <a:lumOff val="4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290" name="Picture 2"/>
            <p:cNvPicPr>
              <a:picLocks noChangeAspect="1" noChangeArrowheads="1"/>
            </p:cNvPicPr>
            <p:nvPr/>
          </p:nvPicPr>
          <p:blipFill>
            <a:blip r:embed="rId3">
              <a:clrChange>
                <a:clrFrom>
                  <a:srgbClr val="DEEEFA"/>
                </a:clrFrom>
                <a:clrTo>
                  <a:srgbClr val="DEEEFA">
                    <a:alpha val="0"/>
                  </a:srgbClr>
                </a:clrTo>
              </a:clrChange>
              <a:extLst>
                <a:ext uri="{28A0092B-C50C-407E-A947-70E740481C1C}">
                  <a14:useLocalDpi xmlns:a14="http://schemas.microsoft.com/office/drawing/2010/main" val="0"/>
                </a:ext>
              </a:extLst>
            </a:blip>
            <a:srcRect/>
            <a:stretch>
              <a:fillRect/>
            </a:stretch>
          </p:blipFill>
          <p:spPr bwMode="auto">
            <a:xfrm>
              <a:off x="5706864" y="1671275"/>
              <a:ext cx="2861074" cy="1387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2"/>
            <p:cNvSpPr/>
            <p:nvPr/>
          </p:nvSpPr>
          <p:spPr>
            <a:xfrm>
              <a:off x="532085" y="1672302"/>
              <a:ext cx="4976019" cy="1384995"/>
            </a:xfrm>
            <a:prstGeom prst="rect">
              <a:avLst/>
            </a:prstGeom>
            <a:noFill/>
          </p:spPr>
          <p:txBody>
            <a:bodyPr wrap="square">
              <a:spAutoFit/>
            </a:bodyPr>
            <a:lstStyle/>
            <a:p>
              <a:r>
                <a:rPr lang="fr-FR" sz="900" dirty="0">
                  <a:solidFill>
                    <a:prstClr val="black"/>
                  </a:solidFill>
                </a:rPr>
                <a:t>La surface surveillée par détecteur : rectangle d'une surface au sol variant avec la hauteur du local (la hauteur du local est mesurée au point le plus haut).</a:t>
              </a:r>
            </a:p>
            <a:p>
              <a:pPr marL="171450" indent="-171450">
                <a:buFont typeface="Wingdings" panose="05000000000000000000" pitchFamily="2" charset="2"/>
                <a:buChar char="§"/>
              </a:pPr>
              <a:endParaRPr lang="fr-FR" sz="400" dirty="0">
                <a:solidFill>
                  <a:prstClr val="black"/>
                </a:solidFill>
              </a:endParaRPr>
            </a:p>
            <a:p>
              <a:r>
                <a:rPr lang="fr-FR" sz="900" dirty="0">
                  <a:solidFill>
                    <a:prstClr val="black"/>
                  </a:solidFill>
                </a:rPr>
                <a:t>Implantation de façon que le récepteur ne risque pas de recevoir les faisceaux infrarouges du soleil ou de toute autre source.</a:t>
              </a:r>
            </a:p>
            <a:p>
              <a:endParaRPr lang="fr-FR" sz="400" dirty="0">
                <a:solidFill>
                  <a:prstClr val="black"/>
                </a:solidFill>
              </a:endParaRPr>
            </a:p>
            <a:p>
              <a:r>
                <a:rPr lang="fr-FR" sz="900" dirty="0">
                  <a:solidFill>
                    <a:prstClr val="black"/>
                  </a:solidFill>
                </a:rPr>
                <a:t>Le faisceau ne doit jamais pouvoir être interrompu (mouvement de chariot élévateur, stockage de grande hauteur par exemple) ;</a:t>
              </a:r>
            </a:p>
            <a:p>
              <a:pPr marL="171450" indent="-171450">
                <a:buFont typeface="Wingdings" panose="05000000000000000000" pitchFamily="2" charset="2"/>
                <a:buChar char="§"/>
              </a:pPr>
              <a:endParaRPr lang="fr-FR" sz="400" dirty="0">
                <a:solidFill>
                  <a:prstClr val="black"/>
                </a:solidFill>
              </a:endParaRPr>
            </a:p>
            <a:p>
              <a:r>
                <a:rPr lang="fr-FR" sz="900" dirty="0">
                  <a:solidFill>
                    <a:prstClr val="black"/>
                  </a:solidFill>
                </a:rPr>
                <a:t>Tous les risques de masques (retombée de poutre, conduit de ventilation, stockages, utilisation des locaux,...) doivent être pris en considération en installation et exploitation.</a:t>
              </a:r>
            </a:p>
          </p:txBody>
        </p:sp>
      </p:grpSp>
      <p:sp>
        <p:nvSpPr>
          <p:cNvPr id="7" name="Flèche : pentagone 6">
            <a:extLst>
              <a:ext uri="{FF2B5EF4-FFF2-40B4-BE49-F238E27FC236}">
                <a16:creationId xmlns:a16="http://schemas.microsoft.com/office/drawing/2014/main" id="{AE634395-202F-4ADA-AA5F-212DDDB157FA}"/>
              </a:ext>
            </a:extLst>
          </p:cNvPr>
          <p:cNvSpPr/>
          <p:nvPr/>
        </p:nvSpPr>
        <p:spPr>
          <a:xfrm>
            <a:off x="532085" y="3101919"/>
            <a:ext cx="8388671" cy="1755506"/>
          </a:xfrm>
          <a:prstGeom prst="homePlate">
            <a:avLst>
              <a:gd name="adj" fmla="val 28179"/>
            </a:avLst>
          </a:prstGeom>
          <a:gradFill>
            <a:gsLst>
              <a:gs pos="39000">
                <a:schemeClr val="accent2">
                  <a:lumMod val="60000"/>
                  <a:lumOff val="40000"/>
                </a:schemeClr>
              </a:gs>
              <a:gs pos="76000">
                <a:schemeClr val="accent2">
                  <a:lumMod val="20000"/>
                  <a:lumOff val="80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Rectangle 7"/>
          <p:cNvSpPr/>
          <p:nvPr/>
        </p:nvSpPr>
        <p:spPr>
          <a:xfrm>
            <a:off x="899591" y="3486647"/>
            <a:ext cx="3770337" cy="907941"/>
          </a:xfrm>
          <a:prstGeom prst="rect">
            <a:avLst/>
          </a:prstGeom>
          <a:noFill/>
        </p:spPr>
        <p:txBody>
          <a:bodyPr wrap="square">
            <a:spAutoFit/>
          </a:bodyPr>
          <a:lstStyle/>
          <a:p>
            <a:pPr algn="just"/>
            <a:r>
              <a:rPr lang="fr-FR" sz="900" dirty="0">
                <a:solidFill>
                  <a:prstClr val="black"/>
                </a:solidFill>
              </a:rPr>
              <a:t>Montage sur des supports stables.</a:t>
            </a:r>
          </a:p>
          <a:p>
            <a:pPr marL="171450" indent="-171450" algn="just">
              <a:buFont typeface="Wingdings" panose="05000000000000000000" pitchFamily="2" charset="2"/>
              <a:buChar char="§"/>
            </a:pPr>
            <a:endParaRPr lang="fr-FR" sz="400" dirty="0">
              <a:solidFill>
                <a:prstClr val="black"/>
              </a:solidFill>
            </a:endParaRPr>
          </a:p>
          <a:p>
            <a:pPr algn="just"/>
            <a:r>
              <a:rPr lang="fr-FR" sz="900" dirty="0">
                <a:solidFill>
                  <a:prstClr val="black"/>
                </a:solidFill>
              </a:rPr>
              <a:t>Ils ne doivent pas être montés directement sur des éléments ou des bardages métalliques ;</a:t>
            </a:r>
          </a:p>
          <a:p>
            <a:pPr marL="171450" indent="-171450" algn="just">
              <a:buFont typeface="Wingdings" panose="05000000000000000000" pitchFamily="2" charset="2"/>
              <a:buChar char="§"/>
            </a:pPr>
            <a:endParaRPr lang="fr-FR" sz="400" dirty="0">
              <a:solidFill>
                <a:prstClr val="black"/>
              </a:solidFill>
            </a:endParaRPr>
          </a:p>
          <a:p>
            <a:pPr algn="just"/>
            <a:r>
              <a:rPr lang="fr-FR" sz="900" dirty="0">
                <a:solidFill>
                  <a:prstClr val="black"/>
                </a:solidFill>
              </a:rPr>
              <a:t>Lorsque le voyant du détecteur n'est pas visible depuis le sol, un report d'alarme visible depuis le sol doit être installé.</a:t>
            </a:r>
          </a:p>
        </p:txBody>
      </p:sp>
      <p:pic>
        <p:nvPicPr>
          <p:cNvPr id="6" name="Image 5">
            <a:extLst>
              <a:ext uri="{FF2B5EF4-FFF2-40B4-BE49-F238E27FC236}">
                <a16:creationId xmlns:a16="http://schemas.microsoft.com/office/drawing/2014/main" id="{9AAF58E2-15FB-439C-AFE4-8705F9B89F75}"/>
              </a:ext>
            </a:extLst>
          </p:cNvPr>
          <p:cNvPicPr>
            <a:picLocks noChangeAspect="1"/>
          </p:cNvPicPr>
          <p:nvPr/>
        </p:nvPicPr>
        <p:blipFill>
          <a:blip r:embed="rId4"/>
          <a:stretch>
            <a:fillRect/>
          </a:stretch>
        </p:blipFill>
        <p:spPr>
          <a:xfrm>
            <a:off x="5228313" y="3278060"/>
            <a:ext cx="3059834" cy="1496733"/>
          </a:xfrm>
          <a:prstGeom prst="rect">
            <a:avLst/>
          </a:prstGeom>
        </p:spPr>
      </p:pic>
      <p:sp>
        <p:nvSpPr>
          <p:cNvPr id="5" name="Espace réservé du numéro de diapositive 4">
            <a:extLst>
              <a:ext uri="{FF2B5EF4-FFF2-40B4-BE49-F238E27FC236}">
                <a16:creationId xmlns:a16="http://schemas.microsoft.com/office/drawing/2014/main" id="{F96D5901-5AFB-A2A8-2987-381F3FFCE41B}"/>
              </a:ext>
            </a:extLst>
          </p:cNvPr>
          <p:cNvSpPr>
            <a:spLocks noGrp="1"/>
          </p:cNvSpPr>
          <p:nvPr>
            <p:ph type="sldNum" sz="quarter" idx="4"/>
          </p:nvPr>
        </p:nvSpPr>
        <p:spPr/>
        <p:txBody>
          <a:bodyPr/>
          <a:lstStyle/>
          <a:p>
            <a:fld id="{BE375096-6367-4A46-9B35-1C341654C780}" type="slidenum">
              <a:rPr lang="en-US" smtClean="0"/>
              <a:pPr/>
              <a:t>64</a:t>
            </a:fld>
            <a:endParaRPr lang="en-US" dirty="0"/>
          </a:p>
        </p:txBody>
      </p:sp>
      <p:sp>
        <p:nvSpPr>
          <p:cNvPr id="12" name="Rectangle 11">
            <a:extLst>
              <a:ext uri="{FF2B5EF4-FFF2-40B4-BE49-F238E27FC236}">
                <a16:creationId xmlns:a16="http://schemas.microsoft.com/office/drawing/2014/main" id="{BE2DA226-FC74-9C7E-D748-EE2F7A385A78}"/>
              </a:ext>
            </a:extLst>
          </p:cNvPr>
          <p:cNvSpPr/>
          <p:nvPr/>
        </p:nvSpPr>
        <p:spPr>
          <a:xfrm>
            <a:off x="339481" y="756038"/>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chemeClr val="accent1">
                    <a:lumMod val="40000"/>
                    <a:lumOff val="60000"/>
                  </a:schemeClr>
                </a:solidFill>
                <a:effectLst/>
                <a:uLnTx/>
                <a:uFillTx/>
                <a:latin typeface="Arial"/>
                <a:ea typeface="+mn-ea"/>
                <a:cs typeface="+mn-cs"/>
              </a:rPr>
              <a:t>Détection </a:t>
            </a:r>
            <a:r>
              <a:rPr lang="fr-FR" sz="1400" b="1" dirty="0">
                <a:solidFill>
                  <a:schemeClr val="accent1">
                    <a:lumMod val="40000"/>
                    <a:lumOff val="60000"/>
                  </a:schemeClr>
                </a:solidFill>
                <a:latin typeface="Arial"/>
              </a:rPr>
              <a:t>optique linéaire </a:t>
            </a:r>
            <a:r>
              <a:rPr kumimoji="0" lang="fr-FR" sz="1400" b="1" i="0" u="none" strike="noStrike" kern="1200" cap="none" spc="0" normalizeH="0" noProof="0" dirty="0">
                <a:ln>
                  <a:noFill/>
                </a:ln>
                <a:solidFill>
                  <a:schemeClr val="accent1">
                    <a:lumMod val="40000"/>
                    <a:lumOff val="60000"/>
                  </a:schemeClr>
                </a:solidFill>
                <a:effectLst/>
                <a:uLnTx/>
                <a:uFillTx/>
                <a:latin typeface="Arial"/>
                <a:ea typeface="+mn-ea"/>
                <a:cs typeface="+mn-cs"/>
              </a:rPr>
              <a:t>: limites de surveillance</a:t>
            </a:r>
          </a:p>
        </p:txBody>
      </p:sp>
      <p:sp>
        <p:nvSpPr>
          <p:cNvPr id="13" name="Rectangle 12">
            <a:extLst>
              <a:ext uri="{FF2B5EF4-FFF2-40B4-BE49-F238E27FC236}">
                <a16:creationId xmlns:a16="http://schemas.microsoft.com/office/drawing/2014/main" id="{0420989D-8ACA-0A73-2EB7-7F4261B2E5D1}"/>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lang="fr-FR" sz="1400" b="1" dirty="0">
                <a:solidFill>
                  <a:schemeClr val="accent1">
                    <a:lumMod val="60000"/>
                    <a:lumOff val="40000"/>
                  </a:schemeClr>
                </a:solidFill>
                <a:latin typeface="Arial"/>
              </a:rPr>
              <a:t>Installation des détecteurs automatiques d’incendie</a:t>
            </a:r>
          </a:p>
        </p:txBody>
      </p:sp>
      <p:sp>
        <p:nvSpPr>
          <p:cNvPr id="18" name="Rectangle 17">
            <a:extLst>
              <a:ext uri="{FF2B5EF4-FFF2-40B4-BE49-F238E27FC236}">
                <a16:creationId xmlns:a16="http://schemas.microsoft.com/office/drawing/2014/main" id="{1A0DA4D2-EDD1-99A4-7779-2C526AC44E3D}"/>
              </a:ext>
            </a:extLst>
          </p:cNvPr>
          <p:cNvSpPr/>
          <p:nvPr/>
        </p:nvSpPr>
        <p:spPr>
          <a:xfrm>
            <a:off x="142762" y="1341416"/>
            <a:ext cx="393436" cy="351601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20" name="Image 19">
            <a:extLst>
              <a:ext uri="{FF2B5EF4-FFF2-40B4-BE49-F238E27FC236}">
                <a16:creationId xmlns:a16="http://schemas.microsoft.com/office/drawing/2014/main" id="{97D4807A-01F2-798D-74FE-D39436E1E657}"/>
              </a:ext>
            </a:extLst>
          </p:cNvPr>
          <p:cNvPicPr>
            <a:picLocks noChangeAspect="1"/>
          </p:cNvPicPr>
          <p:nvPr/>
        </p:nvPicPr>
        <p:blipFill>
          <a:blip r:embed="rId5"/>
          <a:stretch>
            <a:fillRect/>
          </a:stretch>
        </p:blipFill>
        <p:spPr>
          <a:xfrm>
            <a:off x="142762" y="1341416"/>
            <a:ext cx="403077" cy="375552"/>
          </a:xfrm>
          <a:prstGeom prst="rect">
            <a:avLst/>
          </a:prstGeom>
        </p:spPr>
      </p:pic>
    </p:spTree>
    <p:extLst>
      <p:ext uri="{BB962C8B-B14F-4D97-AF65-F5344CB8AC3E}">
        <p14:creationId xmlns:p14="http://schemas.microsoft.com/office/powerpoint/2010/main" val="37369767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p>
        </p:txBody>
      </p:sp>
      <p:pic>
        <p:nvPicPr>
          <p:cNvPr id="11266" name="Picture 2"/>
          <p:cNvPicPr>
            <a:picLocks noChangeAspect="1" noChangeArrowheads="1"/>
          </p:cNvPicPr>
          <p:nvPr/>
        </p:nvPicPr>
        <p:blipFill>
          <a:blip r:embed="rId2">
            <a:clrChange>
              <a:clrFrom>
                <a:srgbClr val="FFEEBC"/>
              </a:clrFrom>
              <a:clrTo>
                <a:srgbClr val="FFEEBC">
                  <a:alpha val="0"/>
                </a:srgbClr>
              </a:clrTo>
            </a:clrChange>
            <a:extLst>
              <a:ext uri="{28A0092B-C50C-407E-A947-70E740481C1C}">
                <a14:useLocalDpi xmlns:a14="http://schemas.microsoft.com/office/drawing/2010/main" val="0"/>
              </a:ext>
            </a:extLst>
          </a:blip>
          <a:srcRect/>
          <a:stretch>
            <a:fillRect/>
          </a:stretch>
        </p:blipFill>
        <p:spPr bwMode="auto">
          <a:xfrm>
            <a:off x="629483" y="1707138"/>
            <a:ext cx="4860699" cy="249338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6084168" y="1707138"/>
            <a:ext cx="2817054" cy="923330"/>
          </a:xfrm>
          <a:prstGeom prst="rect">
            <a:avLst/>
          </a:prstGeom>
          <a:solidFill>
            <a:schemeClr val="bg1">
              <a:lumMod val="85000"/>
            </a:schemeClr>
          </a:solidFill>
        </p:spPr>
        <p:txBody>
          <a:bodyPr wrap="square">
            <a:spAutoFit/>
          </a:bodyPr>
          <a:lstStyle/>
          <a:p>
            <a:pPr marL="171450" indent="-171450">
              <a:buFont typeface="Wingdings" panose="05000000000000000000" pitchFamily="2" charset="2"/>
              <a:buChar char="§"/>
            </a:pPr>
            <a:r>
              <a:rPr lang="fr-FR" sz="900" dirty="0"/>
              <a:t>Prendre en compte la présence d'éléments pouvant constituer des obstacles s'opposant aux rayonnements émis par l'incendie. </a:t>
            </a:r>
          </a:p>
          <a:p>
            <a:pPr marL="171450" indent="-171450">
              <a:buFont typeface="Wingdings" panose="05000000000000000000" pitchFamily="2" charset="2"/>
              <a:buChar char="§"/>
            </a:pPr>
            <a:endParaRPr lang="fr-FR" sz="900" dirty="0"/>
          </a:p>
          <a:p>
            <a:pPr marL="171450" indent="-171450">
              <a:buFont typeface="Wingdings" panose="05000000000000000000" pitchFamily="2" charset="2"/>
              <a:buChar char="§"/>
            </a:pPr>
            <a:r>
              <a:rPr lang="fr-FR" sz="900" dirty="0"/>
              <a:t>Leur mise en place sur les parois verticales peut être utilement envisagée.</a:t>
            </a:r>
          </a:p>
        </p:txBody>
      </p:sp>
      <p:sp>
        <p:nvSpPr>
          <p:cNvPr id="8" name="ZoneTexte 7"/>
          <p:cNvSpPr txBox="1"/>
          <p:nvPr/>
        </p:nvSpPr>
        <p:spPr>
          <a:xfrm>
            <a:off x="500681" y="1363940"/>
            <a:ext cx="8391798" cy="246221"/>
          </a:xfrm>
          <a:prstGeom prst="rect">
            <a:avLst/>
          </a:prstGeom>
          <a:solidFill>
            <a:schemeClr val="accent5">
              <a:lumMod val="75000"/>
              <a:alpha val="38000"/>
            </a:schemeClr>
          </a:solidFill>
        </p:spPr>
        <p:txBody>
          <a:bodyPr wrap="square" rtlCol="0">
            <a:spAutoFit/>
          </a:bodyPr>
          <a:lstStyle/>
          <a:p>
            <a:r>
              <a:rPr lang="fr-FR" sz="1000" dirty="0">
                <a:solidFill>
                  <a:prstClr val="black"/>
                </a:solidFill>
              </a:rPr>
              <a:t>Spécificités d’études</a:t>
            </a:r>
          </a:p>
        </p:txBody>
      </p:sp>
      <p:sp>
        <p:nvSpPr>
          <p:cNvPr id="3" name="Espace réservé du numéro de diapositive 2">
            <a:extLst>
              <a:ext uri="{FF2B5EF4-FFF2-40B4-BE49-F238E27FC236}">
                <a16:creationId xmlns:a16="http://schemas.microsoft.com/office/drawing/2014/main" id="{432B205E-324E-3782-862D-EBC1FD594C51}"/>
              </a:ext>
            </a:extLst>
          </p:cNvPr>
          <p:cNvSpPr>
            <a:spLocks noGrp="1"/>
          </p:cNvSpPr>
          <p:nvPr>
            <p:ph type="sldNum" sz="quarter" idx="4"/>
          </p:nvPr>
        </p:nvSpPr>
        <p:spPr/>
        <p:txBody>
          <a:bodyPr/>
          <a:lstStyle/>
          <a:p>
            <a:fld id="{BE375096-6367-4A46-9B35-1C341654C780}" type="slidenum">
              <a:rPr lang="en-US" smtClean="0"/>
              <a:pPr/>
              <a:t>65</a:t>
            </a:fld>
            <a:endParaRPr lang="en-US" dirty="0"/>
          </a:p>
        </p:txBody>
      </p:sp>
      <p:sp>
        <p:nvSpPr>
          <p:cNvPr id="4" name="Rectangle 3">
            <a:extLst>
              <a:ext uri="{FF2B5EF4-FFF2-40B4-BE49-F238E27FC236}">
                <a16:creationId xmlns:a16="http://schemas.microsoft.com/office/drawing/2014/main" id="{DB453369-655C-D97F-0F03-293EB250E789}"/>
              </a:ext>
            </a:extLst>
          </p:cNvPr>
          <p:cNvSpPr/>
          <p:nvPr/>
        </p:nvSpPr>
        <p:spPr>
          <a:xfrm>
            <a:off x="339481" y="756038"/>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noProof="0" dirty="0">
                <a:ln>
                  <a:noFill/>
                </a:ln>
                <a:solidFill>
                  <a:schemeClr val="accent1">
                    <a:lumMod val="40000"/>
                    <a:lumOff val="60000"/>
                  </a:schemeClr>
                </a:solidFill>
                <a:effectLst/>
                <a:uLnTx/>
                <a:uFillTx/>
                <a:latin typeface="Arial"/>
                <a:ea typeface="+mn-ea"/>
                <a:cs typeface="+mn-cs"/>
              </a:rPr>
              <a:t>Détection de flamme : surfaces de surveillance</a:t>
            </a:r>
          </a:p>
        </p:txBody>
      </p:sp>
      <p:sp>
        <p:nvSpPr>
          <p:cNvPr id="9" name="Rectangle 8">
            <a:extLst>
              <a:ext uri="{FF2B5EF4-FFF2-40B4-BE49-F238E27FC236}">
                <a16:creationId xmlns:a16="http://schemas.microsoft.com/office/drawing/2014/main" id="{44947FC7-CDE4-390A-2AA4-377B85BA8913}"/>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lang="fr-FR" sz="1400" b="1" dirty="0">
                <a:solidFill>
                  <a:schemeClr val="accent1">
                    <a:lumMod val="60000"/>
                    <a:lumOff val="40000"/>
                  </a:schemeClr>
                </a:solidFill>
                <a:latin typeface="Arial"/>
              </a:rPr>
              <a:t>Installation des détecteurs automatiques d’incendie</a:t>
            </a:r>
          </a:p>
        </p:txBody>
      </p:sp>
      <p:pic>
        <p:nvPicPr>
          <p:cNvPr id="10" name="Image 9">
            <a:extLst>
              <a:ext uri="{FF2B5EF4-FFF2-40B4-BE49-F238E27FC236}">
                <a16:creationId xmlns:a16="http://schemas.microsoft.com/office/drawing/2014/main" id="{E1E31EAB-484B-BF6F-778D-95B9D8D8B18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0044" y="1363940"/>
            <a:ext cx="360637" cy="360637"/>
          </a:xfrm>
          <a:prstGeom prst="rect">
            <a:avLst/>
          </a:prstGeom>
        </p:spPr>
      </p:pic>
      <p:pic>
        <p:nvPicPr>
          <p:cNvPr id="13" name="Image 12">
            <a:extLst>
              <a:ext uri="{FF2B5EF4-FFF2-40B4-BE49-F238E27FC236}">
                <a16:creationId xmlns:a16="http://schemas.microsoft.com/office/drawing/2014/main" id="{03AFC1DE-0861-A50F-F8AE-2C89B42E9757}"/>
              </a:ext>
            </a:extLst>
          </p:cNvPr>
          <p:cNvPicPr>
            <a:picLocks noChangeAspect="1"/>
          </p:cNvPicPr>
          <p:nvPr/>
        </p:nvPicPr>
        <p:blipFill>
          <a:blip r:embed="rId4">
            <a:clrChange>
              <a:clrFrom>
                <a:srgbClr val="E2DFDC"/>
              </a:clrFrom>
              <a:clrTo>
                <a:srgbClr val="E2DFDC">
                  <a:alpha val="0"/>
                </a:srgbClr>
              </a:clrTo>
            </a:clrChange>
          </a:blip>
          <a:stretch>
            <a:fillRect/>
          </a:stretch>
        </p:blipFill>
        <p:spPr>
          <a:xfrm>
            <a:off x="140044" y="1909304"/>
            <a:ext cx="360637" cy="302406"/>
          </a:xfrm>
          <a:prstGeom prst="rect">
            <a:avLst/>
          </a:prstGeom>
        </p:spPr>
      </p:pic>
      <p:pic>
        <p:nvPicPr>
          <p:cNvPr id="15" name="Image 14">
            <a:extLst>
              <a:ext uri="{FF2B5EF4-FFF2-40B4-BE49-F238E27FC236}">
                <a16:creationId xmlns:a16="http://schemas.microsoft.com/office/drawing/2014/main" id="{AD2935E7-C770-F4E4-A823-9CC9CD794E6E}"/>
              </a:ext>
            </a:extLst>
          </p:cNvPr>
          <p:cNvPicPr>
            <a:picLocks noChangeAspect="1"/>
          </p:cNvPicPr>
          <p:nvPr/>
        </p:nvPicPr>
        <p:blipFill>
          <a:blip r:embed="rId5"/>
          <a:stretch>
            <a:fillRect/>
          </a:stretch>
        </p:blipFill>
        <p:spPr>
          <a:xfrm>
            <a:off x="140044" y="1363940"/>
            <a:ext cx="360637" cy="508719"/>
          </a:xfrm>
          <a:prstGeom prst="rect">
            <a:avLst/>
          </a:prstGeom>
          <a:effectLst>
            <a:outerShdw blurRad="63500" sx="102000" sy="102000" algn="ctr" rotWithShape="0">
              <a:prstClr val="black">
                <a:alpha val="40000"/>
              </a:prstClr>
            </a:outerShdw>
          </a:effectLst>
        </p:spPr>
      </p:pic>
    </p:spTree>
    <p:extLst>
      <p:ext uri="{BB962C8B-B14F-4D97-AF65-F5344CB8AC3E}">
        <p14:creationId xmlns:p14="http://schemas.microsoft.com/office/powerpoint/2010/main" val="4299839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Espace réservé pour une image  9" descr="Une image contenant chaussures, habits, homme, personne&#10;&#10;Description générée automatiquement">
            <a:extLst>
              <a:ext uri="{FF2B5EF4-FFF2-40B4-BE49-F238E27FC236}">
                <a16:creationId xmlns:a16="http://schemas.microsoft.com/office/drawing/2014/main" id="{1E2AA77A-1D13-E4FE-9FDA-6E61C02B6C96}"/>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l="11067" r="11067"/>
          <a:stretch>
            <a:fillRect/>
          </a:stretch>
        </p:blipFill>
        <p:spPr/>
      </p:pic>
      <p:sp>
        <p:nvSpPr>
          <p:cNvPr id="3" name="Titre 2"/>
          <p:cNvSpPr>
            <a:spLocks noGrp="1"/>
          </p:cNvSpPr>
          <p:nvPr>
            <p:ph type="title"/>
          </p:nvPr>
        </p:nvSpPr>
        <p:spPr>
          <a:xfrm>
            <a:off x="481012" y="2019871"/>
            <a:ext cx="6539260" cy="778193"/>
          </a:xfrm>
        </p:spPr>
        <p:txBody>
          <a:bodyPr/>
          <a:lstStyle/>
          <a:p>
            <a:r>
              <a:rPr lang="fr-FR" dirty="0"/>
              <a:t>La détection optique linéaire</a:t>
            </a:r>
          </a:p>
        </p:txBody>
      </p:sp>
      <p:sp>
        <p:nvSpPr>
          <p:cNvPr id="2" name="Espace réservé du numéro de diapositive 1">
            <a:extLst>
              <a:ext uri="{FF2B5EF4-FFF2-40B4-BE49-F238E27FC236}">
                <a16:creationId xmlns:a16="http://schemas.microsoft.com/office/drawing/2014/main" id="{E8FAFFA5-7CF6-ACA9-0120-33D08CB5C8B7}"/>
              </a:ext>
            </a:extLst>
          </p:cNvPr>
          <p:cNvSpPr>
            <a:spLocks noGrp="1"/>
          </p:cNvSpPr>
          <p:nvPr>
            <p:ph type="sldNum" sz="quarter" idx="12"/>
          </p:nvPr>
        </p:nvSpPr>
        <p:spPr/>
        <p:txBody>
          <a:bodyPr/>
          <a:lstStyle/>
          <a:p>
            <a:fld id="{BE375096-6367-4A46-9B35-1C341654C780}" type="slidenum">
              <a:rPr lang="en-US" smtClean="0"/>
              <a:pPr/>
              <a:t>66</a:t>
            </a:fld>
            <a:endParaRPr lang="en-US" dirty="0"/>
          </a:p>
        </p:txBody>
      </p:sp>
      <p:sp>
        <p:nvSpPr>
          <p:cNvPr id="5" name="Espace réservé du texte 4">
            <a:extLst>
              <a:ext uri="{FF2B5EF4-FFF2-40B4-BE49-F238E27FC236}">
                <a16:creationId xmlns:a16="http://schemas.microsoft.com/office/drawing/2014/main" id="{F11E1442-7A42-8E8D-AEB6-E5CCC8276011}"/>
              </a:ext>
            </a:extLst>
          </p:cNvPr>
          <p:cNvSpPr>
            <a:spLocks noGrp="1"/>
          </p:cNvSpPr>
          <p:nvPr>
            <p:ph type="body" idx="1"/>
          </p:nvPr>
        </p:nvSpPr>
        <p:spPr/>
        <p:txBody>
          <a:bodyPr/>
          <a:lstStyle/>
          <a:p>
            <a:r>
              <a:rPr lang="fr-FR" dirty="0"/>
              <a:t>OSID</a:t>
            </a:r>
            <a:r>
              <a:rPr lang="fr-FR" baseline="30000" dirty="0"/>
              <a:t>®</a:t>
            </a:r>
          </a:p>
        </p:txBody>
      </p:sp>
      <p:sp>
        <p:nvSpPr>
          <p:cNvPr id="7" name="Espace réservé du texte 6">
            <a:extLst>
              <a:ext uri="{FF2B5EF4-FFF2-40B4-BE49-F238E27FC236}">
                <a16:creationId xmlns:a16="http://schemas.microsoft.com/office/drawing/2014/main" id="{0F6AA263-71A4-A1E5-A622-1B721C5F2605}"/>
              </a:ext>
            </a:extLst>
          </p:cNvPr>
          <p:cNvSpPr>
            <a:spLocks noGrp="1"/>
          </p:cNvSpPr>
          <p:nvPr>
            <p:ph type="body" sz="quarter" idx="14"/>
          </p:nvPr>
        </p:nvSpPr>
        <p:spPr/>
        <p:txBody>
          <a:bodyPr/>
          <a:lstStyle/>
          <a:p>
            <a:endParaRPr lang="fr-FR"/>
          </a:p>
        </p:txBody>
      </p:sp>
      <p:sp>
        <p:nvSpPr>
          <p:cNvPr id="8" name="Espace réservé du texte 7">
            <a:extLst>
              <a:ext uri="{FF2B5EF4-FFF2-40B4-BE49-F238E27FC236}">
                <a16:creationId xmlns:a16="http://schemas.microsoft.com/office/drawing/2014/main" id="{D24B73DD-8506-5108-86C5-110082024AE2}"/>
              </a:ext>
            </a:extLst>
          </p:cNvPr>
          <p:cNvSpPr>
            <a:spLocks noGrp="1"/>
          </p:cNvSpPr>
          <p:nvPr>
            <p:ph type="body" sz="quarter" idx="15"/>
          </p:nvPr>
        </p:nvSpPr>
        <p:spPr/>
        <p:txBody>
          <a:bodyPr/>
          <a:lstStyle/>
          <a:p>
            <a:endParaRPr lang="fr-FR"/>
          </a:p>
        </p:txBody>
      </p:sp>
    </p:spTree>
    <p:extLst>
      <p:ext uri="{BB962C8B-B14F-4D97-AF65-F5344CB8AC3E}">
        <p14:creationId xmlns:p14="http://schemas.microsoft.com/office/powerpoint/2010/main" val="178280187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Rectangle : carré corné 25"/>
          <p:cNvSpPr/>
          <p:nvPr/>
        </p:nvSpPr>
        <p:spPr>
          <a:xfrm>
            <a:off x="123456" y="1752460"/>
            <a:ext cx="8797302" cy="482164"/>
          </a:xfrm>
          <a:prstGeom prst="foldedCorner">
            <a:avLst>
              <a:gd name="adj" fmla="val 0"/>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100" dirty="0">
              <a:solidFill>
                <a:srgbClr val="002060"/>
              </a:solidFill>
              <a:latin typeface="+mj-lt"/>
            </a:endParaRPr>
          </a:p>
        </p:txBody>
      </p:sp>
      <p:sp>
        <p:nvSpPr>
          <p:cNvPr id="18" name="ZoneTexte 17">
            <a:extLst>
              <a:ext uri="{FF2B5EF4-FFF2-40B4-BE49-F238E27FC236}">
                <a16:creationId xmlns:a16="http://schemas.microsoft.com/office/drawing/2014/main" id="{DBF4EA3B-26F4-8815-4CD5-D95E180D9B52}"/>
              </a:ext>
            </a:extLst>
          </p:cNvPr>
          <p:cNvSpPr txBox="1"/>
          <p:nvPr/>
        </p:nvSpPr>
        <p:spPr>
          <a:xfrm>
            <a:off x="173349" y="1809656"/>
            <a:ext cx="8697516" cy="4001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002060"/>
                </a:solidFill>
                <a:effectLst/>
                <a:uLnTx/>
                <a:uFillTx/>
                <a:latin typeface="Arial" panose="020B0604020202020204"/>
                <a:ea typeface="+mn-ea"/>
                <a:cs typeface="+mn-cs"/>
              </a:rPr>
              <a:t>OSID fait  une distinction fiable entre la fumée et les autres corps étrangers (poussière, vapeur, oiseaux, insectes, chariots élévateurs, éclairage ambiant, soleil…) Dans le spectre de la fumée, l’onde UV 400nm "s'estompe" plus que l’onde IR  850nm . </a:t>
            </a:r>
          </a:p>
        </p:txBody>
      </p:sp>
      <p:grpSp>
        <p:nvGrpSpPr>
          <p:cNvPr id="71" name="Groupe 70">
            <a:extLst>
              <a:ext uri="{FF2B5EF4-FFF2-40B4-BE49-F238E27FC236}">
                <a16:creationId xmlns:a16="http://schemas.microsoft.com/office/drawing/2014/main" id="{C21FE545-AB2B-5CDE-DAEE-8E977E63AD09}"/>
              </a:ext>
            </a:extLst>
          </p:cNvPr>
          <p:cNvGrpSpPr/>
          <p:nvPr/>
        </p:nvGrpSpPr>
        <p:grpSpPr>
          <a:xfrm>
            <a:off x="6873944" y="2406299"/>
            <a:ext cx="2046814" cy="2001474"/>
            <a:chOff x="3317274" y="2449076"/>
            <a:chExt cx="2046814" cy="2001474"/>
          </a:xfrm>
        </p:grpSpPr>
        <p:sp>
          <p:nvSpPr>
            <p:cNvPr id="65" name="Rectangle : carré corné 64">
              <a:extLst>
                <a:ext uri="{FF2B5EF4-FFF2-40B4-BE49-F238E27FC236}">
                  <a16:creationId xmlns:a16="http://schemas.microsoft.com/office/drawing/2014/main" id="{B4634FD2-7DDD-A76C-F1C7-4B3EEC953AEA}"/>
                </a:ext>
              </a:extLst>
            </p:cNvPr>
            <p:cNvSpPr/>
            <p:nvPr/>
          </p:nvSpPr>
          <p:spPr>
            <a:xfrm>
              <a:off x="3317274" y="2769801"/>
              <a:ext cx="2046814" cy="1680749"/>
            </a:xfrm>
            <a:prstGeom prst="foldedCorner">
              <a:avLst>
                <a:gd name="adj" fmla="val 9781"/>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100" dirty="0">
                <a:solidFill>
                  <a:srgbClr val="002060"/>
                </a:solidFill>
                <a:latin typeface="+mj-lt"/>
              </a:endParaRPr>
            </a:p>
          </p:txBody>
        </p:sp>
        <p:sp>
          <p:nvSpPr>
            <p:cNvPr id="64" name="ZoneTexte 63">
              <a:extLst>
                <a:ext uri="{FF2B5EF4-FFF2-40B4-BE49-F238E27FC236}">
                  <a16:creationId xmlns:a16="http://schemas.microsoft.com/office/drawing/2014/main" id="{3589E88F-D7D7-451E-A68B-E0EC530E22F7}"/>
                </a:ext>
              </a:extLst>
            </p:cNvPr>
            <p:cNvSpPr txBox="1"/>
            <p:nvPr/>
          </p:nvSpPr>
          <p:spPr>
            <a:xfrm>
              <a:off x="3326066" y="2449076"/>
              <a:ext cx="2038022" cy="246221"/>
            </a:xfrm>
            <a:prstGeom prst="rect">
              <a:avLst/>
            </a:prstGeom>
            <a:solidFill>
              <a:schemeClr val="accent2">
                <a:lumMod val="75000"/>
                <a:alpha val="38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002060"/>
                  </a:solidFill>
                  <a:effectLst/>
                  <a:uLnTx/>
                  <a:uFillTx/>
                  <a:latin typeface="Arial" panose="020B0604020202020204"/>
                  <a:ea typeface="+mn-ea"/>
                  <a:cs typeface="+mn-cs"/>
                </a:rPr>
                <a:t>Émetteurs multiples</a:t>
              </a:r>
            </a:p>
          </p:txBody>
        </p:sp>
        <p:sp>
          <p:nvSpPr>
            <p:cNvPr id="10" name="ZoneTexte 9">
              <a:extLst>
                <a:ext uri="{FF2B5EF4-FFF2-40B4-BE49-F238E27FC236}">
                  <a16:creationId xmlns:a16="http://schemas.microsoft.com/office/drawing/2014/main" id="{E4065106-EA84-B672-A8F4-70CE3A855AE6}"/>
                </a:ext>
              </a:extLst>
            </p:cNvPr>
            <p:cNvSpPr txBox="1"/>
            <p:nvPr/>
          </p:nvSpPr>
          <p:spPr>
            <a:xfrm>
              <a:off x="3326066" y="2794659"/>
              <a:ext cx="2038022" cy="1015663"/>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2060"/>
                  </a:solidFill>
                  <a:effectLst/>
                  <a:uLnTx/>
                  <a:uFillTx/>
                  <a:latin typeface="Arial" panose="020B0604020202020204"/>
                  <a:ea typeface="+mn-ea"/>
                  <a:cs typeface="+mn-cs"/>
                </a:rPr>
                <a:t>Alimentés par pile alcaline sans alimentation extérieure (selon modèle)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srgbClr val="00206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2060"/>
                  </a:solidFill>
                  <a:effectLst/>
                  <a:uLnTx/>
                  <a:uFillTx/>
                  <a:latin typeface="Arial" panose="020B0604020202020204"/>
                  <a:ea typeface="+mn-ea"/>
                  <a:cs typeface="+mn-cs"/>
                </a:rPr>
                <a:t>Jusqu’à 7 émetteurs sur un seul récepteur ;</a:t>
              </a:r>
            </a:p>
          </p:txBody>
        </p:sp>
      </p:grpSp>
      <p:sp>
        <p:nvSpPr>
          <p:cNvPr id="2" name="Titre 1"/>
          <p:cNvSpPr>
            <a:spLocks noGrp="1"/>
          </p:cNvSpPr>
          <p:nvPr>
            <p:ph type="title"/>
          </p:nvPr>
        </p:nvSpPr>
        <p:spPr/>
        <p:txBody>
          <a:bodyPr/>
          <a:lstStyle/>
          <a:p>
            <a:r>
              <a:rPr lang="fr-FR" dirty="0"/>
              <a:t>Détection automatique d’incendie</a:t>
            </a:r>
          </a:p>
        </p:txBody>
      </p:sp>
      <p:sp>
        <p:nvSpPr>
          <p:cNvPr id="31" name="Rectangle 30"/>
          <p:cNvSpPr/>
          <p:nvPr/>
        </p:nvSpPr>
        <p:spPr>
          <a:xfrm>
            <a:off x="123456" y="1491629"/>
            <a:ext cx="8804520" cy="261610"/>
          </a:xfrm>
          <a:prstGeom prst="rect">
            <a:avLst/>
          </a:prstGeom>
          <a:solidFill>
            <a:schemeClr val="accent1"/>
          </a:solidFill>
        </p:spPr>
        <p:txBody>
          <a:bodyPr wrap="square">
            <a:spAutoFit/>
          </a:bodyPr>
          <a:lstStyle/>
          <a:p>
            <a:r>
              <a:rPr lang="fr-FR" sz="1100" b="1" dirty="0">
                <a:solidFill>
                  <a:schemeClr val="bg1"/>
                </a:solidFill>
              </a:rPr>
              <a:t>Un principe unique de détection optique linéaire : double longueur d’ondes UV et IR</a:t>
            </a:r>
          </a:p>
        </p:txBody>
      </p:sp>
      <p:sp>
        <p:nvSpPr>
          <p:cNvPr id="3" name="Espace réservé du numéro de diapositive 2">
            <a:extLst>
              <a:ext uri="{FF2B5EF4-FFF2-40B4-BE49-F238E27FC236}">
                <a16:creationId xmlns:a16="http://schemas.microsoft.com/office/drawing/2014/main" id="{3CA42558-5A9D-CF47-B0B7-FAE2A44002AE}"/>
              </a:ext>
            </a:extLst>
          </p:cNvPr>
          <p:cNvSpPr>
            <a:spLocks noGrp="1"/>
          </p:cNvSpPr>
          <p:nvPr>
            <p:ph type="sldNum" sz="quarter" idx="4"/>
          </p:nvPr>
        </p:nvSpPr>
        <p:spPr/>
        <p:txBody>
          <a:bodyPr/>
          <a:lstStyle/>
          <a:p>
            <a:fld id="{BE375096-6367-4A46-9B35-1C341654C780}" type="slidenum">
              <a:rPr lang="en-US" smtClean="0"/>
              <a:pPr/>
              <a:t>67</a:t>
            </a:fld>
            <a:endParaRPr lang="en-US" dirty="0"/>
          </a:p>
        </p:txBody>
      </p:sp>
      <p:sp>
        <p:nvSpPr>
          <p:cNvPr id="4" name="Rectangle 3">
            <a:extLst>
              <a:ext uri="{FF2B5EF4-FFF2-40B4-BE49-F238E27FC236}">
                <a16:creationId xmlns:a16="http://schemas.microsoft.com/office/drawing/2014/main" id="{F76A73FD-5346-EB13-DC43-B4D3C75920AA}"/>
              </a:ext>
            </a:extLst>
          </p:cNvPr>
          <p:cNvSpPr/>
          <p:nvPr/>
        </p:nvSpPr>
        <p:spPr>
          <a:xfrm>
            <a:off x="123456" y="401530"/>
            <a:ext cx="6896815" cy="416011"/>
          </a:xfrm>
          <a:prstGeom prst="rect">
            <a:avLst/>
          </a:prstGeom>
          <a:noFill/>
        </p:spPr>
        <p:txBody>
          <a:bodyPr wrap="square"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600" b="1" i="0" u="none" strike="noStrike" kern="1200" cap="none" spc="0" normalizeH="0" baseline="0" noProof="0" dirty="0">
                <a:ln>
                  <a:noFill/>
                </a:ln>
                <a:solidFill>
                  <a:srgbClr val="00A0E4"/>
                </a:solidFill>
                <a:effectLst/>
                <a:uLnTx/>
                <a:uFillTx/>
                <a:latin typeface="Arial" panose="020B0604020202020204"/>
                <a:ea typeface="+mn-ea"/>
                <a:cs typeface="+mn-cs"/>
              </a:rPr>
              <a:t>Détection optique linéaire OSID</a:t>
            </a:r>
            <a:r>
              <a:rPr kumimoji="0" lang="fr-FR" sz="1600" b="1" i="0" u="none" strike="noStrike" kern="1200" cap="none" spc="0" normalizeH="0" baseline="30000" noProof="0" dirty="0">
                <a:ln>
                  <a:noFill/>
                </a:ln>
                <a:solidFill>
                  <a:srgbClr val="00A0E4"/>
                </a:solidFill>
                <a:effectLst/>
                <a:uLnTx/>
                <a:uFillTx/>
                <a:latin typeface="Arial" panose="020B0604020202020204"/>
                <a:ea typeface="+mn-ea"/>
                <a:cs typeface="+mn-cs"/>
              </a:rPr>
              <a:t>®</a:t>
            </a:r>
            <a:r>
              <a:rPr kumimoji="0" lang="fr-FR" sz="1600" b="1" i="0" u="none" strike="noStrike" kern="1200" cap="none" spc="0" normalizeH="0" baseline="0" noProof="0" dirty="0">
                <a:ln>
                  <a:noFill/>
                </a:ln>
                <a:solidFill>
                  <a:srgbClr val="00A0E4"/>
                </a:solidFill>
                <a:effectLst/>
                <a:uLnTx/>
                <a:uFillTx/>
                <a:latin typeface="Arial" panose="020B0604020202020204"/>
                <a:ea typeface="+mn-ea"/>
                <a:cs typeface="+mn-cs"/>
              </a:rPr>
              <a:t> - un outil de précision </a:t>
            </a:r>
          </a:p>
        </p:txBody>
      </p:sp>
      <p:grpSp>
        <p:nvGrpSpPr>
          <p:cNvPr id="73" name="Groupe 72">
            <a:extLst>
              <a:ext uri="{FF2B5EF4-FFF2-40B4-BE49-F238E27FC236}">
                <a16:creationId xmlns:a16="http://schemas.microsoft.com/office/drawing/2014/main" id="{6079AA6E-F5F5-C90E-59D4-34D1C4789D4B}"/>
              </a:ext>
            </a:extLst>
          </p:cNvPr>
          <p:cNvGrpSpPr/>
          <p:nvPr/>
        </p:nvGrpSpPr>
        <p:grpSpPr>
          <a:xfrm>
            <a:off x="4752493" y="3342403"/>
            <a:ext cx="1742360" cy="1605610"/>
            <a:chOff x="7178398" y="2449076"/>
            <a:chExt cx="1742360" cy="1605610"/>
          </a:xfrm>
        </p:grpSpPr>
        <p:sp>
          <p:nvSpPr>
            <p:cNvPr id="57" name="Rectangle : carré corné 56">
              <a:extLst>
                <a:ext uri="{FF2B5EF4-FFF2-40B4-BE49-F238E27FC236}">
                  <a16:creationId xmlns:a16="http://schemas.microsoft.com/office/drawing/2014/main" id="{B9CF17E6-6CD4-15FF-B84A-1102CD826043}"/>
                </a:ext>
              </a:extLst>
            </p:cNvPr>
            <p:cNvSpPr/>
            <p:nvPr/>
          </p:nvSpPr>
          <p:spPr>
            <a:xfrm>
              <a:off x="7185443" y="2770165"/>
              <a:ext cx="1735315" cy="1284521"/>
            </a:xfrm>
            <a:prstGeom prst="foldedCorner">
              <a:avLst>
                <a:gd name="adj" fmla="val 13585"/>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100" dirty="0">
                <a:solidFill>
                  <a:srgbClr val="002060"/>
                </a:solidFill>
                <a:latin typeface="+mj-lt"/>
              </a:endParaRPr>
            </a:p>
          </p:txBody>
        </p:sp>
        <p:sp>
          <p:nvSpPr>
            <p:cNvPr id="14" name="ZoneTexte 13">
              <a:extLst>
                <a:ext uri="{FF2B5EF4-FFF2-40B4-BE49-F238E27FC236}">
                  <a16:creationId xmlns:a16="http://schemas.microsoft.com/office/drawing/2014/main" id="{573CFA6C-BFFB-6BC1-C78A-15751050D4A3}"/>
                </a:ext>
              </a:extLst>
            </p:cNvPr>
            <p:cNvSpPr txBox="1"/>
            <p:nvPr/>
          </p:nvSpPr>
          <p:spPr>
            <a:xfrm>
              <a:off x="7185444" y="2770165"/>
              <a:ext cx="1735314" cy="707886"/>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2060"/>
                  </a:solidFill>
                  <a:effectLst/>
                  <a:uLnTx/>
                  <a:uFillTx/>
                  <a:latin typeface="Arial" panose="020B0604020202020204"/>
                  <a:ea typeface="+mn-ea"/>
                  <a:cs typeface="+mn-cs"/>
                </a:rPr>
                <a:t>Mini 6 mètres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2060"/>
                  </a:solidFill>
                  <a:effectLst/>
                  <a:uLnTx/>
                  <a:uFillTx/>
                  <a:latin typeface="Arial" panose="020B0604020202020204"/>
                  <a:ea typeface="+mn-ea"/>
                  <a:cs typeface="+mn-cs"/>
                </a:rPr>
                <a:t>Maxi 150 mètres (version 10°)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srgbClr val="002060"/>
                </a:solidFill>
                <a:effectLst/>
                <a:uLnTx/>
                <a:uFillTx/>
                <a:latin typeface="Arial" panose="020B0604020202020204"/>
                <a:ea typeface="+mn-ea"/>
                <a:cs typeface="+mn-cs"/>
              </a:endParaRPr>
            </a:p>
          </p:txBody>
        </p:sp>
        <p:sp>
          <p:nvSpPr>
            <p:cNvPr id="59" name="ZoneTexte 58">
              <a:extLst>
                <a:ext uri="{FF2B5EF4-FFF2-40B4-BE49-F238E27FC236}">
                  <a16:creationId xmlns:a16="http://schemas.microsoft.com/office/drawing/2014/main" id="{C7C0D22B-DE3A-EF69-41FA-5502167B5498}"/>
                </a:ext>
              </a:extLst>
            </p:cNvPr>
            <p:cNvSpPr txBox="1"/>
            <p:nvPr/>
          </p:nvSpPr>
          <p:spPr>
            <a:xfrm>
              <a:off x="7178398" y="2449076"/>
              <a:ext cx="1742360" cy="246221"/>
            </a:xfrm>
            <a:prstGeom prst="rect">
              <a:avLst/>
            </a:prstGeom>
            <a:solidFill>
              <a:srgbClr val="00B050">
                <a:alpha val="38000"/>
              </a:srgb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002060"/>
                  </a:solidFill>
                  <a:effectLst/>
                  <a:uLnTx/>
                  <a:uFillTx/>
                  <a:latin typeface="Arial" panose="020B0604020202020204"/>
                  <a:ea typeface="+mn-ea"/>
                  <a:cs typeface="+mn-cs"/>
                </a:rPr>
                <a:t>Portée améliorée</a:t>
              </a:r>
            </a:p>
          </p:txBody>
        </p:sp>
      </p:grpSp>
      <p:grpSp>
        <p:nvGrpSpPr>
          <p:cNvPr id="76" name="Groupe 75">
            <a:extLst>
              <a:ext uri="{FF2B5EF4-FFF2-40B4-BE49-F238E27FC236}">
                <a16:creationId xmlns:a16="http://schemas.microsoft.com/office/drawing/2014/main" id="{00806864-600D-74DB-8B19-29AA3BE503BF}"/>
              </a:ext>
            </a:extLst>
          </p:cNvPr>
          <p:cNvGrpSpPr>
            <a:grpSpLocks noChangeAspect="1"/>
          </p:cNvGrpSpPr>
          <p:nvPr/>
        </p:nvGrpSpPr>
        <p:grpSpPr>
          <a:xfrm>
            <a:off x="2934020" y="2406299"/>
            <a:ext cx="3459769" cy="665977"/>
            <a:chOff x="2696407" y="4011910"/>
            <a:chExt cx="4351741" cy="837674"/>
          </a:xfrm>
        </p:grpSpPr>
        <p:grpSp>
          <p:nvGrpSpPr>
            <p:cNvPr id="47" name="Groupe 46">
              <a:extLst>
                <a:ext uri="{FF2B5EF4-FFF2-40B4-BE49-F238E27FC236}">
                  <a16:creationId xmlns:a16="http://schemas.microsoft.com/office/drawing/2014/main" id="{63B443B4-BF83-203A-BC07-B12ACF43AFD3}"/>
                </a:ext>
              </a:extLst>
            </p:cNvPr>
            <p:cNvGrpSpPr/>
            <p:nvPr/>
          </p:nvGrpSpPr>
          <p:grpSpPr>
            <a:xfrm>
              <a:off x="2696407" y="4011910"/>
              <a:ext cx="3549293" cy="822736"/>
              <a:chOff x="5340340" y="2652681"/>
              <a:chExt cx="3549293" cy="822736"/>
            </a:xfrm>
          </p:grpSpPr>
          <p:pic>
            <p:nvPicPr>
              <p:cNvPr id="24" name="Image 23">
                <a:hlinkClick r:id="rId2" action="ppaction://hlinkfile"/>
                <a:extLst>
                  <a:ext uri="{FF2B5EF4-FFF2-40B4-BE49-F238E27FC236}">
                    <a16:creationId xmlns:a16="http://schemas.microsoft.com/office/drawing/2014/main" id="{81E51C59-AA25-09F1-48DF-27C42619C725}"/>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96" t="18556" r="16088" b="9804"/>
              <a:stretch/>
            </p:blipFill>
            <p:spPr>
              <a:xfrm>
                <a:off x="7899204" y="2652682"/>
                <a:ext cx="990429" cy="646071"/>
              </a:xfrm>
              <a:prstGeom prst="rect">
                <a:avLst/>
              </a:prstGeom>
            </p:spPr>
          </p:pic>
          <p:pic>
            <p:nvPicPr>
              <p:cNvPr id="27" name="Image 26">
                <a:hlinkClick r:id="rId2" action="ppaction://hlinkfile"/>
                <a:extLst>
                  <a:ext uri="{FF2B5EF4-FFF2-40B4-BE49-F238E27FC236}">
                    <a16:creationId xmlns:a16="http://schemas.microsoft.com/office/drawing/2014/main" id="{F8B68714-BF2E-7511-2E59-13FBF4F430A1}"/>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0696" t="18556" r="16088" b="9804"/>
              <a:stretch/>
            </p:blipFill>
            <p:spPr>
              <a:xfrm flipH="1">
                <a:off x="5340340" y="2652681"/>
                <a:ext cx="990428" cy="646071"/>
              </a:xfrm>
              <a:prstGeom prst="rect">
                <a:avLst/>
              </a:prstGeom>
            </p:spPr>
          </p:pic>
          <p:cxnSp>
            <p:nvCxnSpPr>
              <p:cNvPr id="29" name="Connecteur droit 28">
                <a:extLst>
                  <a:ext uri="{FF2B5EF4-FFF2-40B4-BE49-F238E27FC236}">
                    <a16:creationId xmlns:a16="http://schemas.microsoft.com/office/drawing/2014/main" id="{6F8D858D-E1B4-4477-7C1D-806386E95CC0}"/>
                  </a:ext>
                </a:extLst>
              </p:cNvPr>
              <p:cNvCxnSpPr/>
              <p:nvPr/>
            </p:nvCxnSpPr>
            <p:spPr>
              <a:xfrm>
                <a:off x="5823668" y="3003798"/>
                <a:ext cx="2556000" cy="0"/>
              </a:xfrm>
              <a:prstGeom prst="line">
                <a:avLst/>
              </a:prstGeom>
              <a:ln w="22225">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30" name="Connecteur droit 29">
                <a:extLst>
                  <a:ext uri="{FF2B5EF4-FFF2-40B4-BE49-F238E27FC236}">
                    <a16:creationId xmlns:a16="http://schemas.microsoft.com/office/drawing/2014/main" id="{F35D882C-C7BC-7B43-0FDF-2DCA0A9954FE}"/>
                  </a:ext>
                </a:extLst>
              </p:cNvPr>
              <p:cNvCxnSpPr/>
              <p:nvPr/>
            </p:nvCxnSpPr>
            <p:spPr>
              <a:xfrm>
                <a:off x="5823668" y="3062008"/>
                <a:ext cx="2556000" cy="0"/>
              </a:xfrm>
              <a:prstGeom prst="line">
                <a:avLst/>
              </a:prstGeom>
              <a:ln w="22225">
                <a:solidFill>
                  <a:schemeClr val="accent1"/>
                </a:solidFill>
              </a:ln>
            </p:spPr>
            <p:style>
              <a:lnRef idx="1">
                <a:schemeClr val="accent1"/>
              </a:lnRef>
              <a:fillRef idx="0">
                <a:schemeClr val="accent1"/>
              </a:fillRef>
              <a:effectRef idx="0">
                <a:schemeClr val="accent1"/>
              </a:effectRef>
              <a:fontRef idx="minor">
                <a:schemeClr val="tx1"/>
              </a:fontRef>
            </p:style>
          </p:cxnSp>
          <p:pic>
            <p:nvPicPr>
              <p:cNvPr id="25" name="Image 24">
                <a:extLst>
                  <a:ext uri="{FF2B5EF4-FFF2-40B4-BE49-F238E27FC236}">
                    <a16:creationId xmlns:a16="http://schemas.microsoft.com/office/drawing/2014/main" id="{656057A1-CA2B-E1BF-5C73-5AAF741FED46}"/>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rot="12713463">
                <a:off x="6802865" y="2981494"/>
                <a:ext cx="714736" cy="493923"/>
              </a:xfrm>
              <a:prstGeom prst="rect">
                <a:avLst/>
              </a:prstGeom>
            </p:spPr>
          </p:pic>
        </p:grpSp>
        <p:grpSp>
          <p:nvGrpSpPr>
            <p:cNvPr id="52" name="Groupe 51">
              <a:extLst>
                <a:ext uri="{FF2B5EF4-FFF2-40B4-BE49-F238E27FC236}">
                  <a16:creationId xmlns:a16="http://schemas.microsoft.com/office/drawing/2014/main" id="{572AC080-B2AA-1606-8884-04049F6B60B7}"/>
                </a:ext>
              </a:extLst>
            </p:cNvPr>
            <p:cNvGrpSpPr/>
            <p:nvPr/>
          </p:nvGrpSpPr>
          <p:grpSpPr>
            <a:xfrm>
              <a:off x="6608124" y="4097584"/>
              <a:ext cx="440024" cy="651389"/>
              <a:chOff x="6608124" y="4113146"/>
              <a:chExt cx="440024" cy="651389"/>
            </a:xfrm>
          </p:grpSpPr>
          <p:sp>
            <p:nvSpPr>
              <p:cNvPr id="44" name="Rectangle 43">
                <a:extLst>
                  <a:ext uri="{FF2B5EF4-FFF2-40B4-BE49-F238E27FC236}">
                    <a16:creationId xmlns:a16="http://schemas.microsoft.com/office/drawing/2014/main" id="{7D8209DC-198E-CE59-E882-216FD7B1A5E0}"/>
                  </a:ext>
                </a:extLst>
              </p:cNvPr>
              <p:cNvSpPr/>
              <p:nvPr/>
            </p:nvSpPr>
            <p:spPr>
              <a:xfrm>
                <a:off x="6621386" y="4113146"/>
                <a:ext cx="189500" cy="651389"/>
              </a:xfrm>
              <a:prstGeom prst="rect">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6" name="Rectangle 45">
                <a:extLst>
                  <a:ext uri="{FF2B5EF4-FFF2-40B4-BE49-F238E27FC236}">
                    <a16:creationId xmlns:a16="http://schemas.microsoft.com/office/drawing/2014/main" id="{E808506A-CB36-5739-0FBF-EFA1267BE927}"/>
                  </a:ext>
                </a:extLst>
              </p:cNvPr>
              <p:cNvSpPr/>
              <p:nvPr/>
            </p:nvSpPr>
            <p:spPr>
              <a:xfrm>
                <a:off x="6845386" y="4113146"/>
                <a:ext cx="189500" cy="65138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8" name="TextBox 8">
                <a:extLst>
                  <a:ext uri="{FF2B5EF4-FFF2-40B4-BE49-F238E27FC236}">
                    <a16:creationId xmlns:a16="http://schemas.microsoft.com/office/drawing/2014/main" id="{796C71F0-3A8F-844B-BCD9-D950762B04E1}"/>
                  </a:ext>
                </a:extLst>
              </p:cNvPr>
              <p:cNvSpPr txBox="1"/>
              <p:nvPr/>
            </p:nvSpPr>
            <p:spPr>
              <a:xfrm>
                <a:off x="6832124" y="4174603"/>
                <a:ext cx="216024" cy="92333"/>
              </a:xfrm>
              <a:prstGeom prst="rect">
                <a:avLst/>
              </a:prstGeom>
              <a:noFill/>
            </p:spPr>
            <p:txBody>
              <a:bodyPr wrap="square" lIns="0" tIns="0" rIns="0" bIns="0" anchor="b" anchorCtr="0">
                <a:spAutoFit/>
              </a:bodyPr>
              <a:lstStyle/>
              <a:p>
                <a:pPr marL="0" algn="ctr"/>
                <a:r>
                  <a:rPr lang="en-US" sz="600" dirty="0">
                    <a:solidFill>
                      <a:schemeClr val="bg1"/>
                    </a:solidFill>
                  </a:rPr>
                  <a:t>UV</a:t>
                </a:r>
              </a:p>
            </p:txBody>
          </p:sp>
          <p:sp>
            <p:nvSpPr>
              <p:cNvPr id="49" name="TextBox 8">
                <a:extLst>
                  <a:ext uri="{FF2B5EF4-FFF2-40B4-BE49-F238E27FC236}">
                    <a16:creationId xmlns:a16="http://schemas.microsoft.com/office/drawing/2014/main" id="{6333B91B-361F-3658-7BAE-7D451A8AD729}"/>
                  </a:ext>
                </a:extLst>
              </p:cNvPr>
              <p:cNvSpPr txBox="1"/>
              <p:nvPr/>
            </p:nvSpPr>
            <p:spPr>
              <a:xfrm>
                <a:off x="6608124" y="4174603"/>
                <a:ext cx="216024" cy="92333"/>
              </a:xfrm>
              <a:prstGeom prst="rect">
                <a:avLst/>
              </a:prstGeom>
              <a:noFill/>
            </p:spPr>
            <p:txBody>
              <a:bodyPr wrap="square" lIns="0" tIns="0" rIns="0" bIns="0" anchor="b" anchorCtr="0">
                <a:spAutoFit/>
              </a:bodyPr>
              <a:lstStyle/>
              <a:p>
                <a:pPr marL="0" algn="ctr"/>
                <a:r>
                  <a:rPr lang="en-US" sz="600" dirty="0">
                    <a:solidFill>
                      <a:schemeClr val="bg1"/>
                    </a:solidFill>
                  </a:rPr>
                  <a:t>IR</a:t>
                </a:r>
              </a:p>
            </p:txBody>
          </p:sp>
        </p:grpSp>
        <p:sp>
          <p:nvSpPr>
            <p:cNvPr id="51" name="ZoneTexte 50">
              <a:extLst>
                <a:ext uri="{FF2B5EF4-FFF2-40B4-BE49-F238E27FC236}">
                  <a16:creationId xmlns:a16="http://schemas.microsoft.com/office/drawing/2014/main" id="{7FC7EC6C-85A9-9010-4874-FABD8AFC4962}"/>
                </a:ext>
              </a:extLst>
            </p:cNvPr>
            <p:cNvSpPr txBox="1"/>
            <p:nvPr/>
          </p:nvSpPr>
          <p:spPr>
            <a:xfrm>
              <a:off x="3913646" y="4587974"/>
              <a:ext cx="1504194" cy="261610"/>
            </a:xfrm>
            <a:prstGeom prst="rect">
              <a:avLst/>
            </a:prstGeom>
            <a:noFill/>
          </p:spPr>
          <p:txBody>
            <a:bodyPr wrap="square" lIns="0" tIns="0" rIns="0" bIns="0" rtlCol="0" anchor="ctr">
              <a:noAutofit/>
            </a:bodyPr>
            <a:lstStyle/>
            <a:p>
              <a:pPr algn="ctr"/>
              <a:r>
                <a:rPr lang="fr-FR" sz="700" i="1" dirty="0">
                  <a:solidFill>
                    <a:schemeClr val="tx1">
                      <a:lumMod val="65000"/>
                      <a:lumOff val="35000"/>
                    </a:schemeClr>
                  </a:solidFill>
                </a:rPr>
                <a:t>Alignement laser simplifié</a:t>
              </a:r>
            </a:p>
          </p:txBody>
        </p:sp>
      </p:grpSp>
      <p:grpSp>
        <p:nvGrpSpPr>
          <p:cNvPr id="72" name="Groupe 71">
            <a:extLst>
              <a:ext uri="{FF2B5EF4-FFF2-40B4-BE49-F238E27FC236}">
                <a16:creationId xmlns:a16="http://schemas.microsoft.com/office/drawing/2014/main" id="{4854E4CC-CD62-EF58-B23A-A59FD4491A81}"/>
              </a:ext>
            </a:extLst>
          </p:cNvPr>
          <p:cNvGrpSpPr/>
          <p:nvPr/>
        </p:nvGrpSpPr>
        <p:grpSpPr>
          <a:xfrm>
            <a:off x="2832956" y="3342403"/>
            <a:ext cx="1742360" cy="1605611"/>
            <a:chOff x="5436096" y="2449076"/>
            <a:chExt cx="1742360" cy="1605611"/>
          </a:xfrm>
        </p:grpSpPr>
        <p:sp>
          <p:nvSpPr>
            <p:cNvPr id="62" name="Rectangle : carré corné 61">
              <a:extLst>
                <a:ext uri="{FF2B5EF4-FFF2-40B4-BE49-F238E27FC236}">
                  <a16:creationId xmlns:a16="http://schemas.microsoft.com/office/drawing/2014/main" id="{B68CD5C5-B3CD-2C4C-FEE2-DCE45FC09F1F}"/>
                </a:ext>
              </a:extLst>
            </p:cNvPr>
            <p:cNvSpPr/>
            <p:nvPr/>
          </p:nvSpPr>
          <p:spPr>
            <a:xfrm>
              <a:off x="5436096" y="2770164"/>
              <a:ext cx="1742360" cy="1284523"/>
            </a:xfrm>
            <a:prstGeom prst="foldedCorner">
              <a:avLst>
                <a:gd name="adj" fmla="val 10868"/>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100" dirty="0">
                <a:solidFill>
                  <a:srgbClr val="002060"/>
                </a:solidFill>
                <a:latin typeface="+mj-lt"/>
              </a:endParaRPr>
            </a:p>
          </p:txBody>
        </p:sp>
        <p:sp>
          <p:nvSpPr>
            <p:cNvPr id="12" name="ZoneTexte 11">
              <a:extLst>
                <a:ext uri="{FF2B5EF4-FFF2-40B4-BE49-F238E27FC236}">
                  <a16:creationId xmlns:a16="http://schemas.microsoft.com/office/drawing/2014/main" id="{FE05DD96-0325-3F2A-AD36-1C468D758717}"/>
                </a:ext>
              </a:extLst>
            </p:cNvPr>
            <p:cNvSpPr txBox="1"/>
            <p:nvPr/>
          </p:nvSpPr>
          <p:spPr>
            <a:xfrm>
              <a:off x="5436096" y="2770165"/>
              <a:ext cx="1735315" cy="1015663"/>
            </a:xfrm>
            <a:prstGeom prst="rect">
              <a:avLst/>
            </a:prstGeom>
            <a:noFill/>
          </p:spPr>
          <p:txBody>
            <a:bodyPr wrap="square">
              <a:spAutoFit/>
            </a:bodyPr>
            <a:lstStyle/>
            <a:p>
              <a:pPr marL="171450" marR="0" lvl="0"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2060"/>
                  </a:solidFill>
                  <a:effectLst/>
                  <a:uLnTx/>
                  <a:uFillTx/>
                  <a:latin typeface="Arial" panose="020B0604020202020204"/>
                  <a:ea typeface="+mn-ea"/>
                  <a:cs typeface="+mn-cs"/>
                </a:rPr>
                <a:t>Localisant les pixels dans le récepteur ; </a:t>
              </a:r>
            </a:p>
            <a:p>
              <a:pPr marL="171450" marR="0" lvl="0"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srgbClr val="002060"/>
                </a:solidFill>
                <a:effectLst/>
                <a:uLnTx/>
                <a:uFillTx/>
                <a:latin typeface="Arial" panose="020B0604020202020204"/>
                <a:ea typeface="+mn-ea"/>
                <a:cs typeface="+mn-cs"/>
              </a:endParaRPr>
            </a:p>
            <a:p>
              <a:pPr marL="171450" marR="0" lvl="0" indent="-171450"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2060"/>
                  </a:solidFill>
                  <a:effectLst/>
                  <a:uLnTx/>
                  <a:uFillTx/>
                  <a:latin typeface="Arial" panose="020B0604020202020204"/>
                  <a:ea typeface="+mn-ea"/>
                  <a:cs typeface="+mn-cs"/>
                </a:rPr>
                <a:t>Identifie chaque émetteur auquel il est associé ; </a:t>
              </a:r>
            </a:p>
          </p:txBody>
        </p:sp>
        <p:sp>
          <p:nvSpPr>
            <p:cNvPr id="61" name="ZoneTexte 60">
              <a:extLst>
                <a:ext uri="{FF2B5EF4-FFF2-40B4-BE49-F238E27FC236}">
                  <a16:creationId xmlns:a16="http://schemas.microsoft.com/office/drawing/2014/main" id="{F7731C7C-625C-B54D-A0CB-8525E24B4C4D}"/>
                </a:ext>
              </a:extLst>
            </p:cNvPr>
            <p:cNvSpPr txBox="1"/>
            <p:nvPr/>
          </p:nvSpPr>
          <p:spPr>
            <a:xfrm>
              <a:off x="5436096" y="2449076"/>
              <a:ext cx="1742360" cy="246221"/>
            </a:xfrm>
            <a:prstGeom prst="rect">
              <a:avLst/>
            </a:prstGeom>
            <a:solidFill>
              <a:srgbClr val="FF9900">
                <a:alpha val="38000"/>
              </a:srgb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002060"/>
                  </a:solidFill>
                  <a:effectLst/>
                  <a:uLnTx/>
                  <a:uFillTx/>
                  <a:latin typeface="Arial" panose="020B0604020202020204"/>
                  <a:ea typeface="+mn-ea"/>
                  <a:cs typeface="+mn-cs"/>
                </a:rPr>
                <a:t>Logiciel de précision</a:t>
              </a:r>
            </a:p>
          </p:txBody>
        </p:sp>
      </p:grpSp>
      <p:grpSp>
        <p:nvGrpSpPr>
          <p:cNvPr id="78" name="Groupe 77">
            <a:extLst>
              <a:ext uri="{FF2B5EF4-FFF2-40B4-BE49-F238E27FC236}">
                <a16:creationId xmlns:a16="http://schemas.microsoft.com/office/drawing/2014/main" id="{2AAC350B-EF81-B9B7-D893-FCADA57E153D}"/>
              </a:ext>
            </a:extLst>
          </p:cNvPr>
          <p:cNvGrpSpPr/>
          <p:nvPr/>
        </p:nvGrpSpPr>
        <p:grpSpPr>
          <a:xfrm>
            <a:off x="117819" y="2406299"/>
            <a:ext cx="2336046" cy="2181674"/>
            <a:chOff x="117819" y="2792073"/>
            <a:chExt cx="2336046" cy="2181674"/>
          </a:xfrm>
        </p:grpSpPr>
        <p:sp>
          <p:nvSpPr>
            <p:cNvPr id="66" name="Rectangle : carré corné 65">
              <a:extLst>
                <a:ext uri="{FF2B5EF4-FFF2-40B4-BE49-F238E27FC236}">
                  <a16:creationId xmlns:a16="http://schemas.microsoft.com/office/drawing/2014/main" id="{CD2E3A70-ECE8-0AB3-7A73-6DB1643748AA}"/>
                </a:ext>
              </a:extLst>
            </p:cNvPr>
            <p:cNvSpPr/>
            <p:nvPr/>
          </p:nvSpPr>
          <p:spPr>
            <a:xfrm>
              <a:off x="117819" y="3140124"/>
              <a:ext cx="2336046" cy="1833623"/>
            </a:xfrm>
            <a:prstGeom prst="foldedCorner">
              <a:avLst>
                <a:gd name="adj" fmla="val 10222"/>
              </a:avLst>
            </a:prstGeom>
            <a:solidFill>
              <a:schemeClr val="bg1">
                <a:lumMod val="95000"/>
              </a:schemeClr>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fr-FR" sz="1100" dirty="0">
                <a:solidFill>
                  <a:srgbClr val="002060"/>
                </a:solidFill>
                <a:latin typeface="+mj-lt"/>
              </a:endParaRPr>
            </a:p>
          </p:txBody>
        </p:sp>
        <p:sp>
          <p:nvSpPr>
            <p:cNvPr id="8" name="ZoneTexte 7">
              <a:extLst>
                <a:ext uri="{FF2B5EF4-FFF2-40B4-BE49-F238E27FC236}">
                  <a16:creationId xmlns:a16="http://schemas.microsoft.com/office/drawing/2014/main" id="{F687165C-83D7-737B-5300-1F40AAFA62B1}"/>
                </a:ext>
              </a:extLst>
            </p:cNvPr>
            <p:cNvSpPr txBox="1"/>
            <p:nvPr/>
          </p:nvSpPr>
          <p:spPr>
            <a:xfrm>
              <a:off x="126611" y="3137655"/>
              <a:ext cx="2327254" cy="1015663"/>
            </a:xfrm>
            <a:prstGeom prst="rect">
              <a:avLst/>
            </a:prstGeom>
            <a:noFill/>
          </p:spPr>
          <p:txBody>
            <a:bodyPr wrap="square">
              <a:spAutoFit/>
            </a:bodyPr>
            <a:lstStyle/>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2060"/>
                  </a:solidFill>
                  <a:effectLst/>
                  <a:uLnTx/>
                  <a:uFillTx/>
                  <a:latin typeface="Arial" panose="020B0604020202020204"/>
                  <a:ea typeface="+mn-ea"/>
                  <a:cs typeface="+mn-cs"/>
                </a:rPr>
                <a:t>Cellule à imagerie digitale CMOS (100.000 pixels) plutôt qu’une simple cellule photoélectrique ;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1000" b="0" i="0" u="none" strike="noStrike" kern="1200" cap="none" spc="0" normalizeH="0" baseline="0" noProof="0" dirty="0">
                <a:ln>
                  <a:noFill/>
                </a:ln>
                <a:solidFill>
                  <a:srgbClr val="00206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000" b="0" i="0" u="none" strike="noStrike" kern="1200" cap="none" spc="0" normalizeH="0" baseline="0" noProof="0" dirty="0">
                  <a:ln>
                    <a:noFill/>
                  </a:ln>
                  <a:solidFill>
                    <a:srgbClr val="002060"/>
                  </a:solidFill>
                  <a:effectLst/>
                  <a:uLnTx/>
                  <a:uFillTx/>
                  <a:latin typeface="Arial" panose="020B0604020202020204"/>
                  <a:ea typeface="+mn-ea"/>
                  <a:cs typeface="+mn-cs"/>
                </a:rPr>
                <a:t>Champ de vision de toute la zone de détection par pixellisation ;</a:t>
              </a:r>
            </a:p>
          </p:txBody>
        </p:sp>
        <p:sp>
          <p:nvSpPr>
            <p:cNvPr id="70" name="ZoneTexte 69">
              <a:extLst>
                <a:ext uri="{FF2B5EF4-FFF2-40B4-BE49-F238E27FC236}">
                  <a16:creationId xmlns:a16="http://schemas.microsoft.com/office/drawing/2014/main" id="{8FB44381-89D7-A067-4BD9-2EAD1F6ED317}"/>
                </a:ext>
              </a:extLst>
            </p:cNvPr>
            <p:cNvSpPr txBox="1"/>
            <p:nvPr/>
          </p:nvSpPr>
          <p:spPr>
            <a:xfrm>
              <a:off x="126611" y="2792073"/>
              <a:ext cx="2327253" cy="246221"/>
            </a:xfrm>
            <a:prstGeom prst="rect">
              <a:avLst/>
            </a:prstGeom>
            <a:solidFill>
              <a:schemeClr val="accent5">
                <a:lumMod val="75000"/>
                <a:alpha val="38000"/>
              </a:schemeClr>
            </a:solid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fr-FR" sz="1000" b="0" i="0" u="none" strike="noStrike" kern="1200" cap="none" spc="0" normalizeH="0" baseline="0" noProof="0" dirty="0">
                  <a:ln>
                    <a:noFill/>
                  </a:ln>
                  <a:solidFill>
                    <a:srgbClr val="002060"/>
                  </a:solidFill>
                  <a:effectLst/>
                  <a:uLnTx/>
                  <a:uFillTx/>
                  <a:latin typeface="Arial" panose="020B0604020202020204"/>
                  <a:ea typeface="+mn-ea"/>
                  <a:cs typeface="+mn-cs"/>
                </a:rPr>
                <a:t>Récepteur à imagerie digitale </a:t>
              </a:r>
            </a:p>
          </p:txBody>
        </p:sp>
      </p:grpSp>
    </p:spTree>
    <p:extLst>
      <p:ext uri="{BB962C8B-B14F-4D97-AF65-F5344CB8AC3E}">
        <p14:creationId xmlns:p14="http://schemas.microsoft.com/office/powerpoint/2010/main" val="9886584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 carré corné 10">
            <a:extLst>
              <a:ext uri="{FF2B5EF4-FFF2-40B4-BE49-F238E27FC236}">
                <a16:creationId xmlns:a16="http://schemas.microsoft.com/office/drawing/2014/main" id="{062F45B8-F8F6-D84E-9899-84EFC2BBB99C}"/>
              </a:ext>
            </a:extLst>
          </p:cNvPr>
          <p:cNvSpPr/>
          <p:nvPr/>
        </p:nvSpPr>
        <p:spPr>
          <a:xfrm>
            <a:off x="6002250" y="3658170"/>
            <a:ext cx="2890230" cy="1083800"/>
          </a:xfrm>
          <a:prstGeom prst="foldedCorner">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solidFill>
                <a:prstClr val="white"/>
              </a:solidFill>
            </a:endParaRPr>
          </a:p>
        </p:txBody>
      </p:sp>
      <p:sp>
        <p:nvSpPr>
          <p:cNvPr id="8" name="Rectangle : carré corné 7">
            <a:extLst>
              <a:ext uri="{FF2B5EF4-FFF2-40B4-BE49-F238E27FC236}">
                <a16:creationId xmlns:a16="http://schemas.microsoft.com/office/drawing/2014/main" id="{66170F61-02FF-9E6A-9B91-0B2A48D714B6}"/>
              </a:ext>
            </a:extLst>
          </p:cNvPr>
          <p:cNvSpPr/>
          <p:nvPr/>
        </p:nvSpPr>
        <p:spPr>
          <a:xfrm>
            <a:off x="6012160" y="1930270"/>
            <a:ext cx="2900902" cy="1538591"/>
          </a:xfrm>
          <a:prstGeom prst="foldedCorner">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solidFill>
                <a:prstClr val="white"/>
              </a:solidFill>
            </a:endParaRPr>
          </a:p>
        </p:txBody>
      </p:sp>
      <p:sp>
        <p:nvSpPr>
          <p:cNvPr id="2" name="Titre 1"/>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p>
        </p:txBody>
      </p:sp>
      <p:grpSp>
        <p:nvGrpSpPr>
          <p:cNvPr id="20" name="Groupe 19"/>
          <p:cNvGrpSpPr/>
          <p:nvPr/>
        </p:nvGrpSpPr>
        <p:grpSpPr>
          <a:xfrm>
            <a:off x="179512" y="4112961"/>
            <a:ext cx="4752528" cy="629008"/>
            <a:chOff x="107504" y="3874065"/>
            <a:chExt cx="4752528" cy="629008"/>
          </a:xfrm>
        </p:grpSpPr>
        <p:sp>
          <p:nvSpPr>
            <p:cNvPr id="21" name="Rectangle à coins arrondis 20"/>
            <p:cNvSpPr/>
            <p:nvPr/>
          </p:nvSpPr>
          <p:spPr>
            <a:xfrm>
              <a:off x="107504" y="3874066"/>
              <a:ext cx="4752528" cy="592400"/>
            </a:xfrm>
            <a:prstGeom prst="roundRect">
              <a:avLst>
                <a:gd name="adj" fmla="val 4608"/>
              </a:avLst>
            </a:prstGeom>
            <a:noFill/>
            <a:ln w="15875">
              <a:solidFill>
                <a:schemeClr val="accent5">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pic>
          <p:nvPicPr>
            <p:cNvPr id="22" name="Picture 3"/>
            <p:cNvPicPr>
              <a:picLocks noChangeAspect="1" noChangeArrowheads="1"/>
            </p:cNvPicPr>
            <p:nvPr/>
          </p:nvPicPr>
          <p:blipFill>
            <a:blip r:embed="rId2" cstate="print">
              <a:clrChange>
                <a:clrFrom>
                  <a:srgbClr val="FEFEFF"/>
                </a:clrFrom>
                <a:clrTo>
                  <a:srgbClr val="FEFEFF">
                    <a:alpha val="0"/>
                  </a:srgbClr>
                </a:clrTo>
              </a:clrChange>
              <a:extLst>
                <a:ext uri="{28A0092B-C50C-407E-A947-70E740481C1C}">
                  <a14:useLocalDpi xmlns:a14="http://schemas.microsoft.com/office/drawing/2010/main" val="0"/>
                </a:ext>
              </a:extLst>
            </a:blip>
            <a:srcRect/>
            <a:stretch>
              <a:fillRect/>
            </a:stretch>
          </p:blipFill>
          <p:spPr bwMode="auto">
            <a:xfrm>
              <a:off x="179512" y="3874065"/>
              <a:ext cx="2304256" cy="6290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ZoneTexte 22"/>
            <p:cNvSpPr txBox="1"/>
            <p:nvPr/>
          </p:nvSpPr>
          <p:spPr>
            <a:xfrm>
              <a:off x="2699792" y="3912467"/>
              <a:ext cx="1980858" cy="553998"/>
            </a:xfrm>
            <a:prstGeom prst="rect">
              <a:avLst/>
            </a:prstGeom>
            <a:noFill/>
          </p:spPr>
          <p:txBody>
            <a:bodyPr wrap="square" rtlCol="0">
              <a:spAutoFit/>
            </a:bodyPr>
            <a:lstStyle/>
            <a:p>
              <a:r>
                <a:rPr lang="fr-FR" sz="1000" b="1" dirty="0"/>
                <a:t>Signal UV atténué puis IR</a:t>
              </a:r>
            </a:p>
            <a:p>
              <a:pPr marL="171450" indent="-171450">
                <a:buFont typeface="Arial" panose="020B0604020202020204" pitchFamily="34" charset="0"/>
                <a:buChar char="•"/>
              </a:pPr>
              <a:r>
                <a:rPr lang="fr-FR" sz="1000" dirty="0"/>
                <a:t>Mesure de l’écart entre UV/IR </a:t>
              </a:r>
              <a:r>
                <a:rPr lang="fr-FR" sz="1000" dirty="0">
                  <a:sym typeface="Wingdings" panose="05000000000000000000" pitchFamily="2" charset="2"/>
                </a:rPr>
                <a:t> alarme feu</a:t>
              </a:r>
              <a:endParaRPr lang="fr-FR" sz="1000" dirty="0"/>
            </a:p>
          </p:txBody>
        </p:sp>
      </p:grpSp>
      <p:grpSp>
        <p:nvGrpSpPr>
          <p:cNvPr id="32" name="Groupe 31"/>
          <p:cNvGrpSpPr/>
          <p:nvPr/>
        </p:nvGrpSpPr>
        <p:grpSpPr>
          <a:xfrm>
            <a:off x="179512" y="1923678"/>
            <a:ext cx="4752528" cy="686687"/>
            <a:chOff x="107504" y="1940137"/>
            <a:chExt cx="4752528" cy="686687"/>
          </a:xfrm>
          <a:noFill/>
        </p:grpSpPr>
        <p:sp>
          <p:nvSpPr>
            <p:cNvPr id="33" name="Rectangle à coins arrondis 32"/>
            <p:cNvSpPr/>
            <p:nvPr/>
          </p:nvSpPr>
          <p:spPr>
            <a:xfrm>
              <a:off x="107504" y="1940137"/>
              <a:ext cx="4752528" cy="686687"/>
            </a:xfrm>
            <a:prstGeom prst="roundRect">
              <a:avLst>
                <a:gd name="adj" fmla="val 1062"/>
              </a:avLst>
            </a:prstGeom>
            <a:grpFill/>
            <a:ln w="15875">
              <a:solidFill>
                <a:schemeClr val="accent2">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pic>
          <p:nvPicPr>
            <p:cNvPr id="34" name="Picture 4"/>
            <p:cNvPicPr>
              <a:picLocks noChangeAspect="1" noChangeArrowheads="1"/>
            </p:cNvPicPr>
            <p:nvPr/>
          </p:nvPicPr>
          <p:blipFill>
            <a:blip r:embed="rId3" cstate="print">
              <a:clrChange>
                <a:clrFrom>
                  <a:srgbClr val="FEFEFF"/>
                </a:clrFrom>
                <a:clrTo>
                  <a:srgbClr val="FEFEFF">
                    <a:alpha val="0"/>
                  </a:srgbClr>
                </a:clrTo>
              </a:clrChange>
              <a:extLst>
                <a:ext uri="{28A0092B-C50C-407E-A947-70E740481C1C}">
                  <a14:useLocalDpi xmlns:a14="http://schemas.microsoft.com/office/drawing/2010/main" val="0"/>
                </a:ext>
              </a:extLst>
            </a:blip>
            <a:srcRect/>
            <a:stretch>
              <a:fillRect/>
            </a:stretch>
          </p:blipFill>
          <p:spPr bwMode="auto">
            <a:xfrm>
              <a:off x="179512" y="1940137"/>
              <a:ext cx="2340260" cy="633021"/>
            </a:xfrm>
            <a:prstGeom prst="rect">
              <a:avLst/>
            </a:prstGeom>
            <a:grpFill/>
            <a:ln>
              <a:noFill/>
            </a:ln>
            <a:extLst>
              <a:ext uri="{91240B29-F687-4F45-9708-019B960494DF}">
                <a14:hiddenLine xmlns:a14="http://schemas.microsoft.com/office/drawing/2010/main" w="9525">
                  <a:solidFill>
                    <a:schemeClr val="tx1"/>
                  </a:solidFill>
                  <a:miter lim="800000"/>
                  <a:headEnd/>
                  <a:tailEnd/>
                </a14:hiddenLine>
              </a:ext>
            </a:extLst>
          </p:spPr>
        </p:pic>
        <p:sp>
          <p:nvSpPr>
            <p:cNvPr id="35" name="ZoneTexte 34"/>
            <p:cNvSpPr txBox="1"/>
            <p:nvPr/>
          </p:nvSpPr>
          <p:spPr>
            <a:xfrm>
              <a:off x="2733554" y="1979648"/>
              <a:ext cx="2126478" cy="553998"/>
            </a:xfrm>
            <a:prstGeom prst="rect">
              <a:avLst/>
            </a:prstGeom>
            <a:grpFill/>
          </p:spPr>
          <p:txBody>
            <a:bodyPr wrap="square" rtlCol="0">
              <a:spAutoFit/>
            </a:bodyPr>
            <a:lstStyle/>
            <a:p>
              <a:r>
                <a:rPr lang="fr-FR" sz="1000" b="1" dirty="0"/>
                <a:t>Atténuation uniforme UV/IR</a:t>
              </a:r>
            </a:p>
            <a:p>
              <a:pPr marL="171450" indent="-171450">
                <a:buFont typeface="Arial" panose="020B0604020202020204" pitchFamily="34" charset="0"/>
                <a:buChar char="•"/>
              </a:pPr>
              <a:r>
                <a:rPr lang="fr-FR" sz="1000" dirty="0"/>
                <a:t>Pas d’alarme feu </a:t>
              </a:r>
            </a:p>
            <a:p>
              <a:pPr marL="171450" indent="-171450">
                <a:buFont typeface="Arial" panose="020B0604020202020204" pitchFamily="34" charset="0"/>
                <a:buChar char="•"/>
              </a:pPr>
              <a:r>
                <a:rPr lang="fr-FR" sz="1000" dirty="0"/>
                <a:t>Continuité d’exploitation</a:t>
              </a:r>
            </a:p>
          </p:txBody>
        </p:sp>
      </p:grpSp>
      <p:grpSp>
        <p:nvGrpSpPr>
          <p:cNvPr id="36" name="Groupe 35"/>
          <p:cNvGrpSpPr/>
          <p:nvPr/>
        </p:nvGrpSpPr>
        <p:grpSpPr>
          <a:xfrm>
            <a:off x="179512" y="2950883"/>
            <a:ext cx="4752528" cy="821559"/>
            <a:chOff x="107504" y="2833096"/>
            <a:chExt cx="4752528" cy="821559"/>
          </a:xfrm>
        </p:grpSpPr>
        <p:sp>
          <p:nvSpPr>
            <p:cNvPr id="37" name="Rectangle à coins arrondis 36"/>
            <p:cNvSpPr/>
            <p:nvPr/>
          </p:nvSpPr>
          <p:spPr>
            <a:xfrm>
              <a:off x="107504" y="2833096"/>
              <a:ext cx="4752528" cy="821559"/>
            </a:xfrm>
            <a:prstGeom prst="roundRect">
              <a:avLst>
                <a:gd name="adj" fmla="val 146"/>
              </a:avLst>
            </a:prstGeom>
            <a:noFill/>
            <a:ln w="15875">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000"/>
            </a:p>
          </p:txBody>
        </p:sp>
        <p:pic>
          <p:nvPicPr>
            <p:cNvPr id="38" name="Picture 5"/>
            <p:cNvPicPr>
              <a:picLocks noChangeAspect="1" noChangeArrowheads="1"/>
            </p:cNvPicPr>
            <p:nvPr/>
          </p:nvPicPr>
          <p:blipFill>
            <a:blip r:embed="rId4" cstate="print">
              <a:clrChange>
                <a:clrFrom>
                  <a:srgbClr val="FEFEFF"/>
                </a:clrFrom>
                <a:clrTo>
                  <a:srgbClr val="FEFEFF">
                    <a:alpha val="0"/>
                  </a:srgbClr>
                </a:clrTo>
              </a:clrChange>
              <a:extLst>
                <a:ext uri="{28A0092B-C50C-407E-A947-70E740481C1C}">
                  <a14:useLocalDpi xmlns:a14="http://schemas.microsoft.com/office/drawing/2010/main" val="0"/>
                </a:ext>
              </a:extLst>
            </a:blip>
            <a:srcRect/>
            <a:stretch>
              <a:fillRect/>
            </a:stretch>
          </p:blipFill>
          <p:spPr bwMode="auto">
            <a:xfrm>
              <a:off x="179512" y="2833097"/>
              <a:ext cx="2340260" cy="7790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9" name="ZoneTexte 38"/>
            <p:cNvSpPr txBox="1"/>
            <p:nvPr/>
          </p:nvSpPr>
          <p:spPr>
            <a:xfrm>
              <a:off x="2733554" y="2945609"/>
              <a:ext cx="1980858" cy="553998"/>
            </a:xfrm>
            <a:prstGeom prst="rect">
              <a:avLst/>
            </a:prstGeom>
            <a:noFill/>
          </p:spPr>
          <p:txBody>
            <a:bodyPr wrap="square" rtlCol="0">
              <a:spAutoFit/>
            </a:bodyPr>
            <a:lstStyle/>
            <a:p>
              <a:r>
                <a:rPr lang="fr-FR" sz="1000" b="1" dirty="0"/>
                <a:t>Plus de signaux</a:t>
              </a:r>
            </a:p>
            <a:p>
              <a:pPr marL="171450" indent="-171450">
                <a:buFont typeface="Arial" panose="020B0604020202020204" pitchFamily="34" charset="0"/>
                <a:buChar char="•"/>
              </a:pPr>
              <a:r>
                <a:rPr lang="fr-FR" sz="1000" dirty="0"/>
                <a:t>Information de défaut</a:t>
              </a:r>
            </a:p>
            <a:p>
              <a:pPr marL="171450" indent="-171450">
                <a:buFont typeface="Arial" panose="020B0604020202020204" pitchFamily="34" charset="0"/>
                <a:buChar char="•"/>
              </a:pPr>
              <a:r>
                <a:rPr lang="fr-FR" sz="1000" dirty="0"/>
                <a:t>Pas d’alarme feu</a:t>
              </a:r>
            </a:p>
          </p:txBody>
        </p:sp>
      </p:grpSp>
      <p:sp>
        <p:nvSpPr>
          <p:cNvPr id="40" name="Rectangle à coins arrondis 39"/>
          <p:cNvSpPr/>
          <p:nvPr/>
        </p:nvSpPr>
        <p:spPr>
          <a:xfrm>
            <a:off x="107504" y="1496422"/>
            <a:ext cx="2592288" cy="646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3CA42558-5A9D-CF47-B0B7-FAE2A44002AE}"/>
              </a:ext>
            </a:extLst>
          </p:cNvPr>
          <p:cNvSpPr>
            <a:spLocks noGrp="1"/>
          </p:cNvSpPr>
          <p:nvPr>
            <p:ph type="sldNum" sz="quarter" idx="4"/>
          </p:nvPr>
        </p:nvSpPr>
        <p:spPr/>
        <p:txBody>
          <a:bodyPr/>
          <a:lstStyle/>
          <a:p>
            <a:fld id="{BE375096-6367-4A46-9B35-1C341654C780}" type="slidenum">
              <a:rPr lang="en-US" smtClean="0"/>
              <a:pPr/>
              <a:t>68</a:t>
            </a:fld>
            <a:endParaRPr lang="en-US" dirty="0"/>
          </a:p>
        </p:txBody>
      </p:sp>
      <p:sp>
        <p:nvSpPr>
          <p:cNvPr id="4" name="Rectangle 3">
            <a:extLst>
              <a:ext uri="{FF2B5EF4-FFF2-40B4-BE49-F238E27FC236}">
                <a16:creationId xmlns:a16="http://schemas.microsoft.com/office/drawing/2014/main" id="{F76A73FD-5346-EB13-DC43-B4D3C75920AA}"/>
              </a:ext>
            </a:extLst>
          </p:cNvPr>
          <p:cNvSpPr/>
          <p:nvPr/>
        </p:nvSpPr>
        <p:spPr>
          <a:xfrm>
            <a:off x="123456" y="401530"/>
            <a:ext cx="6896815" cy="416011"/>
          </a:xfrm>
          <a:prstGeom prst="rect">
            <a:avLst/>
          </a:prstGeom>
          <a:noFill/>
        </p:spPr>
        <p:txBody>
          <a:bodyPr wrap="square"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fr-FR" sz="1600" b="1" dirty="0">
                <a:solidFill>
                  <a:srgbClr val="00A0E4"/>
                </a:solidFill>
                <a:latin typeface="Arial" panose="020B0604020202020204"/>
              </a:rPr>
              <a:t>Détection optique linéaire OSID</a:t>
            </a:r>
            <a:r>
              <a:rPr lang="fr-FR" sz="1600" b="1" baseline="30000" dirty="0">
                <a:solidFill>
                  <a:srgbClr val="00A0E4"/>
                </a:solidFill>
                <a:latin typeface="Arial" panose="020B0604020202020204"/>
              </a:rPr>
              <a:t>®</a:t>
            </a:r>
            <a:r>
              <a:rPr lang="fr-FR" sz="1600" b="1" dirty="0">
                <a:solidFill>
                  <a:srgbClr val="00A0E4"/>
                </a:solidFill>
                <a:latin typeface="Arial" panose="020B0604020202020204"/>
              </a:rPr>
              <a:t> - sensibilité et adaptabilité</a:t>
            </a:r>
            <a:endParaRPr kumimoji="0" lang="fr-FR" sz="1600" b="1" i="0" u="none" strike="noStrike" kern="1200" cap="none" spc="0" normalizeH="0" baseline="0" noProof="0" dirty="0">
              <a:ln>
                <a:noFill/>
              </a:ln>
              <a:solidFill>
                <a:srgbClr val="00A0E4"/>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C2A69A98-EDE1-3D80-A8F1-A8D79E619FF6}"/>
              </a:ext>
            </a:extLst>
          </p:cNvPr>
          <p:cNvSpPr/>
          <p:nvPr/>
        </p:nvSpPr>
        <p:spPr>
          <a:xfrm>
            <a:off x="115480" y="1491629"/>
            <a:ext cx="8804520" cy="261610"/>
          </a:xfrm>
          <a:prstGeom prst="rect">
            <a:avLst/>
          </a:prstGeom>
          <a:solidFill>
            <a:schemeClr val="accent1"/>
          </a:solidFill>
        </p:spPr>
        <p:txBody>
          <a:bodyPr wrap="square">
            <a:spAutoFit/>
          </a:bodyPr>
          <a:lstStyle/>
          <a:p>
            <a:r>
              <a:rPr lang="fr-FR" sz="1100" b="1" dirty="0">
                <a:solidFill>
                  <a:schemeClr val="bg1"/>
                </a:solidFill>
              </a:rPr>
              <a:t>La discrimination des fausses alarmes </a:t>
            </a:r>
          </a:p>
        </p:txBody>
      </p:sp>
      <p:sp>
        <p:nvSpPr>
          <p:cNvPr id="7" name="ZoneTexte 6">
            <a:extLst>
              <a:ext uri="{FF2B5EF4-FFF2-40B4-BE49-F238E27FC236}">
                <a16:creationId xmlns:a16="http://schemas.microsoft.com/office/drawing/2014/main" id="{42D70E73-CC18-EB76-1382-1E9CD1A747BC}"/>
              </a:ext>
            </a:extLst>
          </p:cNvPr>
          <p:cNvSpPr txBox="1"/>
          <p:nvPr/>
        </p:nvSpPr>
        <p:spPr>
          <a:xfrm>
            <a:off x="6002250" y="1930270"/>
            <a:ext cx="2917750" cy="1292662"/>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tabLst/>
              <a:defRPr/>
            </a:pPr>
            <a:r>
              <a:rPr kumimoji="0" lang="fr-FR" sz="1100" b="0" i="0" u="none" strike="noStrike" kern="1200" cap="none" spc="0" normalizeH="0" baseline="0" noProof="0" dirty="0">
                <a:ln>
                  <a:noFill/>
                </a:ln>
                <a:solidFill>
                  <a:srgbClr val="000000"/>
                </a:solidFill>
                <a:effectLst/>
                <a:uLnTx/>
                <a:uFillTx/>
                <a:latin typeface="Arial" panose="020B0604020202020204"/>
                <a:ea typeface="+mn-ea"/>
                <a:cs typeface="+mn-cs"/>
              </a:rPr>
              <a:t>Seuils configurables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fr-FR" sz="1100" dirty="0">
              <a:solidFill>
                <a:srgbClr val="000000"/>
              </a:solidFill>
              <a:latin typeface="Arial" panose="020B0604020202020204"/>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11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100" b="0" i="0" u="none" strike="noStrike" kern="1200" cap="none" spc="0" normalizeH="0" baseline="0" noProof="0" dirty="0">
                <a:ln>
                  <a:noFill/>
                </a:ln>
                <a:solidFill>
                  <a:srgbClr val="000000"/>
                </a:solidFill>
                <a:effectLst/>
                <a:uLnTx/>
                <a:uFillTx/>
                <a:latin typeface="Arial" panose="020B0604020202020204"/>
                <a:ea typeface="+mn-ea"/>
                <a:cs typeface="+mn-cs"/>
              </a:rPr>
              <a:t>Sensibilité haute  : 	20 %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6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100" b="0" i="0" u="none" strike="noStrike" kern="1200" cap="none" spc="0" normalizeH="0" baseline="0" noProof="0" dirty="0">
                <a:ln>
                  <a:noFill/>
                </a:ln>
                <a:solidFill>
                  <a:srgbClr val="000000"/>
                </a:solidFill>
                <a:effectLst/>
                <a:uLnTx/>
                <a:uFillTx/>
                <a:latin typeface="Arial" panose="020B0604020202020204"/>
                <a:ea typeface="+mn-ea"/>
                <a:cs typeface="+mn-cs"/>
              </a:rPr>
              <a:t>Sensibilité moyenne : 	35 %</a:t>
            </a: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endParaRPr kumimoji="0" lang="fr-FR" sz="6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171450" marR="0" lvl="0" indent="-17145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100" b="0" i="0" u="none" strike="noStrike" kern="1200" cap="none" spc="0" normalizeH="0" baseline="0" noProof="0" dirty="0">
                <a:ln>
                  <a:noFill/>
                </a:ln>
                <a:solidFill>
                  <a:srgbClr val="000000"/>
                </a:solidFill>
                <a:effectLst/>
                <a:uLnTx/>
                <a:uFillTx/>
                <a:latin typeface="Arial" panose="020B0604020202020204"/>
                <a:ea typeface="+mn-ea"/>
                <a:cs typeface="+mn-cs"/>
              </a:rPr>
              <a:t>Sensibilité basse 	50 %</a:t>
            </a:r>
          </a:p>
        </p:txBody>
      </p:sp>
      <p:sp>
        <p:nvSpPr>
          <p:cNvPr id="10" name="ZoneTexte 9">
            <a:extLst>
              <a:ext uri="{FF2B5EF4-FFF2-40B4-BE49-F238E27FC236}">
                <a16:creationId xmlns:a16="http://schemas.microsoft.com/office/drawing/2014/main" id="{82952774-E226-CC56-E712-3110448FC7A9}"/>
              </a:ext>
            </a:extLst>
          </p:cNvPr>
          <p:cNvSpPr txBox="1"/>
          <p:nvPr/>
        </p:nvSpPr>
        <p:spPr>
          <a:xfrm>
            <a:off x="6012160" y="3658169"/>
            <a:ext cx="2890230" cy="492443"/>
          </a:xfrm>
          <a:prstGeom prst="rect">
            <a:avLst/>
          </a:prstGeom>
          <a:noFill/>
        </p:spPr>
        <p:txBody>
          <a:bodyPr wrap="square">
            <a:spAutoFit/>
          </a:bodyPr>
          <a:lstStyle/>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100" b="0" i="0" u="none" strike="noStrike" kern="1200" cap="none" spc="0" normalizeH="0" baseline="0" noProof="0" dirty="0">
                <a:ln>
                  <a:noFill/>
                </a:ln>
                <a:solidFill>
                  <a:srgbClr val="000000"/>
                </a:solidFill>
                <a:effectLst/>
                <a:uLnTx/>
                <a:uFillTx/>
                <a:latin typeface="Arial" panose="020B0604020202020204"/>
                <a:ea typeface="+mn-ea"/>
                <a:cs typeface="+mn-cs"/>
              </a:rPr>
              <a:t>Détection particules de toutes tailles ;</a:t>
            </a:r>
            <a:endParaRPr kumimoji="0" lang="fr-FR" sz="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fr-FR" sz="400" b="0" i="0" u="none" strike="noStrike" kern="1200" cap="none" spc="0" normalizeH="0" baseline="0" noProof="0" dirty="0">
              <a:ln>
                <a:noFill/>
              </a:ln>
              <a:solidFill>
                <a:srgbClr val="000000"/>
              </a:solidFill>
              <a:effectLst/>
              <a:uLnTx/>
              <a:uFillTx/>
              <a:latin typeface="Arial" panose="020B0604020202020204"/>
              <a:ea typeface="+mn-ea"/>
              <a:cs typeface="+mn-cs"/>
            </a:endParaRPr>
          </a:p>
          <a:p>
            <a:pPr marL="228600" marR="0" lvl="0" indent="-228600" algn="l" defTabSz="914400" rtl="0" eaLnBrk="1" fontAlgn="auto" latinLnBrk="0" hangingPunct="1">
              <a:lnSpc>
                <a:spcPct val="100000"/>
              </a:lnSpc>
              <a:spcBef>
                <a:spcPts val="0"/>
              </a:spcBef>
              <a:spcAft>
                <a:spcPts val="0"/>
              </a:spcAft>
              <a:buClrTx/>
              <a:buSzTx/>
              <a:buFont typeface="Wingdings" panose="05000000000000000000" pitchFamily="2" charset="2"/>
              <a:buChar char="§"/>
              <a:tabLst/>
              <a:defRPr/>
            </a:pPr>
            <a:r>
              <a:rPr kumimoji="0" lang="fr-FR" sz="1100" b="0" i="0" u="none" strike="noStrike" kern="1200" cap="none" spc="0" normalizeH="0" baseline="0" noProof="0" dirty="0">
                <a:ln>
                  <a:noFill/>
                </a:ln>
                <a:solidFill>
                  <a:srgbClr val="000000"/>
                </a:solidFill>
                <a:effectLst/>
                <a:uLnTx/>
                <a:uFillTx/>
                <a:latin typeface="Arial" panose="020B0604020202020204"/>
                <a:ea typeface="+mn-ea"/>
                <a:cs typeface="+mn-cs"/>
              </a:rPr>
              <a:t>Journal intégré de 10000 évènements ;</a:t>
            </a:r>
          </a:p>
        </p:txBody>
      </p:sp>
    </p:spTree>
    <p:extLst>
      <p:ext uri="{BB962C8B-B14F-4D97-AF65-F5344CB8AC3E}">
        <p14:creationId xmlns:p14="http://schemas.microsoft.com/office/powerpoint/2010/main" val="8742236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 name="Arrondir un rectangle avec un coin du même côté 5">
            <a:extLst>
              <a:ext uri="{FF2B5EF4-FFF2-40B4-BE49-F238E27FC236}">
                <a16:creationId xmlns:a16="http://schemas.microsoft.com/office/drawing/2014/main" id="{0B7F68BD-74A8-E2A7-13F6-7E252828EBD1}"/>
              </a:ext>
            </a:extLst>
          </p:cNvPr>
          <p:cNvSpPr/>
          <p:nvPr/>
        </p:nvSpPr>
        <p:spPr>
          <a:xfrm>
            <a:off x="123456" y="1753239"/>
            <a:ext cx="8781621" cy="2988731"/>
          </a:xfrm>
          <a:prstGeom prst="foldedCorner">
            <a:avLst>
              <a:gd name="adj" fmla="val 12230"/>
            </a:avLst>
          </a:prstGeom>
          <a:solidFill>
            <a:schemeClr val="bg1">
              <a:lumMod val="9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200" dirty="0">
              <a:solidFill>
                <a:prstClr val="white"/>
              </a:solidFill>
            </a:endParaRPr>
          </a:p>
        </p:txBody>
      </p:sp>
      <p:sp>
        <p:nvSpPr>
          <p:cNvPr id="41" name="Forme libre 6">
            <a:extLst>
              <a:ext uri="{FF2B5EF4-FFF2-40B4-BE49-F238E27FC236}">
                <a16:creationId xmlns:a16="http://schemas.microsoft.com/office/drawing/2014/main" id="{5BB74528-0F4C-589B-7AAF-33868CEB2F19}"/>
              </a:ext>
            </a:extLst>
          </p:cNvPr>
          <p:cNvSpPr/>
          <p:nvPr/>
        </p:nvSpPr>
        <p:spPr bwMode="auto">
          <a:xfrm>
            <a:off x="7181740" y="2460582"/>
            <a:ext cx="1261241" cy="1944360"/>
          </a:xfrm>
          <a:custGeom>
            <a:avLst/>
            <a:gdLst>
              <a:gd name="connsiteX0" fmla="*/ 147145 w 1250731"/>
              <a:gd name="connsiteY0" fmla="*/ 0 h 2102069"/>
              <a:gd name="connsiteX1" fmla="*/ 1250731 w 1250731"/>
              <a:gd name="connsiteY1" fmla="*/ 84083 h 2102069"/>
              <a:gd name="connsiteX2" fmla="*/ 1219200 w 1250731"/>
              <a:gd name="connsiteY2" fmla="*/ 2102069 h 2102069"/>
              <a:gd name="connsiteX3" fmla="*/ 0 w 1250731"/>
              <a:gd name="connsiteY3" fmla="*/ 1975945 h 2102069"/>
              <a:gd name="connsiteX4" fmla="*/ 42042 w 1250731"/>
              <a:gd name="connsiteY4" fmla="*/ 0 h 2102069"/>
              <a:gd name="connsiteX5" fmla="*/ 147145 w 1250731"/>
              <a:gd name="connsiteY5" fmla="*/ 0 h 2102069"/>
              <a:gd name="connsiteX0" fmla="*/ 42042 w 1250731"/>
              <a:gd name="connsiteY0" fmla="*/ 0 h 2102069"/>
              <a:gd name="connsiteX1" fmla="*/ 1250731 w 1250731"/>
              <a:gd name="connsiteY1" fmla="*/ 84083 h 2102069"/>
              <a:gd name="connsiteX2" fmla="*/ 1219200 w 1250731"/>
              <a:gd name="connsiteY2" fmla="*/ 2102069 h 2102069"/>
              <a:gd name="connsiteX3" fmla="*/ 0 w 1250731"/>
              <a:gd name="connsiteY3" fmla="*/ 1975945 h 2102069"/>
              <a:gd name="connsiteX4" fmla="*/ 42042 w 1250731"/>
              <a:gd name="connsiteY4" fmla="*/ 0 h 2102069"/>
              <a:gd name="connsiteX0" fmla="*/ 52552 w 1250731"/>
              <a:gd name="connsiteY0" fmla="*/ 0 h 2049517"/>
              <a:gd name="connsiteX1" fmla="*/ 1250731 w 1250731"/>
              <a:gd name="connsiteY1" fmla="*/ 31531 h 2049517"/>
              <a:gd name="connsiteX2" fmla="*/ 1219200 w 1250731"/>
              <a:gd name="connsiteY2" fmla="*/ 2049517 h 2049517"/>
              <a:gd name="connsiteX3" fmla="*/ 0 w 1250731"/>
              <a:gd name="connsiteY3" fmla="*/ 1923393 h 2049517"/>
              <a:gd name="connsiteX4" fmla="*/ 52552 w 1250731"/>
              <a:gd name="connsiteY4" fmla="*/ 0 h 2049517"/>
              <a:gd name="connsiteX0" fmla="*/ 52552 w 1303281"/>
              <a:gd name="connsiteY0" fmla="*/ 0 h 2049517"/>
              <a:gd name="connsiteX1" fmla="*/ 1303281 w 1303281"/>
              <a:gd name="connsiteY1" fmla="*/ 73572 h 2049517"/>
              <a:gd name="connsiteX2" fmla="*/ 1219200 w 1303281"/>
              <a:gd name="connsiteY2" fmla="*/ 2049517 h 2049517"/>
              <a:gd name="connsiteX3" fmla="*/ 0 w 1303281"/>
              <a:gd name="connsiteY3" fmla="*/ 1923393 h 2049517"/>
              <a:gd name="connsiteX4" fmla="*/ 52552 w 1303281"/>
              <a:gd name="connsiteY4" fmla="*/ 0 h 2049517"/>
              <a:gd name="connsiteX0" fmla="*/ 52552 w 1303281"/>
              <a:gd name="connsiteY0" fmla="*/ 0 h 2049517"/>
              <a:gd name="connsiteX1" fmla="*/ 1303281 w 1303281"/>
              <a:gd name="connsiteY1" fmla="*/ 84083 h 2049517"/>
              <a:gd name="connsiteX2" fmla="*/ 1219200 w 1303281"/>
              <a:gd name="connsiteY2" fmla="*/ 2049517 h 2049517"/>
              <a:gd name="connsiteX3" fmla="*/ 0 w 1303281"/>
              <a:gd name="connsiteY3" fmla="*/ 1923393 h 2049517"/>
              <a:gd name="connsiteX4" fmla="*/ 52552 w 1303281"/>
              <a:gd name="connsiteY4" fmla="*/ 0 h 2049517"/>
              <a:gd name="connsiteX0" fmla="*/ 52552 w 1303281"/>
              <a:gd name="connsiteY0" fmla="*/ 0 h 2049517"/>
              <a:gd name="connsiteX1" fmla="*/ 1303281 w 1303281"/>
              <a:gd name="connsiteY1" fmla="*/ 84083 h 2049517"/>
              <a:gd name="connsiteX2" fmla="*/ 1219200 w 1303281"/>
              <a:gd name="connsiteY2" fmla="*/ 2049517 h 2049517"/>
              <a:gd name="connsiteX3" fmla="*/ 0 w 1303281"/>
              <a:gd name="connsiteY3" fmla="*/ 1923393 h 2049517"/>
              <a:gd name="connsiteX4" fmla="*/ 52552 w 1303281"/>
              <a:gd name="connsiteY4" fmla="*/ 0 h 2049517"/>
              <a:gd name="connsiteX0" fmla="*/ 52552 w 1303281"/>
              <a:gd name="connsiteY0" fmla="*/ 0 h 2028496"/>
              <a:gd name="connsiteX1" fmla="*/ 1303281 w 1303281"/>
              <a:gd name="connsiteY1" fmla="*/ 84083 h 2028496"/>
              <a:gd name="connsiteX2" fmla="*/ 1040524 w 1303281"/>
              <a:gd name="connsiteY2" fmla="*/ 2028496 h 2028496"/>
              <a:gd name="connsiteX3" fmla="*/ 0 w 1303281"/>
              <a:gd name="connsiteY3" fmla="*/ 1923393 h 2028496"/>
              <a:gd name="connsiteX4" fmla="*/ 52552 w 1303281"/>
              <a:gd name="connsiteY4" fmla="*/ 0 h 2028496"/>
              <a:gd name="connsiteX0" fmla="*/ 52552 w 1156136"/>
              <a:gd name="connsiteY0" fmla="*/ 0 h 2028496"/>
              <a:gd name="connsiteX1" fmla="*/ 1156136 w 1156136"/>
              <a:gd name="connsiteY1" fmla="*/ 94594 h 2028496"/>
              <a:gd name="connsiteX2" fmla="*/ 1040524 w 1156136"/>
              <a:gd name="connsiteY2" fmla="*/ 2028496 h 2028496"/>
              <a:gd name="connsiteX3" fmla="*/ 0 w 1156136"/>
              <a:gd name="connsiteY3" fmla="*/ 1923393 h 2028496"/>
              <a:gd name="connsiteX4" fmla="*/ 52552 w 1156136"/>
              <a:gd name="connsiteY4" fmla="*/ 0 h 2028496"/>
              <a:gd name="connsiteX0" fmla="*/ 52552 w 1156136"/>
              <a:gd name="connsiteY0" fmla="*/ 0 h 2028496"/>
              <a:gd name="connsiteX1" fmla="*/ 1156136 w 1156136"/>
              <a:gd name="connsiteY1" fmla="*/ 94594 h 2028496"/>
              <a:gd name="connsiteX2" fmla="*/ 1135117 w 1156136"/>
              <a:gd name="connsiteY2" fmla="*/ 2028496 h 2028496"/>
              <a:gd name="connsiteX3" fmla="*/ 0 w 1156136"/>
              <a:gd name="connsiteY3" fmla="*/ 1923393 h 2028496"/>
              <a:gd name="connsiteX4" fmla="*/ 52552 w 1156136"/>
              <a:gd name="connsiteY4" fmla="*/ 0 h 2028496"/>
              <a:gd name="connsiteX0" fmla="*/ 52552 w 1156136"/>
              <a:gd name="connsiteY0" fmla="*/ 0 h 2028496"/>
              <a:gd name="connsiteX1" fmla="*/ 1156136 w 1156136"/>
              <a:gd name="connsiteY1" fmla="*/ 105104 h 2028496"/>
              <a:gd name="connsiteX2" fmla="*/ 1135117 w 1156136"/>
              <a:gd name="connsiteY2" fmla="*/ 2028496 h 2028496"/>
              <a:gd name="connsiteX3" fmla="*/ 0 w 1156136"/>
              <a:gd name="connsiteY3" fmla="*/ 1923393 h 2028496"/>
              <a:gd name="connsiteX4" fmla="*/ 52552 w 1156136"/>
              <a:gd name="connsiteY4" fmla="*/ 0 h 2028496"/>
              <a:gd name="connsiteX0" fmla="*/ 52552 w 1156136"/>
              <a:gd name="connsiteY0" fmla="*/ 0 h 2028496"/>
              <a:gd name="connsiteX1" fmla="*/ 1156136 w 1156136"/>
              <a:gd name="connsiteY1" fmla="*/ 105104 h 2028496"/>
              <a:gd name="connsiteX2" fmla="*/ 1114096 w 1156136"/>
              <a:gd name="connsiteY2" fmla="*/ 2028496 h 2028496"/>
              <a:gd name="connsiteX3" fmla="*/ 0 w 1156136"/>
              <a:gd name="connsiteY3" fmla="*/ 1923393 h 2028496"/>
              <a:gd name="connsiteX4" fmla="*/ 52552 w 1156136"/>
              <a:gd name="connsiteY4" fmla="*/ 0 h 2028496"/>
              <a:gd name="connsiteX0" fmla="*/ 0 w 1103584"/>
              <a:gd name="connsiteY0" fmla="*/ 0 h 2028496"/>
              <a:gd name="connsiteX1" fmla="*/ 1103584 w 1103584"/>
              <a:gd name="connsiteY1" fmla="*/ 105104 h 2028496"/>
              <a:gd name="connsiteX2" fmla="*/ 1061544 w 1103584"/>
              <a:gd name="connsiteY2" fmla="*/ 2028496 h 2028496"/>
              <a:gd name="connsiteX3" fmla="*/ 0 w 1103584"/>
              <a:gd name="connsiteY3" fmla="*/ 1933903 h 2028496"/>
              <a:gd name="connsiteX4" fmla="*/ 0 w 1103584"/>
              <a:gd name="connsiteY4" fmla="*/ 0 h 2028496"/>
              <a:gd name="connsiteX0" fmla="*/ 0 w 1103586"/>
              <a:gd name="connsiteY0" fmla="*/ 0 h 2028496"/>
              <a:gd name="connsiteX1" fmla="*/ 1103584 w 1103586"/>
              <a:gd name="connsiteY1" fmla="*/ 105104 h 2028496"/>
              <a:gd name="connsiteX2" fmla="*/ 1103586 w 1103586"/>
              <a:gd name="connsiteY2" fmla="*/ 2028496 h 2028496"/>
              <a:gd name="connsiteX3" fmla="*/ 0 w 1103586"/>
              <a:gd name="connsiteY3" fmla="*/ 1933903 h 2028496"/>
              <a:gd name="connsiteX4" fmla="*/ 0 w 1103586"/>
              <a:gd name="connsiteY4" fmla="*/ 0 h 2028496"/>
              <a:gd name="connsiteX0" fmla="*/ 0 w 1114096"/>
              <a:gd name="connsiteY0" fmla="*/ 0 h 2028496"/>
              <a:gd name="connsiteX1" fmla="*/ 1114095 w 1114096"/>
              <a:gd name="connsiteY1" fmla="*/ 63062 h 2028496"/>
              <a:gd name="connsiteX2" fmla="*/ 1103586 w 1114096"/>
              <a:gd name="connsiteY2" fmla="*/ 2028496 h 2028496"/>
              <a:gd name="connsiteX3" fmla="*/ 0 w 1114096"/>
              <a:gd name="connsiteY3" fmla="*/ 1933903 h 2028496"/>
              <a:gd name="connsiteX4" fmla="*/ 0 w 1114096"/>
              <a:gd name="connsiteY4" fmla="*/ 0 h 202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96" h="2028496">
                <a:moveTo>
                  <a:pt x="0" y="0"/>
                </a:moveTo>
                <a:lnTo>
                  <a:pt x="1114095" y="63062"/>
                </a:lnTo>
                <a:cubicBezTo>
                  <a:pt x="1114096" y="704193"/>
                  <a:pt x="1103585" y="1387365"/>
                  <a:pt x="1103586" y="2028496"/>
                </a:cubicBezTo>
                <a:lnTo>
                  <a:pt x="0" y="1933903"/>
                </a:lnTo>
                <a:lnTo>
                  <a:pt x="0" y="0"/>
                </a:lnTo>
                <a:close/>
              </a:path>
            </a:pathLst>
          </a:custGeom>
          <a:solidFill>
            <a:schemeClr val="accent2">
              <a:lumMod val="50000"/>
              <a:alpha val="40000"/>
            </a:schemeClr>
          </a:solidFill>
          <a:ln w="254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rgbClr val="E31836"/>
              </a:buClr>
              <a:buSzPct val="130000"/>
              <a:buFont typeface="Wingdings" pitchFamily="2" charset="2"/>
              <a:buNone/>
              <a:tabLst/>
            </a:pPr>
            <a:endParaRPr kumimoji="0" lang="fr-FR" sz="2400" b="0" i="0" u="none" strike="noStrike" cap="none" normalizeH="0" baseline="0" dirty="0">
              <a:ln>
                <a:noFill/>
              </a:ln>
              <a:solidFill>
                <a:schemeClr val="tx1"/>
              </a:solidFill>
              <a:effectLst/>
              <a:latin typeface="Arial" charset="0"/>
              <a:ea typeface="ＭＳ Ｐゴシック" pitchFamily="34" charset="-128"/>
            </a:endParaRPr>
          </a:p>
        </p:txBody>
      </p:sp>
      <p:sp>
        <p:nvSpPr>
          <p:cNvPr id="51" name="Ellipse 50">
            <a:extLst>
              <a:ext uri="{FF2B5EF4-FFF2-40B4-BE49-F238E27FC236}">
                <a16:creationId xmlns:a16="http://schemas.microsoft.com/office/drawing/2014/main" id="{7C78C248-2E02-A417-102C-4E2FBEECBC55}"/>
              </a:ext>
            </a:extLst>
          </p:cNvPr>
          <p:cNvSpPr/>
          <p:nvPr/>
        </p:nvSpPr>
        <p:spPr bwMode="auto">
          <a:xfrm>
            <a:off x="7328887" y="2638097"/>
            <a:ext cx="966947" cy="1082565"/>
          </a:xfrm>
          <a:prstGeom prst="ellipse">
            <a:avLst/>
          </a:prstGeom>
          <a:solidFill>
            <a:srgbClr val="C00000">
              <a:alpha val="10000"/>
            </a:srgbClr>
          </a:solidFill>
          <a:ln w="12700" cap="flat" cmpd="sng" algn="ctr">
            <a:solidFill>
              <a:schemeClr val="tx1"/>
            </a:solidFill>
            <a:prstDash val="dashDot"/>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rgbClr val="E31836"/>
              </a:buClr>
              <a:buSzPct val="130000"/>
              <a:buFont typeface="Wingdings" pitchFamily="2" charset="2"/>
              <a:buNone/>
              <a:tabLst/>
            </a:pPr>
            <a:endParaRPr kumimoji="0" lang="fr-FR" sz="2400" b="0" i="0" u="none" strike="noStrike" cap="none" normalizeH="0" baseline="0" dirty="0">
              <a:ln>
                <a:noFill/>
              </a:ln>
              <a:solidFill>
                <a:schemeClr val="tx1"/>
              </a:solidFill>
              <a:effectLst/>
              <a:latin typeface="Arial" charset="0"/>
              <a:ea typeface="ＭＳ Ｐゴシック" pitchFamily="34" charset="-128"/>
            </a:endParaRPr>
          </a:p>
        </p:txBody>
      </p:sp>
      <p:pic>
        <p:nvPicPr>
          <p:cNvPr id="50" name="Picture 5">
            <a:extLst>
              <a:ext uri="{FF2B5EF4-FFF2-40B4-BE49-F238E27FC236}">
                <a16:creationId xmlns:a16="http://schemas.microsoft.com/office/drawing/2014/main" id="{38F5E515-1F19-701E-E76E-2F2A3C4D4DF9}"/>
              </a:ext>
            </a:extLst>
          </p:cNvP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a:off x="7463539" y="2931003"/>
            <a:ext cx="706636" cy="509917"/>
          </a:xfrm>
          <a:prstGeom prst="rect">
            <a:avLst/>
          </a:prstGeom>
          <a:noFill/>
          <a:ln w="9525">
            <a:noFill/>
            <a:miter lim="800000"/>
            <a:headEnd/>
            <a:tailEnd/>
          </a:ln>
        </p:spPr>
      </p:pic>
      <p:sp>
        <p:nvSpPr>
          <p:cNvPr id="52" name="Ellipse 51">
            <a:extLst>
              <a:ext uri="{FF2B5EF4-FFF2-40B4-BE49-F238E27FC236}">
                <a16:creationId xmlns:a16="http://schemas.microsoft.com/office/drawing/2014/main" id="{08BD5374-1BA6-DD8B-43F7-FEC4B8FF87BA}"/>
              </a:ext>
            </a:extLst>
          </p:cNvPr>
          <p:cNvSpPr/>
          <p:nvPr/>
        </p:nvSpPr>
        <p:spPr bwMode="auto">
          <a:xfrm>
            <a:off x="7710869" y="3169489"/>
            <a:ext cx="72413" cy="80126"/>
          </a:xfrm>
          <a:prstGeom prst="ellipse">
            <a:avLst/>
          </a:prstGeom>
          <a:solidFill>
            <a:srgbClr val="FF0000"/>
          </a:solidFill>
          <a:ln w="3175"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rgbClr val="E31836"/>
              </a:buClr>
              <a:buSzPct val="130000"/>
              <a:buFont typeface="Wingdings" pitchFamily="2" charset="2"/>
              <a:buNone/>
              <a:tabLst/>
            </a:pPr>
            <a:endParaRPr kumimoji="0" lang="fr-FR" sz="2400" b="0" i="0" u="none" strike="noStrike" cap="none" normalizeH="0" baseline="0">
              <a:ln>
                <a:noFill/>
              </a:ln>
              <a:solidFill>
                <a:schemeClr val="tx1"/>
              </a:solidFill>
              <a:effectLst/>
              <a:latin typeface="Arial" charset="0"/>
              <a:ea typeface="ＭＳ Ｐゴシック" pitchFamily="34" charset="-128"/>
            </a:endParaRPr>
          </a:p>
        </p:txBody>
      </p:sp>
      <p:cxnSp>
        <p:nvCxnSpPr>
          <p:cNvPr id="53" name="Connecteur droit 52">
            <a:extLst>
              <a:ext uri="{FF2B5EF4-FFF2-40B4-BE49-F238E27FC236}">
                <a16:creationId xmlns:a16="http://schemas.microsoft.com/office/drawing/2014/main" id="{FC09FE06-7ADC-B21B-BBC7-BECA9E78946E}"/>
              </a:ext>
            </a:extLst>
          </p:cNvPr>
          <p:cNvCxnSpPr/>
          <p:nvPr/>
        </p:nvCxnSpPr>
        <p:spPr bwMode="auto">
          <a:xfrm>
            <a:off x="7796951" y="3258169"/>
            <a:ext cx="190500" cy="381000"/>
          </a:xfrm>
          <a:prstGeom prst="line">
            <a:avLst/>
          </a:prstGeom>
          <a:noFill/>
          <a:ln w="6350" cap="flat" cmpd="sng" algn="ctr">
            <a:solidFill>
              <a:schemeClr val="tx1"/>
            </a:solidFill>
            <a:prstDash val="solid"/>
            <a:round/>
            <a:headEnd type="triangle" w="sm" len="sm"/>
            <a:tailEnd type="triangle" w="sm" len="sm"/>
          </a:ln>
          <a:effectLst/>
        </p:spPr>
      </p:cxnSp>
      <p:sp>
        <p:nvSpPr>
          <p:cNvPr id="2" name="Titre 1"/>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p>
        </p:txBody>
      </p:sp>
      <p:sp>
        <p:nvSpPr>
          <p:cNvPr id="40" name="Rectangle à coins arrondis 39"/>
          <p:cNvSpPr/>
          <p:nvPr/>
        </p:nvSpPr>
        <p:spPr>
          <a:xfrm>
            <a:off x="107504" y="1496422"/>
            <a:ext cx="2592288" cy="646072"/>
          </a:xfrm>
          <a:prstGeom prst="round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 name="Espace réservé du numéro de diapositive 2">
            <a:extLst>
              <a:ext uri="{FF2B5EF4-FFF2-40B4-BE49-F238E27FC236}">
                <a16:creationId xmlns:a16="http://schemas.microsoft.com/office/drawing/2014/main" id="{3CA42558-5A9D-CF47-B0B7-FAE2A44002AE}"/>
              </a:ext>
            </a:extLst>
          </p:cNvPr>
          <p:cNvSpPr>
            <a:spLocks noGrp="1"/>
          </p:cNvSpPr>
          <p:nvPr>
            <p:ph type="sldNum" sz="quarter" idx="4"/>
          </p:nvPr>
        </p:nvSpPr>
        <p:spPr/>
        <p:txBody>
          <a:bodyPr/>
          <a:lstStyle/>
          <a:p>
            <a:fld id="{BE375096-6367-4A46-9B35-1C341654C780}" type="slidenum">
              <a:rPr lang="en-US" smtClean="0"/>
              <a:pPr/>
              <a:t>69</a:t>
            </a:fld>
            <a:endParaRPr lang="en-US" dirty="0"/>
          </a:p>
        </p:txBody>
      </p:sp>
      <p:sp>
        <p:nvSpPr>
          <p:cNvPr id="4" name="Rectangle 3">
            <a:extLst>
              <a:ext uri="{FF2B5EF4-FFF2-40B4-BE49-F238E27FC236}">
                <a16:creationId xmlns:a16="http://schemas.microsoft.com/office/drawing/2014/main" id="{F76A73FD-5346-EB13-DC43-B4D3C75920AA}"/>
              </a:ext>
            </a:extLst>
          </p:cNvPr>
          <p:cNvSpPr/>
          <p:nvPr/>
        </p:nvSpPr>
        <p:spPr>
          <a:xfrm>
            <a:off x="123456" y="401530"/>
            <a:ext cx="6896815" cy="416011"/>
          </a:xfrm>
          <a:prstGeom prst="rect">
            <a:avLst/>
          </a:prstGeom>
          <a:noFill/>
        </p:spPr>
        <p:txBody>
          <a:bodyPr wrap="square"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lang="fr-FR" sz="1600" b="1" dirty="0">
                <a:solidFill>
                  <a:srgbClr val="00A0E4"/>
                </a:solidFill>
                <a:latin typeface="Arial" panose="020B0604020202020204"/>
              </a:rPr>
              <a:t>Détection optique linéaire OSID</a:t>
            </a:r>
            <a:r>
              <a:rPr lang="fr-FR" sz="1600" b="1" baseline="30000" dirty="0">
                <a:solidFill>
                  <a:srgbClr val="00A0E4"/>
                </a:solidFill>
                <a:latin typeface="Arial" panose="020B0604020202020204"/>
              </a:rPr>
              <a:t>®</a:t>
            </a:r>
            <a:r>
              <a:rPr lang="fr-FR" sz="1600" b="1" dirty="0">
                <a:solidFill>
                  <a:srgbClr val="00A0E4"/>
                </a:solidFill>
                <a:latin typeface="Arial" panose="020B0604020202020204"/>
              </a:rPr>
              <a:t> - La facilité des réglages</a:t>
            </a:r>
            <a:endParaRPr kumimoji="0" lang="fr-FR" sz="1600" b="1" i="0" u="none" strike="noStrike" kern="1200" cap="none" spc="0" normalizeH="0" baseline="0" noProof="0" dirty="0">
              <a:ln>
                <a:noFill/>
              </a:ln>
              <a:solidFill>
                <a:srgbClr val="00A0E4"/>
              </a:solidFill>
              <a:effectLst/>
              <a:uLnTx/>
              <a:uFillTx/>
              <a:latin typeface="Arial" panose="020B0604020202020204"/>
              <a:ea typeface="+mn-ea"/>
              <a:cs typeface="+mn-cs"/>
            </a:endParaRPr>
          </a:p>
        </p:txBody>
      </p:sp>
      <p:sp>
        <p:nvSpPr>
          <p:cNvPr id="5" name="Rectangle 4">
            <a:extLst>
              <a:ext uri="{FF2B5EF4-FFF2-40B4-BE49-F238E27FC236}">
                <a16:creationId xmlns:a16="http://schemas.microsoft.com/office/drawing/2014/main" id="{C2A69A98-EDE1-3D80-A8F1-A8D79E619FF6}"/>
              </a:ext>
            </a:extLst>
          </p:cNvPr>
          <p:cNvSpPr/>
          <p:nvPr/>
        </p:nvSpPr>
        <p:spPr>
          <a:xfrm>
            <a:off x="123456" y="1491629"/>
            <a:ext cx="8804520" cy="261610"/>
          </a:xfrm>
          <a:prstGeom prst="rect">
            <a:avLst/>
          </a:prstGeom>
          <a:solidFill>
            <a:schemeClr val="accent1"/>
          </a:solidFill>
        </p:spPr>
        <p:txBody>
          <a:bodyPr wrap="square">
            <a:spAutoFit/>
          </a:bodyPr>
          <a:lstStyle/>
          <a:p>
            <a:r>
              <a:rPr lang="fr-FR" sz="1100" b="1" dirty="0">
                <a:solidFill>
                  <a:schemeClr val="bg1"/>
                </a:solidFill>
              </a:rPr>
              <a:t>Alignement laser émetteur(s) / récepteur</a:t>
            </a:r>
          </a:p>
        </p:txBody>
      </p:sp>
      <p:pic>
        <p:nvPicPr>
          <p:cNvPr id="19" name="OSID_Installation.avi">
            <a:hlinkClick r:id="" action="ppaction://media"/>
            <a:extLst>
              <a:ext uri="{FF2B5EF4-FFF2-40B4-BE49-F238E27FC236}">
                <a16:creationId xmlns:a16="http://schemas.microsoft.com/office/drawing/2014/main" id="{03F2CC2A-F203-38C4-F171-2F2A207D5681}"/>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459748" y="2460582"/>
            <a:ext cx="2644502" cy="1983376"/>
          </a:xfrm>
          <a:prstGeom prst="rect">
            <a:avLst/>
          </a:prstGeom>
        </p:spPr>
      </p:pic>
      <p:sp>
        <p:nvSpPr>
          <p:cNvPr id="43" name="Rectangle 22">
            <a:extLst>
              <a:ext uri="{FF2B5EF4-FFF2-40B4-BE49-F238E27FC236}">
                <a16:creationId xmlns:a16="http://schemas.microsoft.com/office/drawing/2014/main" id="{7D07F0EB-639C-AE1C-9BB6-3E893AE466C6}"/>
              </a:ext>
            </a:extLst>
          </p:cNvPr>
          <p:cNvSpPr>
            <a:spLocks noChangeArrowheads="1"/>
          </p:cNvSpPr>
          <p:nvPr/>
        </p:nvSpPr>
        <p:spPr bwMode="auto">
          <a:xfrm>
            <a:off x="7181741" y="3729165"/>
            <a:ext cx="1261238" cy="478387"/>
          </a:xfrm>
          <a:prstGeom prst="rect">
            <a:avLst/>
          </a:prstGeom>
          <a:noFill/>
          <a:ln w="12700" cap="sq">
            <a:noFill/>
            <a:miter lim="800000"/>
            <a:headEnd type="none" w="sm" len="sm"/>
            <a:tailEnd type="none" w="sm" len="sm"/>
          </a:ln>
        </p:spPr>
        <p:txBody>
          <a:bodyPr wrap="square" lIns="72000" tIns="72000" rIns="36000" bIns="36000">
            <a:spAutoFit/>
          </a:bodyPr>
          <a:lstStyle/>
          <a:p>
            <a:pPr algn="ctr" defTabSz="800100">
              <a:tabLst>
                <a:tab pos="192088" algn="l"/>
              </a:tabLst>
            </a:pPr>
            <a:r>
              <a:rPr lang="fr-FR" sz="800" dirty="0"/>
              <a:t>1 mètre </a:t>
            </a:r>
          </a:p>
          <a:p>
            <a:pPr algn="ctr" defTabSz="800100">
              <a:tabLst>
                <a:tab pos="192088" algn="l"/>
              </a:tabLst>
            </a:pPr>
            <a:r>
              <a:rPr lang="fr-FR" sz="800" dirty="0"/>
              <a:t>autour du récepteur </a:t>
            </a:r>
          </a:p>
          <a:p>
            <a:pPr algn="ctr" defTabSz="800100">
              <a:tabLst>
                <a:tab pos="192088" algn="l"/>
              </a:tabLst>
            </a:pPr>
            <a:r>
              <a:rPr lang="fr-FR" sz="800" dirty="0"/>
              <a:t>à 150 mètres</a:t>
            </a:r>
            <a:endParaRPr kumimoji="1" lang="fr-FR" sz="800" dirty="0"/>
          </a:p>
        </p:txBody>
      </p:sp>
      <p:cxnSp>
        <p:nvCxnSpPr>
          <p:cNvPr id="44" name="Connecteur droit 43">
            <a:extLst>
              <a:ext uri="{FF2B5EF4-FFF2-40B4-BE49-F238E27FC236}">
                <a16:creationId xmlns:a16="http://schemas.microsoft.com/office/drawing/2014/main" id="{DC2FFD4E-CACB-07EF-249F-16961A3E18D9}"/>
              </a:ext>
            </a:extLst>
          </p:cNvPr>
          <p:cNvCxnSpPr>
            <a:cxnSpLocks/>
          </p:cNvCxnSpPr>
          <p:nvPr/>
        </p:nvCxnSpPr>
        <p:spPr bwMode="auto">
          <a:xfrm flipV="1">
            <a:off x="5305554" y="3310871"/>
            <a:ext cx="2441521" cy="24744"/>
          </a:xfrm>
          <a:prstGeom prst="line">
            <a:avLst/>
          </a:prstGeom>
          <a:noFill/>
          <a:ln w="31750" cap="flat" cmpd="sng" algn="ctr">
            <a:solidFill>
              <a:srgbClr val="FF0000"/>
            </a:solidFill>
            <a:prstDash val="solid"/>
            <a:round/>
            <a:headEnd type="none" w="med" len="med"/>
            <a:tailEnd type="none" w="med" len="med"/>
          </a:ln>
          <a:effectLst/>
        </p:spPr>
      </p:cxnSp>
      <p:sp>
        <p:nvSpPr>
          <p:cNvPr id="57" name="Rectangle 56">
            <a:extLst>
              <a:ext uri="{FF2B5EF4-FFF2-40B4-BE49-F238E27FC236}">
                <a16:creationId xmlns:a16="http://schemas.microsoft.com/office/drawing/2014/main" id="{95D4E55A-F729-81E8-678F-E2A084E909D1}"/>
              </a:ext>
            </a:extLst>
          </p:cNvPr>
          <p:cNvSpPr/>
          <p:nvPr/>
        </p:nvSpPr>
        <p:spPr>
          <a:xfrm>
            <a:off x="183554" y="1798697"/>
            <a:ext cx="8721523" cy="400110"/>
          </a:xfrm>
          <a:prstGeom prst="rect">
            <a:avLst/>
          </a:prstGeom>
        </p:spPr>
        <p:txBody>
          <a:bodyPr wrap="square">
            <a:spAutoFit/>
          </a:bodyPr>
          <a:lstStyle/>
          <a:p>
            <a:pPr marL="171450" indent="-171450" algn="ctr">
              <a:buFont typeface="Wingdings" panose="05000000000000000000" pitchFamily="2" charset="2"/>
              <a:buChar char="§"/>
            </a:pPr>
            <a:r>
              <a:rPr lang="fr-FR" sz="1000" dirty="0"/>
              <a:t>Réglage simple via stylo laser adapté. </a:t>
            </a:r>
          </a:p>
          <a:p>
            <a:pPr marL="171450" indent="-171450" algn="ctr">
              <a:buFont typeface="Wingdings" panose="05000000000000000000" pitchFamily="2" charset="2"/>
              <a:buChar char="§"/>
            </a:pPr>
            <a:r>
              <a:rPr lang="fr-FR" sz="1000" dirty="0"/>
              <a:t>Jusque 70% de gain de temps comparé à un détecteur linéaire classique</a:t>
            </a:r>
          </a:p>
        </p:txBody>
      </p:sp>
      <p:sp>
        <p:nvSpPr>
          <p:cNvPr id="65" name="Forme libre 6">
            <a:extLst>
              <a:ext uri="{FF2B5EF4-FFF2-40B4-BE49-F238E27FC236}">
                <a16:creationId xmlns:a16="http://schemas.microsoft.com/office/drawing/2014/main" id="{ECE2A9CD-3E24-220E-EB11-8FB22C7CBABA}"/>
              </a:ext>
            </a:extLst>
          </p:cNvPr>
          <p:cNvSpPr/>
          <p:nvPr/>
        </p:nvSpPr>
        <p:spPr bwMode="auto">
          <a:xfrm flipH="1">
            <a:off x="4002849" y="2421566"/>
            <a:ext cx="1264752" cy="1983376"/>
          </a:xfrm>
          <a:custGeom>
            <a:avLst/>
            <a:gdLst>
              <a:gd name="connsiteX0" fmla="*/ 147145 w 1250731"/>
              <a:gd name="connsiteY0" fmla="*/ 0 h 2102069"/>
              <a:gd name="connsiteX1" fmla="*/ 1250731 w 1250731"/>
              <a:gd name="connsiteY1" fmla="*/ 84083 h 2102069"/>
              <a:gd name="connsiteX2" fmla="*/ 1219200 w 1250731"/>
              <a:gd name="connsiteY2" fmla="*/ 2102069 h 2102069"/>
              <a:gd name="connsiteX3" fmla="*/ 0 w 1250731"/>
              <a:gd name="connsiteY3" fmla="*/ 1975945 h 2102069"/>
              <a:gd name="connsiteX4" fmla="*/ 42042 w 1250731"/>
              <a:gd name="connsiteY4" fmla="*/ 0 h 2102069"/>
              <a:gd name="connsiteX5" fmla="*/ 147145 w 1250731"/>
              <a:gd name="connsiteY5" fmla="*/ 0 h 2102069"/>
              <a:gd name="connsiteX0" fmla="*/ 42042 w 1250731"/>
              <a:gd name="connsiteY0" fmla="*/ 0 h 2102069"/>
              <a:gd name="connsiteX1" fmla="*/ 1250731 w 1250731"/>
              <a:gd name="connsiteY1" fmla="*/ 84083 h 2102069"/>
              <a:gd name="connsiteX2" fmla="*/ 1219200 w 1250731"/>
              <a:gd name="connsiteY2" fmla="*/ 2102069 h 2102069"/>
              <a:gd name="connsiteX3" fmla="*/ 0 w 1250731"/>
              <a:gd name="connsiteY3" fmla="*/ 1975945 h 2102069"/>
              <a:gd name="connsiteX4" fmla="*/ 42042 w 1250731"/>
              <a:gd name="connsiteY4" fmla="*/ 0 h 2102069"/>
              <a:gd name="connsiteX0" fmla="*/ 52552 w 1250731"/>
              <a:gd name="connsiteY0" fmla="*/ 0 h 2049517"/>
              <a:gd name="connsiteX1" fmla="*/ 1250731 w 1250731"/>
              <a:gd name="connsiteY1" fmla="*/ 31531 h 2049517"/>
              <a:gd name="connsiteX2" fmla="*/ 1219200 w 1250731"/>
              <a:gd name="connsiteY2" fmla="*/ 2049517 h 2049517"/>
              <a:gd name="connsiteX3" fmla="*/ 0 w 1250731"/>
              <a:gd name="connsiteY3" fmla="*/ 1923393 h 2049517"/>
              <a:gd name="connsiteX4" fmla="*/ 52552 w 1250731"/>
              <a:gd name="connsiteY4" fmla="*/ 0 h 2049517"/>
              <a:gd name="connsiteX0" fmla="*/ 52552 w 1303281"/>
              <a:gd name="connsiteY0" fmla="*/ 0 h 2049517"/>
              <a:gd name="connsiteX1" fmla="*/ 1303281 w 1303281"/>
              <a:gd name="connsiteY1" fmla="*/ 73572 h 2049517"/>
              <a:gd name="connsiteX2" fmla="*/ 1219200 w 1303281"/>
              <a:gd name="connsiteY2" fmla="*/ 2049517 h 2049517"/>
              <a:gd name="connsiteX3" fmla="*/ 0 w 1303281"/>
              <a:gd name="connsiteY3" fmla="*/ 1923393 h 2049517"/>
              <a:gd name="connsiteX4" fmla="*/ 52552 w 1303281"/>
              <a:gd name="connsiteY4" fmla="*/ 0 h 2049517"/>
              <a:gd name="connsiteX0" fmla="*/ 52552 w 1303281"/>
              <a:gd name="connsiteY0" fmla="*/ 0 h 2049517"/>
              <a:gd name="connsiteX1" fmla="*/ 1303281 w 1303281"/>
              <a:gd name="connsiteY1" fmla="*/ 84083 h 2049517"/>
              <a:gd name="connsiteX2" fmla="*/ 1219200 w 1303281"/>
              <a:gd name="connsiteY2" fmla="*/ 2049517 h 2049517"/>
              <a:gd name="connsiteX3" fmla="*/ 0 w 1303281"/>
              <a:gd name="connsiteY3" fmla="*/ 1923393 h 2049517"/>
              <a:gd name="connsiteX4" fmla="*/ 52552 w 1303281"/>
              <a:gd name="connsiteY4" fmla="*/ 0 h 2049517"/>
              <a:gd name="connsiteX0" fmla="*/ 52552 w 1303281"/>
              <a:gd name="connsiteY0" fmla="*/ 0 h 2049517"/>
              <a:gd name="connsiteX1" fmla="*/ 1303281 w 1303281"/>
              <a:gd name="connsiteY1" fmla="*/ 84083 h 2049517"/>
              <a:gd name="connsiteX2" fmla="*/ 1219200 w 1303281"/>
              <a:gd name="connsiteY2" fmla="*/ 2049517 h 2049517"/>
              <a:gd name="connsiteX3" fmla="*/ 0 w 1303281"/>
              <a:gd name="connsiteY3" fmla="*/ 1923393 h 2049517"/>
              <a:gd name="connsiteX4" fmla="*/ 52552 w 1303281"/>
              <a:gd name="connsiteY4" fmla="*/ 0 h 2049517"/>
              <a:gd name="connsiteX0" fmla="*/ 52552 w 1303281"/>
              <a:gd name="connsiteY0" fmla="*/ 0 h 2028496"/>
              <a:gd name="connsiteX1" fmla="*/ 1303281 w 1303281"/>
              <a:gd name="connsiteY1" fmla="*/ 84083 h 2028496"/>
              <a:gd name="connsiteX2" fmla="*/ 1040524 w 1303281"/>
              <a:gd name="connsiteY2" fmla="*/ 2028496 h 2028496"/>
              <a:gd name="connsiteX3" fmla="*/ 0 w 1303281"/>
              <a:gd name="connsiteY3" fmla="*/ 1923393 h 2028496"/>
              <a:gd name="connsiteX4" fmla="*/ 52552 w 1303281"/>
              <a:gd name="connsiteY4" fmla="*/ 0 h 2028496"/>
              <a:gd name="connsiteX0" fmla="*/ 52552 w 1156136"/>
              <a:gd name="connsiteY0" fmla="*/ 0 h 2028496"/>
              <a:gd name="connsiteX1" fmla="*/ 1156136 w 1156136"/>
              <a:gd name="connsiteY1" fmla="*/ 94594 h 2028496"/>
              <a:gd name="connsiteX2" fmla="*/ 1040524 w 1156136"/>
              <a:gd name="connsiteY2" fmla="*/ 2028496 h 2028496"/>
              <a:gd name="connsiteX3" fmla="*/ 0 w 1156136"/>
              <a:gd name="connsiteY3" fmla="*/ 1923393 h 2028496"/>
              <a:gd name="connsiteX4" fmla="*/ 52552 w 1156136"/>
              <a:gd name="connsiteY4" fmla="*/ 0 h 2028496"/>
              <a:gd name="connsiteX0" fmla="*/ 52552 w 1156136"/>
              <a:gd name="connsiteY0" fmla="*/ 0 h 2028496"/>
              <a:gd name="connsiteX1" fmla="*/ 1156136 w 1156136"/>
              <a:gd name="connsiteY1" fmla="*/ 94594 h 2028496"/>
              <a:gd name="connsiteX2" fmla="*/ 1135117 w 1156136"/>
              <a:gd name="connsiteY2" fmla="*/ 2028496 h 2028496"/>
              <a:gd name="connsiteX3" fmla="*/ 0 w 1156136"/>
              <a:gd name="connsiteY3" fmla="*/ 1923393 h 2028496"/>
              <a:gd name="connsiteX4" fmla="*/ 52552 w 1156136"/>
              <a:gd name="connsiteY4" fmla="*/ 0 h 2028496"/>
              <a:gd name="connsiteX0" fmla="*/ 52552 w 1156136"/>
              <a:gd name="connsiteY0" fmla="*/ 0 h 2028496"/>
              <a:gd name="connsiteX1" fmla="*/ 1156136 w 1156136"/>
              <a:gd name="connsiteY1" fmla="*/ 105104 h 2028496"/>
              <a:gd name="connsiteX2" fmla="*/ 1135117 w 1156136"/>
              <a:gd name="connsiteY2" fmla="*/ 2028496 h 2028496"/>
              <a:gd name="connsiteX3" fmla="*/ 0 w 1156136"/>
              <a:gd name="connsiteY3" fmla="*/ 1923393 h 2028496"/>
              <a:gd name="connsiteX4" fmla="*/ 52552 w 1156136"/>
              <a:gd name="connsiteY4" fmla="*/ 0 h 2028496"/>
              <a:gd name="connsiteX0" fmla="*/ 52552 w 1156136"/>
              <a:gd name="connsiteY0" fmla="*/ 0 h 2028496"/>
              <a:gd name="connsiteX1" fmla="*/ 1156136 w 1156136"/>
              <a:gd name="connsiteY1" fmla="*/ 105104 h 2028496"/>
              <a:gd name="connsiteX2" fmla="*/ 1114096 w 1156136"/>
              <a:gd name="connsiteY2" fmla="*/ 2028496 h 2028496"/>
              <a:gd name="connsiteX3" fmla="*/ 0 w 1156136"/>
              <a:gd name="connsiteY3" fmla="*/ 1923393 h 2028496"/>
              <a:gd name="connsiteX4" fmla="*/ 52552 w 1156136"/>
              <a:gd name="connsiteY4" fmla="*/ 0 h 2028496"/>
              <a:gd name="connsiteX0" fmla="*/ 0 w 1103584"/>
              <a:gd name="connsiteY0" fmla="*/ 0 h 2028496"/>
              <a:gd name="connsiteX1" fmla="*/ 1103584 w 1103584"/>
              <a:gd name="connsiteY1" fmla="*/ 105104 h 2028496"/>
              <a:gd name="connsiteX2" fmla="*/ 1061544 w 1103584"/>
              <a:gd name="connsiteY2" fmla="*/ 2028496 h 2028496"/>
              <a:gd name="connsiteX3" fmla="*/ 0 w 1103584"/>
              <a:gd name="connsiteY3" fmla="*/ 1933903 h 2028496"/>
              <a:gd name="connsiteX4" fmla="*/ 0 w 1103584"/>
              <a:gd name="connsiteY4" fmla="*/ 0 h 2028496"/>
              <a:gd name="connsiteX0" fmla="*/ 0 w 1103586"/>
              <a:gd name="connsiteY0" fmla="*/ 0 h 2028496"/>
              <a:gd name="connsiteX1" fmla="*/ 1103584 w 1103586"/>
              <a:gd name="connsiteY1" fmla="*/ 105104 h 2028496"/>
              <a:gd name="connsiteX2" fmla="*/ 1103586 w 1103586"/>
              <a:gd name="connsiteY2" fmla="*/ 2028496 h 2028496"/>
              <a:gd name="connsiteX3" fmla="*/ 0 w 1103586"/>
              <a:gd name="connsiteY3" fmla="*/ 1933903 h 2028496"/>
              <a:gd name="connsiteX4" fmla="*/ 0 w 1103586"/>
              <a:gd name="connsiteY4" fmla="*/ 0 h 2028496"/>
              <a:gd name="connsiteX0" fmla="*/ 0 w 1114096"/>
              <a:gd name="connsiteY0" fmla="*/ 0 h 2028496"/>
              <a:gd name="connsiteX1" fmla="*/ 1114095 w 1114096"/>
              <a:gd name="connsiteY1" fmla="*/ 63062 h 2028496"/>
              <a:gd name="connsiteX2" fmla="*/ 1103586 w 1114096"/>
              <a:gd name="connsiteY2" fmla="*/ 2028496 h 2028496"/>
              <a:gd name="connsiteX3" fmla="*/ 0 w 1114096"/>
              <a:gd name="connsiteY3" fmla="*/ 1933903 h 2028496"/>
              <a:gd name="connsiteX4" fmla="*/ 0 w 1114096"/>
              <a:gd name="connsiteY4" fmla="*/ 0 h 20284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14096" h="2028496">
                <a:moveTo>
                  <a:pt x="0" y="0"/>
                </a:moveTo>
                <a:lnTo>
                  <a:pt x="1114095" y="63062"/>
                </a:lnTo>
                <a:cubicBezTo>
                  <a:pt x="1114096" y="704193"/>
                  <a:pt x="1103585" y="1387365"/>
                  <a:pt x="1103586" y="2028496"/>
                </a:cubicBezTo>
                <a:lnTo>
                  <a:pt x="0" y="1933903"/>
                </a:lnTo>
                <a:lnTo>
                  <a:pt x="0" y="0"/>
                </a:lnTo>
                <a:close/>
              </a:path>
            </a:pathLst>
          </a:custGeom>
          <a:solidFill>
            <a:schemeClr val="accent2">
              <a:lumMod val="50000"/>
              <a:alpha val="40000"/>
            </a:schemeClr>
          </a:solidFill>
          <a:ln w="25400"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rgbClr val="E31836"/>
              </a:buClr>
              <a:buSzPct val="130000"/>
              <a:buFont typeface="Wingdings" pitchFamily="2" charset="2"/>
              <a:buNone/>
              <a:tabLst/>
            </a:pPr>
            <a:endParaRPr kumimoji="0" lang="fr-FR" sz="2400" b="0" i="0" u="none" strike="noStrike" cap="none" normalizeH="0" baseline="0">
              <a:ln>
                <a:noFill/>
              </a:ln>
              <a:solidFill>
                <a:schemeClr val="tx1"/>
              </a:solidFill>
              <a:effectLst/>
              <a:latin typeface="Arial" charset="0"/>
              <a:ea typeface="ＭＳ Ｐゴシック" pitchFamily="34" charset="-128"/>
            </a:endParaRPr>
          </a:p>
        </p:txBody>
      </p:sp>
      <p:sp>
        <p:nvSpPr>
          <p:cNvPr id="66" name="Ellipse 65">
            <a:extLst>
              <a:ext uri="{FF2B5EF4-FFF2-40B4-BE49-F238E27FC236}">
                <a16:creationId xmlns:a16="http://schemas.microsoft.com/office/drawing/2014/main" id="{5568E058-94E9-1D02-3DF2-5DC5BE38129C}"/>
              </a:ext>
            </a:extLst>
          </p:cNvPr>
          <p:cNvSpPr/>
          <p:nvPr/>
        </p:nvSpPr>
        <p:spPr bwMode="auto">
          <a:xfrm flipH="1">
            <a:off x="4150406" y="2638097"/>
            <a:ext cx="969639" cy="1082565"/>
          </a:xfrm>
          <a:prstGeom prst="ellipse">
            <a:avLst/>
          </a:prstGeom>
          <a:solidFill>
            <a:srgbClr val="C00000">
              <a:alpha val="10000"/>
            </a:srgbClr>
          </a:solidFill>
          <a:ln w="12700" cap="flat" cmpd="sng" algn="ctr">
            <a:solidFill>
              <a:schemeClr val="tx1"/>
            </a:solidFill>
            <a:prstDash val="dashDot"/>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rgbClr val="E31836"/>
              </a:buClr>
              <a:buSzPct val="130000"/>
              <a:buFont typeface="Wingdings" pitchFamily="2" charset="2"/>
              <a:buNone/>
              <a:tabLst/>
            </a:pPr>
            <a:endParaRPr kumimoji="0" lang="fr-FR" sz="2400" b="0" i="0" u="none" strike="noStrike" cap="none" normalizeH="0" baseline="0" dirty="0">
              <a:ln>
                <a:noFill/>
              </a:ln>
              <a:solidFill>
                <a:schemeClr val="tx1"/>
              </a:solidFill>
              <a:effectLst/>
              <a:latin typeface="Arial" charset="0"/>
              <a:ea typeface="ＭＳ Ｐゴシック" pitchFamily="34" charset="-128"/>
            </a:endParaRPr>
          </a:p>
        </p:txBody>
      </p:sp>
      <p:pic>
        <p:nvPicPr>
          <p:cNvPr id="67" name="Picture 5">
            <a:extLst>
              <a:ext uri="{FF2B5EF4-FFF2-40B4-BE49-F238E27FC236}">
                <a16:creationId xmlns:a16="http://schemas.microsoft.com/office/drawing/2014/main" id="{E711820C-ECD1-254C-FB16-2830196D49A3}"/>
              </a:ext>
            </a:extLst>
          </p:cNvPr>
          <p:cNvPicPr>
            <a:picLocks noChangeAspect="1" noChangeArrowheads="1"/>
          </p:cNvPicPr>
          <p:nvPr/>
        </p:nvPicPr>
        <p:blipFill>
          <a:blip r:embed="rId4" cstate="print">
            <a:clrChange>
              <a:clrFrom>
                <a:srgbClr val="FFFFFF"/>
              </a:clrFrom>
              <a:clrTo>
                <a:srgbClr val="FFFFFF">
                  <a:alpha val="0"/>
                </a:srgbClr>
              </a:clrTo>
            </a:clrChange>
          </a:blip>
          <a:srcRect/>
          <a:stretch>
            <a:fillRect/>
          </a:stretch>
        </p:blipFill>
        <p:spPr bwMode="auto">
          <a:xfrm flipH="1">
            <a:off x="4276414" y="2931003"/>
            <a:ext cx="708603" cy="509917"/>
          </a:xfrm>
          <a:prstGeom prst="rect">
            <a:avLst/>
          </a:prstGeom>
          <a:noFill/>
          <a:ln w="9525">
            <a:noFill/>
            <a:miter lim="800000"/>
            <a:headEnd/>
            <a:tailEnd/>
          </a:ln>
        </p:spPr>
      </p:pic>
      <p:sp>
        <p:nvSpPr>
          <p:cNvPr id="68" name="Ellipse 67">
            <a:extLst>
              <a:ext uri="{FF2B5EF4-FFF2-40B4-BE49-F238E27FC236}">
                <a16:creationId xmlns:a16="http://schemas.microsoft.com/office/drawing/2014/main" id="{D81AFCB4-A0F6-FDD6-4534-F6E8FF6E641F}"/>
              </a:ext>
            </a:extLst>
          </p:cNvPr>
          <p:cNvSpPr/>
          <p:nvPr/>
        </p:nvSpPr>
        <p:spPr bwMode="auto">
          <a:xfrm flipH="1">
            <a:off x="4664384" y="3169489"/>
            <a:ext cx="72615" cy="80126"/>
          </a:xfrm>
          <a:prstGeom prst="ellipse">
            <a:avLst/>
          </a:prstGeom>
          <a:solidFill>
            <a:srgbClr val="FF0000"/>
          </a:solidFill>
          <a:ln w="3175" cap="flat" cmpd="sng" algn="ctr">
            <a:solidFill>
              <a:schemeClr val="tx1"/>
            </a:solidFill>
            <a:prstDash val="solid"/>
            <a:round/>
            <a:headEnd type="none" w="med" len="med"/>
            <a:tailEnd type="none" w="med" len="med"/>
          </a:ln>
          <a:effectLst/>
        </p:spPr>
        <p:txBody>
          <a:bodyPr vert="horz" wrap="square" lIns="36000" tIns="36000" rIns="36000" bIns="36000" numCol="1" rtlCol="0" anchor="t" anchorCtr="0" compatLnSpc="1">
            <a:prstTxWarp prst="textNoShape">
              <a:avLst/>
            </a:prstTxWarp>
          </a:bodyPr>
          <a:lstStyle/>
          <a:p>
            <a:pPr marL="342900" marR="0" indent="-342900" algn="l" defTabSz="914400" rtl="0" eaLnBrk="1" fontAlgn="base" latinLnBrk="0" hangingPunct="1">
              <a:lnSpc>
                <a:spcPct val="100000"/>
              </a:lnSpc>
              <a:spcBef>
                <a:spcPct val="20000"/>
              </a:spcBef>
              <a:spcAft>
                <a:spcPct val="0"/>
              </a:spcAft>
              <a:buClr>
                <a:srgbClr val="E31836"/>
              </a:buClr>
              <a:buSzPct val="130000"/>
              <a:buFont typeface="Wingdings" pitchFamily="2" charset="2"/>
              <a:buNone/>
              <a:tabLst/>
            </a:pPr>
            <a:endParaRPr kumimoji="0" lang="fr-FR" sz="2400" b="0" i="0" u="none" strike="noStrike" cap="none" normalizeH="0" baseline="0">
              <a:ln>
                <a:noFill/>
              </a:ln>
              <a:solidFill>
                <a:schemeClr val="tx1"/>
              </a:solidFill>
              <a:effectLst/>
              <a:latin typeface="Arial" charset="0"/>
              <a:ea typeface="ＭＳ Ｐゴシック" pitchFamily="34" charset="-128"/>
            </a:endParaRPr>
          </a:p>
        </p:txBody>
      </p:sp>
      <p:pic>
        <p:nvPicPr>
          <p:cNvPr id="25" name="Picture 6">
            <a:extLst>
              <a:ext uri="{FF2B5EF4-FFF2-40B4-BE49-F238E27FC236}">
                <a16:creationId xmlns:a16="http://schemas.microsoft.com/office/drawing/2014/main" id="{1040F659-D562-1F77-0D70-E514BA972B6B}"/>
              </a:ext>
            </a:extLst>
          </p:cNvPr>
          <p:cNvPicPr>
            <a:picLocks noChangeAspect="1" noChangeArrowheads="1"/>
          </p:cNvPicPr>
          <p:nvPr/>
        </p:nvPicPr>
        <p:blipFill>
          <a:blip r:embed="rId6" cstate="email">
            <a:clrChange>
              <a:clrFrom>
                <a:srgbClr val="FFFFFF"/>
              </a:clrFrom>
              <a:clrTo>
                <a:srgbClr val="FFFFFF">
                  <a:alpha val="0"/>
                </a:srgbClr>
              </a:clrTo>
            </a:clrChange>
          </a:blip>
          <a:srcRect/>
          <a:stretch>
            <a:fillRect/>
          </a:stretch>
        </p:blipFill>
        <p:spPr bwMode="auto">
          <a:xfrm rot="8823006">
            <a:off x="4691154" y="3147086"/>
            <a:ext cx="593028" cy="397501"/>
          </a:xfrm>
          <a:prstGeom prst="rect">
            <a:avLst/>
          </a:prstGeom>
          <a:noFill/>
          <a:ln w="9525">
            <a:noFill/>
            <a:miter lim="800000"/>
            <a:headEnd/>
            <a:tailEnd/>
          </a:ln>
        </p:spPr>
      </p:pic>
      <p:cxnSp>
        <p:nvCxnSpPr>
          <p:cNvPr id="27" name="Straight Connector 7">
            <a:extLst>
              <a:ext uri="{FF2B5EF4-FFF2-40B4-BE49-F238E27FC236}">
                <a16:creationId xmlns:a16="http://schemas.microsoft.com/office/drawing/2014/main" id="{DEB0963F-9DB6-4EA7-2817-03934AF4DFF6}"/>
              </a:ext>
            </a:extLst>
          </p:cNvPr>
          <p:cNvCxnSpPr>
            <a:cxnSpLocks noChangeShapeType="1"/>
          </p:cNvCxnSpPr>
          <p:nvPr/>
        </p:nvCxnSpPr>
        <p:spPr bwMode="auto">
          <a:xfrm rot="20084604">
            <a:off x="5328615" y="3226274"/>
            <a:ext cx="493619" cy="218683"/>
          </a:xfrm>
          <a:prstGeom prst="line">
            <a:avLst/>
          </a:prstGeom>
          <a:noFill/>
          <a:ln w="28575" algn="ctr">
            <a:solidFill>
              <a:srgbClr val="FF0000"/>
            </a:solidFill>
            <a:round/>
            <a:headEnd/>
            <a:tailEnd/>
          </a:ln>
        </p:spPr>
      </p:cxnSp>
      <p:sp>
        <p:nvSpPr>
          <p:cNvPr id="28" name="Explosion 1 19">
            <a:extLst>
              <a:ext uri="{FF2B5EF4-FFF2-40B4-BE49-F238E27FC236}">
                <a16:creationId xmlns:a16="http://schemas.microsoft.com/office/drawing/2014/main" id="{CFA9DC11-5CAF-04DA-4873-09AA3194D21D}"/>
              </a:ext>
            </a:extLst>
          </p:cNvPr>
          <p:cNvSpPr>
            <a:spLocks noChangeArrowheads="1"/>
          </p:cNvSpPr>
          <p:nvPr/>
        </p:nvSpPr>
        <p:spPr bwMode="auto">
          <a:xfrm rot="20084604">
            <a:off x="5823136" y="3274354"/>
            <a:ext cx="70517" cy="110135"/>
          </a:xfrm>
          <a:prstGeom prst="irregularSeal1">
            <a:avLst/>
          </a:prstGeom>
          <a:solidFill>
            <a:srgbClr val="FF0000"/>
          </a:solidFill>
          <a:ln w="9525" algn="ctr">
            <a:noFill/>
            <a:round/>
            <a:headEnd/>
            <a:tailEnd/>
          </a:ln>
        </p:spPr>
        <p:txBody>
          <a:bodyPr lIns="36000" tIns="36000" rIns="36000" bIns="36000"/>
          <a:lstStyle>
            <a:defPPr>
              <a:defRPr lang="en-AU"/>
            </a:defPPr>
            <a:lvl1pPr algn="l" rtl="0" fontAlgn="base">
              <a:spcBef>
                <a:spcPct val="0"/>
              </a:spcBef>
              <a:spcAft>
                <a:spcPct val="0"/>
              </a:spcAft>
              <a:defRPr sz="2400" kern="1200">
                <a:solidFill>
                  <a:schemeClr val="tx1"/>
                </a:solidFill>
                <a:latin typeface="Arial" pitchFamily="34" charset="0"/>
                <a:ea typeface="MS PGothic"/>
                <a:cs typeface="MS PGothic"/>
              </a:defRPr>
            </a:lvl1pPr>
            <a:lvl2pPr marL="457200" algn="l" rtl="0" fontAlgn="base">
              <a:spcBef>
                <a:spcPct val="0"/>
              </a:spcBef>
              <a:spcAft>
                <a:spcPct val="0"/>
              </a:spcAft>
              <a:defRPr sz="2400" kern="1200">
                <a:solidFill>
                  <a:schemeClr val="tx1"/>
                </a:solidFill>
                <a:latin typeface="Arial" pitchFamily="34" charset="0"/>
                <a:ea typeface="MS PGothic"/>
                <a:cs typeface="MS PGothic"/>
              </a:defRPr>
            </a:lvl2pPr>
            <a:lvl3pPr marL="914400" algn="l" rtl="0" fontAlgn="base">
              <a:spcBef>
                <a:spcPct val="0"/>
              </a:spcBef>
              <a:spcAft>
                <a:spcPct val="0"/>
              </a:spcAft>
              <a:defRPr sz="2400" kern="1200">
                <a:solidFill>
                  <a:schemeClr val="tx1"/>
                </a:solidFill>
                <a:latin typeface="Arial" pitchFamily="34" charset="0"/>
                <a:ea typeface="MS PGothic"/>
                <a:cs typeface="MS PGothic"/>
              </a:defRPr>
            </a:lvl3pPr>
            <a:lvl4pPr marL="1371600" algn="l" rtl="0" fontAlgn="base">
              <a:spcBef>
                <a:spcPct val="0"/>
              </a:spcBef>
              <a:spcAft>
                <a:spcPct val="0"/>
              </a:spcAft>
              <a:defRPr sz="2400" kern="1200">
                <a:solidFill>
                  <a:schemeClr val="tx1"/>
                </a:solidFill>
                <a:latin typeface="Arial" pitchFamily="34" charset="0"/>
                <a:ea typeface="MS PGothic"/>
                <a:cs typeface="MS PGothic"/>
              </a:defRPr>
            </a:lvl4pPr>
            <a:lvl5pPr marL="1828800" algn="l" rtl="0" fontAlgn="base">
              <a:spcBef>
                <a:spcPct val="0"/>
              </a:spcBef>
              <a:spcAft>
                <a:spcPct val="0"/>
              </a:spcAft>
              <a:defRPr sz="2400" kern="1200">
                <a:solidFill>
                  <a:schemeClr val="tx1"/>
                </a:solidFill>
                <a:latin typeface="Arial" pitchFamily="34" charset="0"/>
                <a:ea typeface="MS PGothic"/>
                <a:cs typeface="MS PGothic"/>
              </a:defRPr>
            </a:lvl5pPr>
            <a:lvl6pPr marL="2286000" algn="l" defTabSz="914400" rtl="0" eaLnBrk="1" latinLnBrk="0" hangingPunct="1">
              <a:defRPr sz="2400" kern="1200">
                <a:solidFill>
                  <a:schemeClr val="tx1"/>
                </a:solidFill>
                <a:latin typeface="Arial" pitchFamily="34" charset="0"/>
                <a:ea typeface="MS PGothic"/>
                <a:cs typeface="MS PGothic"/>
              </a:defRPr>
            </a:lvl6pPr>
            <a:lvl7pPr marL="2743200" algn="l" defTabSz="914400" rtl="0" eaLnBrk="1" latinLnBrk="0" hangingPunct="1">
              <a:defRPr sz="2400" kern="1200">
                <a:solidFill>
                  <a:schemeClr val="tx1"/>
                </a:solidFill>
                <a:latin typeface="Arial" pitchFamily="34" charset="0"/>
                <a:ea typeface="MS PGothic"/>
                <a:cs typeface="MS PGothic"/>
              </a:defRPr>
            </a:lvl7pPr>
            <a:lvl8pPr marL="3200400" algn="l" defTabSz="914400" rtl="0" eaLnBrk="1" latinLnBrk="0" hangingPunct="1">
              <a:defRPr sz="2400" kern="1200">
                <a:solidFill>
                  <a:schemeClr val="tx1"/>
                </a:solidFill>
                <a:latin typeface="Arial" pitchFamily="34" charset="0"/>
                <a:ea typeface="MS PGothic"/>
                <a:cs typeface="MS PGothic"/>
              </a:defRPr>
            </a:lvl8pPr>
            <a:lvl9pPr marL="3657600" algn="l" defTabSz="914400" rtl="0" eaLnBrk="1" latinLnBrk="0" hangingPunct="1">
              <a:defRPr sz="2400" kern="1200">
                <a:solidFill>
                  <a:schemeClr val="tx1"/>
                </a:solidFill>
                <a:latin typeface="Arial" pitchFamily="34" charset="0"/>
                <a:ea typeface="MS PGothic"/>
                <a:cs typeface="MS PGothic"/>
              </a:defRPr>
            </a:lvl9pPr>
          </a:lstStyle>
          <a:p>
            <a:pPr marL="342900" indent="-342900" algn="l"/>
            <a:endParaRPr lang="en-US"/>
          </a:p>
        </p:txBody>
      </p:sp>
      <p:sp>
        <p:nvSpPr>
          <p:cNvPr id="29" name="Oval 9">
            <a:extLst>
              <a:ext uri="{FF2B5EF4-FFF2-40B4-BE49-F238E27FC236}">
                <a16:creationId xmlns:a16="http://schemas.microsoft.com/office/drawing/2014/main" id="{91FACC21-C47E-261E-F4E8-67FA53F541A7}"/>
              </a:ext>
            </a:extLst>
          </p:cNvPr>
          <p:cNvSpPr>
            <a:spLocks noChangeArrowheads="1"/>
          </p:cNvSpPr>
          <p:nvPr/>
        </p:nvSpPr>
        <p:spPr bwMode="auto">
          <a:xfrm rot="20084604">
            <a:off x="5845937" y="3315055"/>
            <a:ext cx="23506" cy="25748"/>
          </a:xfrm>
          <a:prstGeom prst="ellipse">
            <a:avLst/>
          </a:prstGeom>
          <a:solidFill>
            <a:schemeClr val="bg1"/>
          </a:solidFill>
          <a:ln w="9525" algn="ctr">
            <a:noFill/>
            <a:round/>
            <a:headEnd/>
            <a:tailEnd/>
          </a:ln>
        </p:spPr>
        <p:txBody>
          <a:bodyPr lIns="36000" tIns="36000" rIns="36000" bIns="36000"/>
          <a:lstStyle>
            <a:defPPr>
              <a:defRPr lang="en-AU"/>
            </a:defPPr>
            <a:lvl1pPr algn="l" rtl="0" fontAlgn="base">
              <a:spcBef>
                <a:spcPct val="0"/>
              </a:spcBef>
              <a:spcAft>
                <a:spcPct val="0"/>
              </a:spcAft>
              <a:defRPr sz="2400" kern="1200">
                <a:solidFill>
                  <a:schemeClr val="tx1"/>
                </a:solidFill>
                <a:latin typeface="Arial" pitchFamily="34" charset="0"/>
                <a:ea typeface="MS PGothic"/>
                <a:cs typeface="MS PGothic"/>
              </a:defRPr>
            </a:lvl1pPr>
            <a:lvl2pPr marL="457200" algn="l" rtl="0" fontAlgn="base">
              <a:spcBef>
                <a:spcPct val="0"/>
              </a:spcBef>
              <a:spcAft>
                <a:spcPct val="0"/>
              </a:spcAft>
              <a:defRPr sz="2400" kern="1200">
                <a:solidFill>
                  <a:schemeClr val="tx1"/>
                </a:solidFill>
                <a:latin typeface="Arial" pitchFamily="34" charset="0"/>
                <a:ea typeface="MS PGothic"/>
                <a:cs typeface="MS PGothic"/>
              </a:defRPr>
            </a:lvl2pPr>
            <a:lvl3pPr marL="914400" algn="l" rtl="0" fontAlgn="base">
              <a:spcBef>
                <a:spcPct val="0"/>
              </a:spcBef>
              <a:spcAft>
                <a:spcPct val="0"/>
              </a:spcAft>
              <a:defRPr sz="2400" kern="1200">
                <a:solidFill>
                  <a:schemeClr val="tx1"/>
                </a:solidFill>
                <a:latin typeface="Arial" pitchFamily="34" charset="0"/>
                <a:ea typeface="MS PGothic"/>
                <a:cs typeface="MS PGothic"/>
              </a:defRPr>
            </a:lvl3pPr>
            <a:lvl4pPr marL="1371600" algn="l" rtl="0" fontAlgn="base">
              <a:spcBef>
                <a:spcPct val="0"/>
              </a:spcBef>
              <a:spcAft>
                <a:spcPct val="0"/>
              </a:spcAft>
              <a:defRPr sz="2400" kern="1200">
                <a:solidFill>
                  <a:schemeClr val="tx1"/>
                </a:solidFill>
                <a:latin typeface="Arial" pitchFamily="34" charset="0"/>
                <a:ea typeface="MS PGothic"/>
                <a:cs typeface="MS PGothic"/>
              </a:defRPr>
            </a:lvl4pPr>
            <a:lvl5pPr marL="1828800" algn="l" rtl="0" fontAlgn="base">
              <a:spcBef>
                <a:spcPct val="0"/>
              </a:spcBef>
              <a:spcAft>
                <a:spcPct val="0"/>
              </a:spcAft>
              <a:defRPr sz="2400" kern="1200">
                <a:solidFill>
                  <a:schemeClr val="tx1"/>
                </a:solidFill>
                <a:latin typeface="Arial" pitchFamily="34" charset="0"/>
                <a:ea typeface="MS PGothic"/>
                <a:cs typeface="MS PGothic"/>
              </a:defRPr>
            </a:lvl5pPr>
            <a:lvl6pPr marL="2286000" algn="l" defTabSz="914400" rtl="0" eaLnBrk="1" latinLnBrk="0" hangingPunct="1">
              <a:defRPr sz="2400" kern="1200">
                <a:solidFill>
                  <a:schemeClr val="tx1"/>
                </a:solidFill>
                <a:latin typeface="Arial" pitchFamily="34" charset="0"/>
                <a:ea typeface="MS PGothic"/>
                <a:cs typeface="MS PGothic"/>
              </a:defRPr>
            </a:lvl6pPr>
            <a:lvl7pPr marL="2743200" algn="l" defTabSz="914400" rtl="0" eaLnBrk="1" latinLnBrk="0" hangingPunct="1">
              <a:defRPr sz="2400" kern="1200">
                <a:solidFill>
                  <a:schemeClr val="tx1"/>
                </a:solidFill>
                <a:latin typeface="Arial" pitchFamily="34" charset="0"/>
                <a:ea typeface="MS PGothic"/>
                <a:cs typeface="MS PGothic"/>
              </a:defRPr>
            </a:lvl7pPr>
            <a:lvl8pPr marL="3200400" algn="l" defTabSz="914400" rtl="0" eaLnBrk="1" latinLnBrk="0" hangingPunct="1">
              <a:defRPr sz="2400" kern="1200">
                <a:solidFill>
                  <a:schemeClr val="tx1"/>
                </a:solidFill>
                <a:latin typeface="Arial" pitchFamily="34" charset="0"/>
                <a:ea typeface="MS PGothic"/>
                <a:cs typeface="MS PGothic"/>
              </a:defRPr>
            </a:lvl8pPr>
            <a:lvl9pPr marL="3657600" algn="l" defTabSz="914400" rtl="0" eaLnBrk="1" latinLnBrk="0" hangingPunct="1">
              <a:defRPr sz="2400" kern="1200">
                <a:solidFill>
                  <a:schemeClr val="tx1"/>
                </a:solidFill>
                <a:latin typeface="Arial" pitchFamily="34" charset="0"/>
                <a:ea typeface="MS PGothic"/>
                <a:cs typeface="MS PGothic"/>
              </a:defRPr>
            </a:lvl9pPr>
          </a:lstStyle>
          <a:p>
            <a:pPr marL="342900" indent="-342900" algn="l"/>
            <a:endParaRPr lang="en-US"/>
          </a:p>
        </p:txBody>
      </p:sp>
    </p:spTree>
    <p:extLst>
      <p:ext uri="{BB962C8B-B14F-4D97-AF65-F5344CB8AC3E}">
        <p14:creationId xmlns:p14="http://schemas.microsoft.com/office/powerpoint/2010/main" val="781014385"/>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9"/>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9"/>
                                        </p:tgtEl>
                                      </p:cBhvr>
                                    </p:cmd>
                                  </p:childTnLst>
                                </p:cTn>
                              </p:par>
                            </p:childTnLst>
                          </p:cTn>
                        </p:par>
                      </p:childTnLst>
                    </p:cTn>
                  </p:par>
                </p:childTnLst>
              </p:cTn>
              <p:nextCondLst>
                <p:cond evt="onClick" delay="0">
                  <p:tgtEl>
                    <p:spTgt spid="19"/>
                  </p:tgtEl>
                </p:cond>
              </p:nextCondLst>
            </p:seq>
            <p:video>
              <p:cMediaNode vol="80000">
                <p:cTn id="7" fill="hold" display="0">
                  <p:stCondLst>
                    <p:cond delay="indefinite"/>
                  </p:stCondLst>
                </p:cTn>
                <p:tgtEl>
                  <p:spTgt spid="19"/>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détection automatique d’incendie</a:t>
            </a:r>
          </a:p>
        </p:txBody>
      </p:sp>
      <p:graphicFrame>
        <p:nvGraphicFramePr>
          <p:cNvPr id="20" name="Tableau 19"/>
          <p:cNvGraphicFramePr>
            <a:graphicFrameLocks noGrp="1"/>
          </p:cNvGraphicFramePr>
          <p:nvPr>
            <p:extLst>
              <p:ext uri="{D42A27DB-BD31-4B8C-83A1-F6EECF244321}">
                <p14:modId xmlns:p14="http://schemas.microsoft.com/office/powerpoint/2010/main" val="3868766179"/>
              </p:ext>
            </p:extLst>
          </p:nvPr>
        </p:nvGraphicFramePr>
        <p:xfrm>
          <a:off x="273392" y="1458974"/>
          <a:ext cx="7899008" cy="3184920"/>
        </p:xfrm>
        <a:graphic>
          <a:graphicData uri="http://schemas.openxmlformats.org/drawingml/2006/table">
            <a:tbl>
              <a:tblPr firstRow="1" bandRow="1">
                <a:tableStyleId>{5C22544A-7EE6-4342-B048-85BDC9FD1C3A}</a:tableStyleId>
              </a:tblPr>
              <a:tblGrid>
                <a:gridCol w="1072274">
                  <a:extLst>
                    <a:ext uri="{9D8B030D-6E8A-4147-A177-3AD203B41FA5}">
                      <a16:colId xmlns:a16="http://schemas.microsoft.com/office/drawing/2014/main" val="20000"/>
                    </a:ext>
                  </a:extLst>
                </a:gridCol>
                <a:gridCol w="1180754">
                  <a:extLst>
                    <a:ext uri="{9D8B030D-6E8A-4147-A177-3AD203B41FA5}">
                      <a16:colId xmlns:a16="http://schemas.microsoft.com/office/drawing/2014/main" val="20001"/>
                    </a:ext>
                  </a:extLst>
                </a:gridCol>
                <a:gridCol w="677428">
                  <a:extLst>
                    <a:ext uri="{9D8B030D-6E8A-4147-A177-3AD203B41FA5}">
                      <a16:colId xmlns:a16="http://schemas.microsoft.com/office/drawing/2014/main" val="20002"/>
                    </a:ext>
                  </a:extLst>
                </a:gridCol>
                <a:gridCol w="864096">
                  <a:extLst>
                    <a:ext uri="{9D8B030D-6E8A-4147-A177-3AD203B41FA5}">
                      <a16:colId xmlns:a16="http://schemas.microsoft.com/office/drawing/2014/main" val="20003"/>
                    </a:ext>
                  </a:extLst>
                </a:gridCol>
                <a:gridCol w="936104">
                  <a:extLst>
                    <a:ext uri="{9D8B030D-6E8A-4147-A177-3AD203B41FA5}">
                      <a16:colId xmlns:a16="http://schemas.microsoft.com/office/drawing/2014/main" val="956801870"/>
                    </a:ext>
                  </a:extLst>
                </a:gridCol>
                <a:gridCol w="864096">
                  <a:extLst>
                    <a:ext uri="{9D8B030D-6E8A-4147-A177-3AD203B41FA5}">
                      <a16:colId xmlns:a16="http://schemas.microsoft.com/office/drawing/2014/main" val="20004"/>
                    </a:ext>
                  </a:extLst>
                </a:gridCol>
                <a:gridCol w="648072">
                  <a:extLst>
                    <a:ext uri="{9D8B030D-6E8A-4147-A177-3AD203B41FA5}">
                      <a16:colId xmlns:a16="http://schemas.microsoft.com/office/drawing/2014/main" val="20005"/>
                    </a:ext>
                  </a:extLst>
                </a:gridCol>
                <a:gridCol w="1656184">
                  <a:extLst>
                    <a:ext uri="{9D8B030D-6E8A-4147-A177-3AD203B41FA5}">
                      <a16:colId xmlns:a16="http://schemas.microsoft.com/office/drawing/2014/main" val="20006"/>
                    </a:ext>
                  </a:extLst>
                </a:gridCol>
              </a:tblGrid>
              <a:tr h="447000">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fr-FR" sz="900" b="1" cap="small" dirty="0">
                          <a:solidFill>
                            <a:schemeClr val="tx1">
                              <a:lumMod val="65000"/>
                              <a:lumOff val="35000"/>
                            </a:schemeClr>
                          </a:solidFill>
                        </a:rPr>
                        <a:t>gamme</a:t>
                      </a:r>
                    </a:p>
                  </a:txBody>
                  <a:tcPr anchor="ctr">
                    <a:solidFill>
                      <a:schemeClr val="accent1">
                        <a:lumMod val="20000"/>
                        <a:lumOff val="80000"/>
                      </a:scheme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fr-FR" sz="900" cap="small" dirty="0">
                          <a:solidFill>
                            <a:schemeClr val="tx1">
                              <a:lumMod val="65000"/>
                              <a:lumOff val="35000"/>
                            </a:schemeClr>
                          </a:solidFill>
                        </a:rPr>
                        <a:t>optique</a:t>
                      </a:r>
                    </a:p>
                  </a:txBody>
                  <a:tcPr anchor="ctr">
                    <a:solidFill>
                      <a:schemeClr val="accent1">
                        <a:lumMod val="20000"/>
                        <a:lumOff val="80000"/>
                      </a:scheme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fr-FR" sz="900" cap="small" dirty="0">
                          <a:solidFill>
                            <a:schemeClr val="tx1">
                              <a:lumMod val="65000"/>
                              <a:lumOff val="35000"/>
                            </a:schemeClr>
                          </a:solidFill>
                        </a:rPr>
                        <a:t>Optique</a:t>
                      </a:r>
                      <a:r>
                        <a:rPr lang="fr-FR" sz="900" cap="small" baseline="0" dirty="0">
                          <a:solidFill>
                            <a:schemeClr val="tx1">
                              <a:lumMod val="65000"/>
                              <a:lumOff val="35000"/>
                            </a:schemeClr>
                          </a:solidFill>
                        </a:rPr>
                        <a:t> </a:t>
                      </a:r>
                    </a:p>
                    <a:p>
                      <a:pPr algn="ctr"/>
                      <a:r>
                        <a:rPr lang="fr-FR" sz="900" cap="small" baseline="0" dirty="0">
                          <a:solidFill>
                            <a:schemeClr val="tx1">
                              <a:lumMod val="65000"/>
                              <a:lumOff val="35000"/>
                            </a:schemeClr>
                          </a:solidFill>
                        </a:rPr>
                        <a:t>laser</a:t>
                      </a:r>
                      <a:endParaRPr lang="fr-FR" sz="900" cap="small" dirty="0">
                        <a:solidFill>
                          <a:schemeClr val="tx1">
                            <a:lumMod val="65000"/>
                            <a:lumOff val="35000"/>
                          </a:schemeClr>
                        </a:solidFill>
                      </a:endParaRPr>
                    </a:p>
                  </a:txBody>
                  <a:tcPr anchor="ctr">
                    <a:solidFill>
                      <a:schemeClr val="accent1">
                        <a:lumMod val="20000"/>
                        <a:lumOff val="80000"/>
                      </a:scheme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fr-FR" sz="900" cap="small" dirty="0">
                          <a:solidFill>
                            <a:schemeClr val="tx1">
                              <a:lumMod val="65000"/>
                              <a:lumOff val="35000"/>
                            </a:schemeClr>
                          </a:solidFill>
                        </a:rPr>
                        <a:t>combiné</a:t>
                      </a:r>
                    </a:p>
                  </a:txBody>
                  <a:tcPr anchor="ctr">
                    <a:solidFill>
                      <a:schemeClr val="accent1">
                        <a:lumMod val="20000"/>
                        <a:lumOff val="80000"/>
                      </a:schemeClr>
                    </a:solidFill>
                  </a:tcPr>
                </a:tc>
                <a:tc>
                  <a:txBody>
                    <a:bodyPr/>
                    <a:lstStyle/>
                    <a:p>
                      <a:pPr algn="ctr"/>
                      <a:r>
                        <a:rPr lang="fr-FR" sz="900" cap="small" dirty="0">
                          <a:solidFill>
                            <a:schemeClr val="tx1">
                              <a:lumMod val="65000"/>
                              <a:lumOff val="35000"/>
                            </a:schemeClr>
                          </a:solidFill>
                        </a:rPr>
                        <a:t>aspiration</a:t>
                      </a:r>
                    </a:p>
                  </a:txBody>
                  <a:tcPr anchor="ctr">
                    <a:solidFill>
                      <a:schemeClr val="accent1">
                        <a:lumMod val="20000"/>
                        <a:lumOff val="80000"/>
                      </a:scheme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fr-FR" sz="900" cap="small" dirty="0">
                          <a:solidFill>
                            <a:schemeClr val="tx1">
                              <a:lumMod val="65000"/>
                              <a:lumOff val="35000"/>
                            </a:schemeClr>
                          </a:solidFill>
                        </a:rPr>
                        <a:t>Optique</a:t>
                      </a:r>
                    </a:p>
                    <a:p>
                      <a:pPr algn="ctr"/>
                      <a:r>
                        <a:rPr lang="fr-FR" sz="900" cap="small" dirty="0">
                          <a:solidFill>
                            <a:schemeClr val="tx1">
                              <a:lumMod val="65000"/>
                              <a:lumOff val="35000"/>
                            </a:schemeClr>
                          </a:solidFill>
                        </a:rPr>
                        <a:t>linéaire</a:t>
                      </a:r>
                    </a:p>
                  </a:txBody>
                  <a:tcPr anchor="ctr">
                    <a:solidFill>
                      <a:schemeClr val="accent1">
                        <a:lumMod val="20000"/>
                        <a:lumOff val="80000"/>
                      </a:schemeClr>
                    </a:solidFill>
                  </a:tcPr>
                </a:tc>
                <a:tc>
                  <a:txBody>
                    <a:bodyPr/>
                    <a:lstStyle/>
                    <a:p>
                      <a:pPr algn="ctr"/>
                      <a:r>
                        <a:rPr lang="fr-FR" sz="900" cap="small" dirty="0">
                          <a:solidFill>
                            <a:schemeClr val="tx1">
                              <a:lumMod val="65000"/>
                              <a:lumOff val="35000"/>
                            </a:schemeClr>
                          </a:solidFill>
                        </a:rPr>
                        <a:t>ATEX</a:t>
                      </a:r>
                    </a:p>
                  </a:txBody>
                  <a:tcPr anchor="ctr">
                    <a:solidFill>
                      <a:schemeClr val="accent1">
                        <a:lumMod val="20000"/>
                        <a:lumOff val="80000"/>
                      </a:schemeClr>
                    </a:solidFill>
                  </a:tcPr>
                </a:tc>
                <a:tc>
                  <a:txBody>
                    <a:bodyPr/>
                    <a:lstStyle/>
                    <a:p>
                      <a:pPr algn="ctr"/>
                      <a:r>
                        <a:rPr lang="fr-FR" sz="900" cap="small" dirty="0">
                          <a:solidFill>
                            <a:schemeClr val="tx1">
                              <a:lumMod val="65000"/>
                              <a:lumOff val="35000"/>
                            </a:schemeClr>
                          </a:solidFill>
                        </a:rPr>
                        <a:t>Produits spécifiques</a:t>
                      </a:r>
                    </a:p>
                    <a:p>
                      <a:pPr algn="ctr"/>
                      <a:endParaRPr lang="fr-FR" sz="700" cap="small" dirty="0">
                        <a:solidFill>
                          <a:schemeClr val="tx1">
                            <a:lumMod val="65000"/>
                            <a:lumOff val="35000"/>
                          </a:schemeClr>
                        </a:solidFill>
                      </a:endParaRPr>
                    </a:p>
                    <a:p>
                      <a:pPr algn="ctr"/>
                      <a:r>
                        <a:rPr lang="fr-FR" sz="700" b="0" cap="small" dirty="0">
                          <a:solidFill>
                            <a:schemeClr val="tx1">
                              <a:lumMod val="65000"/>
                              <a:lumOff val="35000"/>
                            </a:schemeClr>
                          </a:solidFill>
                        </a:rPr>
                        <a:t>(fonction essentielle)</a:t>
                      </a:r>
                    </a:p>
                  </a:txBody>
                  <a:tcPr anchor="ctr">
                    <a:solidFill>
                      <a:schemeClr val="accent1">
                        <a:lumMod val="20000"/>
                        <a:lumOff val="80000"/>
                      </a:schemeClr>
                    </a:solidFill>
                  </a:tcPr>
                </a:tc>
                <a:extLst>
                  <a:ext uri="{0D108BD9-81ED-4DB2-BD59-A6C34878D82A}">
                    <a16:rowId xmlns:a16="http://schemas.microsoft.com/office/drawing/2014/main" val="10000"/>
                  </a:ext>
                </a:extLst>
              </a:tr>
              <a:tr h="4470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fr-FR" sz="900" b="1" cap="small" dirty="0">
                          <a:solidFill>
                            <a:schemeClr val="tx1">
                              <a:lumMod val="65000"/>
                              <a:lumOff val="35000"/>
                            </a:schemeClr>
                          </a:solidFill>
                        </a:rPr>
                        <a:t> Domestique</a:t>
                      </a:r>
                    </a:p>
                    <a:p>
                      <a:pPr algn="l"/>
                      <a:r>
                        <a:rPr lang="fr-FR" sz="700" b="0" i="1" cap="small" dirty="0">
                          <a:solidFill>
                            <a:schemeClr val="tx1">
                              <a:lumMod val="65000"/>
                              <a:lumOff val="35000"/>
                            </a:schemeClr>
                          </a:solidFill>
                        </a:rPr>
                        <a:t>(interdit sur un SSI)</a:t>
                      </a:r>
                    </a:p>
                  </a:txBody>
                  <a:tcP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solidFill>
                      <a:schemeClr val="accent6">
                        <a:lumMod val="20000"/>
                        <a:lumOff val="8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noFill/>
                  </a:tcPr>
                </a:tc>
                <a:tc>
                  <a:txBody>
                    <a:bodyPr/>
                    <a:lstStyle/>
                    <a:p>
                      <a:endParaRPr lang="fr-FR" sz="900" cap="small" dirty="0"/>
                    </a:p>
                  </a:txBody>
                  <a:tcP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noFill/>
                  </a:tcPr>
                </a:tc>
                <a:tc>
                  <a:txBody>
                    <a:bodyPr/>
                    <a:lstStyle/>
                    <a:p>
                      <a:endParaRPr lang="fr-FR" sz="900" cap="small" dirty="0"/>
                    </a:p>
                  </a:txBody>
                  <a:tcPr>
                    <a:noFill/>
                  </a:tcPr>
                </a:tc>
                <a:tc>
                  <a:txBody>
                    <a:bodyPr/>
                    <a:lstStyle/>
                    <a:p>
                      <a:endParaRPr lang="fr-FR" sz="900" cap="small" dirty="0"/>
                    </a:p>
                  </a:txBody>
                  <a:tcPr>
                    <a:noFill/>
                  </a:tcPr>
                </a:tc>
                <a:extLst>
                  <a:ext uri="{0D108BD9-81ED-4DB2-BD59-A6C34878D82A}">
                    <a16:rowId xmlns:a16="http://schemas.microsoft.com/office/drawing/2014/main" val="10001"/>
                  </a:ext>
                </a:extLst>
              </a:tr>
              <a:tr h="4470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fr-FR" sz="900" b="1" cap="small" dirty="0">
                          <a:solidFill>
                            <a:schemeClr val="tx1">
                              <a:lumMod val="65000"/>
                              <a:lumOff val="35000"/>
                            </a:schemeClr>
                          </a:solidFill>
                        </a:rPr>
                        <a:t>Collective</a:t>
                      </a:r>
                    </a:p>
                  </a:txBody>
                  <a:tcPr>
                    <a:solidFill>
                      <a:schemeClr val="bg1">
                        <a:lumMod val="85000"/>
                      </a:schemeClr>
                    </a:solidFill>
                  </a:tcPr>
                </a:tc>
                <a:tc rowSpan="2">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solidFill>
                      <a:schemeClr val="bg1">
                        <a:lumMod val="8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noFill/>
                  </a:tcPr>
                </a:tc>
                <a:tc rowSpan="2">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solidFill>
                      <a:schemeClr val="bg1">
                        <a:lumMod val="85000"/>
                      </a:schemeClr>
                    </a:solidFill>
                  </a:tcPr>
                </a:tc>
                <a:tc rowSpan="2">
                  <a:txBody>
                    <a:bodyPr/>
                    <a:lstStyle/>
                    <a:p>
                      <a:endParaRPr lang="fr-FR" sz="900" cap="small" dirty="0"/>
                    </a:p>
                  </a:txBody>
                  <a:tcPr>
                    <a:solidFill>
                      <a:schemeClr val="bg1">
                        <a:lumMod val="85000"/>
                      </a:schemeClr>
                    </a:solidFill>
                  </a:tcPr>
                </a:tc>
                <a:tc rowSpan="2">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noFill/>
                  </a:tcPr>
                </a:tc>
                <a:tc>
                  <a:txBody>
                    <a:bodyPr/>
                    <a:lstStyle/>
                    <a:p>
                      <a:endParaRPr lang="fr-FR" sz="900" cap="small" dirty="0"/>
                    </a:p>
                  </a:txBody>
                  <a:tcPr>
                    <a:noFill/>
                  </a:tcPr>
                </a:tc>
                <a:tc rowSpan="2">
                  <a:txBody>
                    <a:bodyPr/>
                    <a:lstStyle/>
                    <a:p>
                      <a:endParaRPr lang="fr-FR" sz="900" cap="small" dirty="0"/>
                    </a:p>
                  </a:txBody>
                  <a:tcPr>
                    <a:solidFill>
                      <a:schemeClr val="bg1">
                        <a:lumMod val="85000"/>
                      </a:schemeClr>
                    </a:solidFill>
                  </a:tcPr>
                </a:tc>
                <a:extLst>
                  <a:ext uri="{0D108BD9-81ED-4DB2-BD59-A6C34878D82A}">
                    <a16:rowId xmlns:a16="http://schemas.microsoft.com/office/drawing/2014/main" val="10002"/>
                  </a:ext>
                </a:extLst>
              </a:tr>
              <a:tr h="4470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fr-FR" sz="900" b="1" cap="small" dirty="0">
                          <a:solidFill>
                            <a:schemeClr val="tx1">
                              <a:lumMod val="65000"/>
                              <a:lumOff val="35000"/>
                            </a:schemeClr>
                          </a:solidFill>
                        </a:rPr>
                        <a:t>collective + </a:t>
                      </a:r>
                    </a:p>
                  </a:txBody>
                  <a:tcPr>
                    <a:solidFill>
                      <a:schemeClr val="bg1">
                        <a:lumMod val="85000"/>
                      </a:schemeClr>
                    </a:solidFill>
                  </a:tcPr>
                </a:tc>
                <a:tc vMerge="1">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solidFill>
                      <a:schemeClr val="bg2">
                        <a:lumMod val="9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noFill/>
                  </a:tcPr>
                </a:tc>
                <a:tc vMerge="1">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solidFill>
                      <a:schemeClr val="bg2">
                        <a:lumMod val="90000"/>
                      </a:schemeClr>
                    </a:solidFill>
                  </a:tcPr>
                </a:tc>
                <a:tc vMerge="1">
                  <a:txBody>
                    <a:bodyPr/>
                    <a:lstStyle/>
                    <a:p>
                      <a:endParaRPr lang="fr-FR"/>
                    </a:p>
                  </a:txBody>
                  <a:tcPr/>
                </a:tc>
                <a:tc vMerge="1">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noFill/>
                  </a:tcPr>
                </a:tc>
                <a:tc>
                  <a:txBody>
                    <a:bodyPr/>
                    <a:lstStyle/>
                    <a:p>
                      <a:endParaRPr lang="fr-FR" sz="900" cap="small" dirty="0"/>
                    </a:p>
                  </a:txBody>
                  <a:tcPr>
                    <a:noFill/>
                  </a:tcPr>
                </a:tc>
                <a:tc vMerge="1">
                  <a:txBody>
                    <a:bodyPr/>
                    <a:lstStyle/>
                    <a:p>
                      <a:endParaRPr lang="fr-FR" sz="900" cap="small" dirty="0"/>
                    </a:p>
                  </a:txBody>
                  <a:tcPr>
                    <a:solidFill>
                      <a:schemeClr val="bg2">
                        <a:lumMod val="90000"/>
                      </a:schemeClr>
                    </a:solidFill>
                  </a:tcPr>
                </a:tc>
                <a:extLst>
                  <a:ext uri="{0D108BD9-81ED-4DB2-BD59-A6C34878D82A}">
                    <a16:rowId xmlns:a16="http://schemas.microsoft.com/office/drawing/2014/main" val="10003"/>
                  </a:ext>
                </a:extLst>
              </a:tr>
              <a:tr h="4470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fr-FR" sz="900" b="1" cap="small" baseline="0" dirty="0">
                          <a:solidFill>
                            <a:schemeClr val="tx1">
                              <a:lumMod val="65000"/>
                              <a:lumOff val="35000"/>
                            </a:schemeClr>
                          </a:solidFill>
                        </a:rPr>
                        <a:t>Adressée + </a:t>
                      </a:r>
                    </a:p>
                  </a:txBody>
                  <a:tcPr>
                    <a:solidFill>
                      <a:schemeClr val="bg1">
                        <a:lumMod val="7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solidFill>
                      <a:schemeClr val="bg1">
                        <a:lumMod val="7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solidFill>
                      <a:schemeClr val="bg1">
                        <a:lumMod val="7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solidFill>
                      <a:schemeClr val="bg1">
                        <a:lumMod val="75000"/>
                      </a:schemeClr>
                    </a:solidFill>
                  </a:tcPr>
                </a:tc>
                <a:tc>
                  <a:txBody>
                    <a:bodyPr/>
                    <a:lstStyle/>
                    <a:p>
                      <a:endParaRPr lang="fr-FR" sz="900" cap="small" dirty="0"/>
                    </a:p>
                  </a:txBody>
                  <a:tcP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noFill/>
                  </a:tcPr>
                </a:tc>
                <a:tc>
                  <a:txBody>
                    <a:bodyPr/>
                    <a:lstStyle/>
                    <a:p>
                      <a:endParaRPr lang="fr-FR" sz="900" cap="small" dirty="0"/>
                    </a:p>
                  </a:txBody>
                  <a:tcPr>
                    <a:noFill/>
                  </a:tcPr>
                </a:tc>
                <a:tc>
                  <a:txBody>
                    <a:bodyPr/>
                    <a:lstStyle/>
                    <a:p>
                      <a:endParaRPr lang="fr-FR" sz="900" cap="small" dirty="0"/>
                    </a:p>
                  </a:txBody>
                  <a:tcPr>
                    <a:noFill/>
                  </a:tcPr>
                </a:tc>
                <a:extLst>
                  <a:ext uri="{0D108BD9-81ED-4DB2-BD59-A6C34878D82A}">
                    <a16:rowId xmlns:a16="http://schemas.microsoft.com/office/drawing/2014/main" val="10004"/>
                  </a:ext>
                </a:extLst>
              </a:tr>
              <a:tr h="47804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fr-FR" sz="900" b="1" cap="small" dirty="0">
                          <a:solidFill>
                            <a:schemeClr val="tx1">
                              <a:lumMod val="65000"/>
                              <a:lumOff val="35000"/>
                            </a:schemeClr>
                          </a:solidFill>
                        </a:rPr>
                        <a:t>Adressée +</a:t>
                      </a:r>
                    </a:p>
                    <a:p>
                      <a:pPr algn="l"/>
                      <a:r>
                        <a:rPr lang="fr-FR" sz="900" b="1" cap="small" dirty="0">
                          <a:solidFill>
                            <a:schemeClr val="tx1">
                              <a:lumMod val="65000"/>
                              <a:lumOff val="35000"/>
                            </a:schemeClr>
                          </a:solidFill>
                        </a:rPr>
                        <a:t>Radio</a:t>
                      </a:r>
                    </a:p>
                    <a:p>
                      <a:pPr algn="l"/>
                      <a:endParaRPr lang="fr-FR" sz="900" b="1" cap="small" dirty="0">
                        <a:solidFill>
                          <a:schemeClr val="tx1">
                            <a:lumMod val="65000"/>
                            <a:lumOff val="35000"/>
                          </a:schemeClr>
                        </a:solidFill>
                      </a:endParaRPr>
                    </a:p>
                  </a:txBody>
                  <a:tcPr>
                    <a:solidFill>
                      <a:schemeClr val="bg2">
                        <a:lumMod val="7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870" cap="small" dirty="0"/>
                    </a:p>
                  </a:txBody>
                  <a:tcPr>
                    <a:solidFill>
                      <a:schemeClr val="bg2">
                        <a:lumMod val="7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solidFill>
                      <a:schemeClr val="bg2">
                        <a:lumMod val="75000"/>
                      </a:schemeClr>
                    </a:solidFill>
                  </a:tcPr>
                </a:tc>
                <a:tc>
                  <a:txBody>
                    <a:bodyPr/>
                    <a:lstStyle/>
                    <a:p>
                      <a:endParaRPr lang="fr-FR" sz="900" cap="small" dirty="0"/>
                    </a:p>
                  </a:txBody>
                  <a:tcP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noFill/>
                  </a:tcPr>
                </a:tc>
                <a:tc>
                  <a:txBody>
                    <a:bodyPr/>
                    <a:lstStyle/>
                    <a:p>
                      <a:endParaRPr lang="fr-FR" sz="900" cap="small" dirty="0"/>
                    </a:p>
                  </a:txBody>
                  <a:tcPr>
                    <a:noFill/>
                  </a:tcPr>
                </a:tc>
                <a:tc>
                  <a:txBody>
                    <a:bodyPr/>
                    <a:lstStyle/>
                    <a:p>
                      <a:endParaRPr lang="fr-FR" sz="900" cap="small" dirty="0"/>
                    </a:p>
                  </a:txBody>
                  <a:tcPr>
                    <a:noFill/>
                  </a:tcPr>
                </a:tc>
                <a:extLst>
                  <a:ext uri="{0D108BD9-81ED-4DB2-BD59-A6C34878D82A}">
                    <a16:rowId xmlns:a16="http://schemas.microsoft.com/office/drawing/2014/main" val="10005"/>
                  </a:ext>
                </a:extLst>
              </a:tr>
              <a:tr h="447000">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fr-FR" sz="900" b="1" cap="small" dirty="0">
                          <a:solidFill>
                            <a:schemeClr val="tx1">
                              <a:lumMod val="65000"/>
                              <a:lumOff val="35000"/>
                            </a:schemeClr>
                          </a:solidFill>
                        </a:rPr>
                        <a:t>risques</a:t>
                      </a:r>
                      <a:r>
                        <a:rPr lang="fr-FR" sz="900" b="1" cap="small" baseline="0" dirty="0">
                          <a:solidFill>
                            <a:schemeClr val="tx1">
                              <a:lumMod val="65000"/>
                              <a:lumOff val="35000"/>
                            </a:schemeClr>
                          </a:solidFill>
                        </a:rPr>
                        <a:t> spéciaux</a:t>
                      </a:r>
                    </a:p>
                  </a:txBody>
                  <a:tcPr>
                    <a:solidFill>
                      <a:schemeClr val="accent3">
                        <a:lumMod val="60000"/>
                        <a:lumOff val="4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no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noFill/>
                  </a:tcPr>
                </a:tc>
                <a:tc>
                  <a:txBody>
                    <a:bodyPr/>
                    <a:lstStyle/>
                    <a:p>
                      <a:endParaRPr lang="fr-FR" sz="900" cap="small" dirty="0"/>
                    </a:p>
                  </a:txBody>
                  <a:tcPr>
                    <a:solidFill>
                      <a:schemeClr val="accent3">
                        <a:lumMod val="60000"/>
                        <a:lumOff val="4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endParaRPr lang="fr-FR" sz="900" cap="small" dirty="0"/>
                    </a:p>
                  </a:txBody>
                  <a:tcPr>
                    <a:solidFill>
                      <a:schemeClr val="accent3">
                        <a:lumMod val="60000"/>
                        <a:lumOff val="40000"/>
                      </a:schemeClr>
                    </a:solidFill>
                  </a:tcPr>
                </a:tc>
                <a:tc>
                  <a:txBody>
                    <a:bodyPr/>
                    <a:lstStyle/>
                    <a:p>
                      <a:endParaRPr lang="fr-FR" sz="900" cap="small" dirty="0"/>
                    </a:p>
                  </a:txBody>
                  <a:tcPr>
                    <a:solidFill>
                      <a:schemeClr val="accent3">
                        <a:lumMod val="60000"/>
                        <a:lumOff val="40000"/>
                      </a:schemeClr>
                    </a:solidFill>
                  </a:tcPr>
                </a:tc>
                <a:tc>
                  <a:txBody>
                    <a:bodyPr/>
                    <a:lstStyle/>
                    <a:p>
                      <a:endParaRPr lang="fr-FR" sz="900" cap="small" dirty="0"/>
                    </a:p>
                  </a:txBody>
                  <a:tcPr>
                    <a:solidFill>
                      <a:schemeClr val="accent3">
                        <a:lumMod val="60000"/>
                        <a:lumOff val="40000"/>
                      </a:schemeClr>
                    </a:solidFill>
                  </a:tcPr>
                </a:tc>
                <a:extLst>
                  <a:ext uri="{0D108BD9-81ED-4DB2-BD59-A6C34878D82A}">
                    <a16:rowId xmlns:a16="http://schemas.microsoft.com/office/drawing/2014/main" val="10006"/>
                  </a:ext>
                </a:extLst>
              </a:tr>
            </a:tbl>
          </a:graphicData>
        </a:graphic>
      </p:graphicFrame>
      <p:pic>
        <p:nvPicPr>
          <p:cNvPr id="5" name="Imag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13213" y="3279630"/>
            <a:ext cx="405385" cy="405385"/>
          </a:xfrm>
          <a:prstGeom prst="rect">
            <a:avLst/>
          </a:prstGeom>
        </p:spPr>
      </p:pic>
      <p:pic>
        <p:nvPicPr>
          <p:cNvPr id="6" name="Image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429004" y="3733058"/>
            <a:ext cx="405385" cy="405385"/>
          </a:xfrm>
          <a:prstGeom prst="rect">
            <a:avLst/>
          </a:prstGeom>
        </p:spPr>
      </p:pic>
      <p:pic>
        <p:nvPicPr>
          <p:cNvPr id="7" name="Image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12601" y="2454818"/>
            <a:ext cx="576064" cy="576064"/>
          </a:xfrm>
          <a:prstGeom prst="rect">
            <a:avLst/>
          </a:prstGeom>
        </p:spPr>
      </p:pic>
      <p:pic>
        <p:nvPicPr>
          <p:cNvPr id="8" name="Image 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671632" y="3269279"/>
            <a:ext cx="405385" cy="405385"/>
          </a:xfrm>
          <a:prstGeom prst="rect">
            <a:avLst/>
          </a:prstGeom>
        </p:spPr>
      </p:pic>
      <p:pic>
        <p:nvPicPr>
          <p:cNvPr id="39" name="Image 38"/>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8386" y="4253255"/>
            <a:ext cx="350855" cy="350855"/>
          </a:xfrm>
          <a:prstGeom prst="rect">
            <a:avLst/>
          </a:prstGeom>
        </p:spPr>
      </p:pic>
      <p:pic>
        <p:nvPicPr>
          <p:cNvPr id="40" name="Image 39"/>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694967" y="3269280"/>
            <a:ext cx="405385" cy="405385"/>
          </a:xfrm>
          <a:prstGeom prst="rect">
            <a:avLst/>
          </a:prstGeom>
        </p:spPr>
      </p:pic>
      <p:pic>
        <p:nvPicPr>
          <p:cNvPr id="41" name="Picture 2"/>
          <p:cNvPicPr>
            <a:picLocks noChangeAspect="1" noChangeArrowheads="1"/>
          </p:cNvPicPr>
          <p:nvPr/>
        </p:nvPicPr>
        <p:blipFill>
          <a:blip r:embed="rId8" cstate="print">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1738487" y="1949159"/>
            <a:ext cx="318347" cy="3160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 name="Image 9"/>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683042" y="3755733"/>
            <a:ext cx="417310" cy="417310"/>
          </a:xfrm>
          <a:prstGeom prst="rect">
            <a:avLst/>
          </a:prstGeom>
        </p:spPr>
      </p:pic>
      <p:pic>
        <p:nvPicPr>
          <p:cNvPr id="42" name="Image 4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327874" y="2521577"/>
            <a:ext cx="576064" cy="576064"/>
          </a:xfrm>
          <a:prstGeom prst="rect">
            <a:avLst/>
          </a:prstGeom>
        </p:spPr>
      </p:pic>
      <p:pic>
        <p:nvPicPr>
          <p:cNvPr id="43" name="Image 42"/>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988455" y="4256853"/>
            <a:ext cx="350855" cy="350855"/>
          </a:xfrm>
          <a:prstGeom prst="rect">
            <a:avLst/>
          </a:prstGeom>
        </p:spPr>
      </p:pic>
      <p:pic>
        <p:nvPicPr>
          <p:cNvPr id="45" name="Image 44"/>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262629" y="4269782"/>
            <a:ext cx="320355" cy="320355"/>
          </a:xfrm>
          <a:prstGeom prst="rect">
            <a:avLst/>
          </a:prstGeom>
        </p:spPr>
      </p:pic>
      <p:sp>
        <p:nvSpPr>
          <p:cNvPr id="21" name="Rectangle 20"/>
          <p:cNvSpPr/>
          <p:nvPr/>
        </p:nvSpPr>
        <p:spPr>
          <a:xfrm>
            <a:off x="6466303" y="1458974"/>
            <a:ext cx="151136" cy="31773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solidFill>
                <a:prstClr val="white"/>
              </a:solidFill>
            </a:endParaRPr>
          </a:p>
        </p:txBody>
      </p:sp>
      <p:pic>
        <p:nvPicPr>
          <p:cNvPr id="24" name="Image 23">
            <a:extLst>
              <a:ext uri="{FF2B5EF4-FFF2-40B4-BE49-F238E27FC236}">
                <a16:creationId xmlns:a16="http://schemas.microsoft.com/office/drawing/2014/main" id="{239AF0ED-A08C-4BE3-AD4D-72F0D406CE8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298721" y="2584192"/>
            <a:ext cx="446690" cy="446690"/>
          </a:xfrm>
          <a:prstGeom prst="rect">
            <a:avLst/>
          </a:prstGeom>
        </p:spPr>
      </p:pic>
      <p:sp>
        <p:nvSpPr>
          <p:cNvPr id="11" name="ZoneTexte 10">
            <a:extLst>
              <a:ext uri="{FF2B5EF4-FFF2-40B4-BE49-F238E27FC236}">
                <a16:creationId xmlns:a16="http://schemas.microsoft.com/office/drawing/2014/main" id="{9B6AAD84-BED3-428E-9C45-307A10E2E8A8}"/>
              </a:ext>
            </a:extLst>
          </p:cNvPr>
          <p:cNvSpPr txBox="1"/>
          <p:nvPr/>
        </p:nvSpPr>
        <p:spPr>
          <a:xfrm>
            <a:off x="5868145" y="4640465"/>
            <a:ext cx="936104" cy="338554"/>
          </a:xfrm>
          <a:prstGeom prst="rect">
            <a:avLst/>
          </a:prstGeom>
          <a:noFill/>
        </p:spPr>
        <p:txBody>
          <a:bodyPr wrap="square" rtlCol="0">
            <a:spAutoFit/>
          </a:bodyPr>
          <a:lstStyle/>
          <a:p>
            <a:r>
              <a:rPr lang="fr-FR" sz="800" dirty="0"/>
              <a:t>Sécurité intrinsèque</a:t>
            </a:r>
          </a:p>
        </p:txBody>
      </p:sp>
      <p:sp>
        <p:nvSpPr>
          <p:cNvPr id="3" name="Espace réservé du numéro de diapositive 2">
            <a:extLst>
              <a:ext uri="{FF2B5EF4-FFF2-40B4-BE49-F238E27FC236}">
                <a16:creationId xmlns:a16="http://schemas.microsoft.com/office/drawing/2014/main" id="{739955D2-3793-1533-0046-317677F54004}"/>
              </a:ext>
            </a:extLst>
          </p:cNvPr>
          <p:cNvSpPr>
            <a:spLocks noGrp="1"/>
          </p:cNvSpPr>
          <p:nvPr>
            <p:ph type="sldNum" sz="quarter" idx="4"/>
          </p:nvPr>
        </p:nvSpPr>
        <p:spPr/>
        <p:txBody>
          <a:bodyPr/>
          <a:lstStyle/>
          <a:p>
            <a:fld id="{BE375096-6367-4A46-9B35-1C341654C780}" type="slidenum">
              <a:rPr lang="en-US" smtClean="0"/>
              <a:pPr/>
              <a:t>7</a:t>
            </a:fld>
            <a:endParaRPr lang="en-US" dirty="0"/>
          </a:p>
        </p:txBody>
      </p:sp>
      <p:sp>
        <p:nvSpPr>
          <p:cNvPr id="9" name="ZoneTexte 8">
            <a:extLst>
              <a:ext uri="{FF2B5EF4-FFF2-40B4-BE49-F238E27FC236}">
                <a16:creationId xmlns:a16="http://schemas.microsoft.com/office/drawing/2014/main" id="{520B822C-445A-141B-6919-EDBE682A2731}"/>
              </a:ext>
            </a:extLst>
          </p:cNvPr>
          <p:cNvSpPr txBox="1"/>
          <p:nvPr/>
        </p:nvSpPr>
        <p:spPr>
          <a:xfrm>
            <a:off x="5988455" y="4326131"/>
            <a:ext cx="332927" cy="200055"/>
          </a:xfrm>
          <a:prstGeom prst="rect">
            <a:avLst/>
          </a:prstGeom>
          <a:noFill/>
        </p:spPr>
        <p:txBody>
          <a:bodyPr wrap="square">
            <a:spAutoFit/>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kumimoji="0" lang="fr-FR" sz="700" b="1" i="0" u="none" strike="noStrike" kern="1200" cap="small" spc="0" normalizeH="0" baseline="0" noProof="0" dirty="0">
                <a:ln>
                  <a:noFill/>
                </a:ln>
                <a:solidFill>
                  <a:schemeClr val="bg1"/>
                </a:solidFill>
                <a:effectLst/>
                <a:uLnTx/>
                <a:uFillTx/>
                <a:latin typeface="Arial" panose="020B0604020202020204"/>
                <a:ea typeface="+mn-ea"/>
                <a:cs typeface="+mn-cs"/>
              </a:rPr>
              <a:t>S.I.</a:t>
            </a:r>
          </a:p>
        </p:txBody>
      </p:sp>
      <p:grpSp>
        <p:nvGrpSpPr>
          <p:cNvPr id="26" name="Groupe 25">
            <a:extLst>
              <a:ext uri="{FF2B5EF4-FFF2-40B4-BE49-F238E27FC236}">
                <a16:creationId xmlns:a16="http://schemas.microsoft.com/office/drawing/2014/main" id="{55086B1A-5B20-54FE-CB55-57F948907575}"/>
              </a:ext>
            </a:extLst>
          </p:cNvPr>
          <p:cNvGrpSpPr/>
          <p:nvPr/>
        </p:nvGrpSpPr>
        <p:grpSpPr>
          <a:xfrm>
            <a:off x="6732240" y="2594504"/>
            <a:ext cx="1302220" cy="356780"/>
            <a:chOff x="6798172" y="2594504"/>
            <a:chExt cx="1302220" cy="356780"/>
          </a:xfrm>
        </p:grpSpPr>
        <p:pic>
          <p:nvPicPr>
            <p:cNvPr id="23" name="Image 22">
              <a:extLst>
                <a:ext uri="{FF2B5EF4-FFF2-40B4-BE49-F238E27FC236}">
                  <a16:creationId xmlns:a16="http://schemas.microsoft.com/office/drawing/2014/main" id="{07BC3AFC-2AA2-4E82-A858-18AB003BD0AD}"/>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37038" y="2594504"/>
              <a:ext cx="380272" cy="356780"/>
            </a:xfrm>
            <a:prstGeom prst="rect">
              <a:avLst/>
            </a:prstGeom>
          </p:spPr>
        </p:pic>
        <p:pic>
          <p:nvPicPr>
            <p:cNvPr id="14" name="Image 13" descr="Une image contenant outil&#10;&#10;Description générée automatiquement avec une confiance moyenne">
              <a:extLst>
                <a:ext uri="{FF2B5EF4-FFF2-40B4-BE49-F238E27FC236}">
                  <a16:creationId xmlns:a16="http://schemas.microsoft.com/office/drawing/2014/main" id="{C41CB06F-A721-ACB0-09D3-E13A93ECDA7E}"/>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98172" y="2605031"/>
              <a:ext cx="338554" cy="338554"/>
            </a:xfrm>
            <a:prstGeom prst="rect">
              <a:avLst/>
            </a:prstGeom>
          </p:spPr>
        </p:pic>
        <p:pic>
          <p:nvPicPr>
            <p:cNvPr id="16" name="Image 15" descr="Une image contenant croquis, cercle, clipart, dessin&#10;&#10;Description générée automatiquement">
              <a:extLst>
                <a:ext uri="{FF2B5EF4-FFF2-40B4-BE49-F238E27FC236}">
                  <a16:creationId xmlns:a16="http://schemas.microsoft.com/office/drawing/2014/main" id="{3FC5A0B6-E0FD-4DE2-BED2-B571ADF7E716}"/>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717622" y="2594504"/>
              <a:ext cx="382770" cy="356780"/>
            </a:xfrm>
            <a:prstGeom prst="rect">
              <a:avLst/>
            </a:prstGeom>
          </p:spPr>
        </p:pic>
      </p:grpSp>
      <p:pic>
        <p:nvPicPr>
          <p:cNvPr id="17" name="Image 16">
            <a:extLst>
              <a:ext uri="{FF2B5EF4-FFF2-40B4-BE49-F238E27FC236}">
                <a16:creationId xmlns:a16="http://schemas.microsoft.com/office/drawing/2014/main" id="{F439D3E6-8019-4289-3A03-17F9932A0E80}"/>
              </a:ext>
            </a:extLst>
          </p:cNvPr>
          <p:cNvPicPr>
            <a:picLocks noChangeAspect="1"/>
          </p:cNvPicPr>
          <p:nvPr/>
        </p:nvPicPr>
        <p:blipFill>
          <a:blip r:embed="rId11"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01226" y="4253255"/>
            <a:ext cx="380272" cy="356780"/>
          </a:xfrm>
          <a:prstGeom prst="rect">
            <a:avLst/>
          </a:prstGeom>
        </p:spPr>
      </p:pic>
      <p:pic>
        <p:nvPicPr>
          <p:cNvPr id="18" name="Image 17" descr="Une image contenant outil&#10;&#10;Description générée automatiquement avec une confiance moyenne">
            <a:extLst>
              <a:ext uri="{FF2B5EF4-FFF2-40B4-BE49-F238E27FC236}">
                <a16:creationId xmlns:a16="http://schemas.microsoft.com/office/drawing/2014/main" id="{8BB40CB2-846C-35EE-F0C4-3CFAB06D1201}"/>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6762360" y="4263782"/>
            <a:ext cx="338554" cy="338554"/>
          </a:xfrm>
          <a:prstGeom prst="rect">
            <a:avLst/>
          </a:prstGeom>
        </p:spPr>
      </p:pic>
      <p:pic>
        <p:nvPicPr>
          <p:cNvPr id="25" name="Image 24" descr="Une image contenant croquis, cercle, clipart, dessin&#10;&#10;Description générée automatiquement">
            <a:extLst>
              <a:ext uri="{FF2B5EF4-FFF2-40B4-BE49-F238E27FC236}">
                <a16:creationId xmlns:a16="http://schemas.microsoft.com/office/drawing/2014/main" id="{93F23192-5DF8-6C1E-2B38-72D5B7679B8D}"/>
              </a:ext>
            </a:extLst>
          </p:cNvPr>
          <p:cNvPicPr>
            <a:picLocks noChangeAspect="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681810" y="4253255"/>
            <a:ext cx="382770" cy="356780"/>
          </a:xfrm>
          <a:prstGeom prst="rect">
            <a:avLst/>
          </a:prstGeom>
        </p:spPr>
      </p:pic>
      <p:sp>
        <p:nvSpPr>
          <p:cNvPr id="4" name="Rectangle 3">
            <a:extLst>
              <a:ext uri="{FF2B5EF4-FFF2-40B4-BE49-F238E27FC236}">
                <a16:creationId xmlns:a16="http://schemas.microsoft.com/office/drawing/2014/main" id="{1D1EDF17-9367-4820-97FF-095635DD588A}"/>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lang="fr-FR" sz="1400" b="1" dirty="0">
                <a:solidFill>
                  <a:srgbClr val="00A0E4"/>
                </a:solidFill>
                <a:latin typeface="Arial"/>
              </a:rPr>
              <a:t>Détection de fumée - revue générale des solutions</a:t>
            </a:r>
          </a:p>
        </p:txBody>
      </p:sp>
    </p:spTree>
    <p:extLst>
      <p:ext uri="{BB962C8B-B14F-4D97-AF65-F5344CB8AC3E}">
        <p14:creationId xmlns:p14="http://schemas.microsoft.com/office/powerpoint/2010/main" val="16681218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Espace réservé pour une image  13" descr="Une image contenant Conception urbaine, Photographie aérienne, bâtiment, maison&#10;&#10;Description générée automatiquement">
            <a:extLst>
              <a:ext uri="{FF2B5EF4-FFF2-40B4-BE49-F238E27FC236}">
                <a16:creationId xmlns:a16="http://schemas.microsoft.com/office/drawing/2014/main" id="{025F1B10-E46E-5657-0BAB-5952263FA6FB}"/>
              </a:ext>
            </a:extLst>
          </p:cNvPr>
          <p:cNvPicPr>
            <a:picLocks noGrp="1" noChangeAspect="1"/>
          </p:cNvPicPr>
          <p:nvPr>
            <p:ph type="pic" sz="quarter" idx="13"/>
          </p:nvPr>
        </p:nvPicPr>
        <p:blipFill>
          <a:blip r:embed="rId2">
            <a:extLst>
              <a:ext uri="{28A0092B-C50C-407E-A947-70E740481C1C}">
                <a14:useLocalDpi xmlns:a14="http://schemas.microsoft.com/office/drawing/2010/main" val="0"/>
              </a:ext>
            </a:extLst>
          </a:blip>
          <a:srcRect t="10049" b="10049"/>
          <a:stretch>
            <a:fillRect/>
          </a:stretch>
        </p:blipFill>
        <p:spPr/>
      </p:pic>
      <p:sp>
        <p:nvSpPr>
          <p:cNvPr id="3" name="Titre 2"/>
          <p:cNvSpPr>
            <a:spLocks noGrp="1"/>
          </p:cNvSpPr>
          <p:nvPr>
            <p:ph type="title"/>
          </p:nvPr>
        </p:nvSpPr>
        <p:spPr>
          <a:xfrm>
            <a:off x="481012" y="2019871"/>
            <a:ext cx="6539260" cy="778193"/>
          </a:xfrm>
        </p:spPr>
        <p:txBody>
          <a:bodyPr/>
          <a:lstStyle/>
          <a:p>
            <a:r>
              <a:rPr lang="fr-FR" dirty="0"/>
              <a:t>La détection par aspiration</a:t>
            </a:r>
          </a:p>
        </p:txBody>
      </p:sp>
      <p:sp>
        <p:nvSpPr>
          <p:cNvPr id="2" name="Espace réservé du numéro de diapositive 1">
            <a:extLst>
              <a:ext uri="{FF2B5EF4-FFF2-40B4-BE49-F238E27FC236}">
                <a16:creationId xmlns:a16="http://schemas.microsoft.com/office/drawing/2014/main" id="{8FCD040B-BA8A-22BC-FB8B-72406CE7819F}"/>
              </a:ext>
            </a:extLst>
          </p:cNvPr>
          <p:cNvSpPr>
            <a:spLocks noGrp="1"/>
          </p:cNvSpPr>
          <p:nvPr>
            <p:ph type="sldNum" sz="quarter" idx="12"/>
          </p:nvPr>
        </p:nvSpPr>
        <p:spPr/>
        <p:txBody>
          <a:bodyPr/>
          <a:lstStyle/>
          <a:p>
            <a:fld id="{BE375096-6367-4A46-9B35-1C341654C780}" type="slidenum">
              <a:rPr lang="en-US" smtClean="0"/>
              <a:pPr/>
              <a:t>70</a:t>
            </a:fld>
            <a:endParaRPr lang="en-US" dirty="0"/>
          </a:p>
        </p:txBody>
      </p:sp>
      <p:sp>
        <p:nvSpPr>
          <p:cNvPr id="5" name="Espace réservé du texte 4">
            <a:extLst>
              <a:ext uri="{FF2B5EF4-FFF2-40B4-BE49-F238E27FC236}">
                <a16:creationId xmlns:a16="http://schemas.microsoft.com/office/drawing/2014/main" id="{6445F04A-4D0E-151D-6D7F-3B1BB22944C7}"/>
              </a:ext>
            </a:extLst>
          </p:cNvPr>
          <p:cNvSpPr>
            <a:spLocks noGrp="1"/>
          </p:cNvSpPr>
          <p:nvPr>
            <p:ph type="body" idx="1"/>
          </p:nvPr>
        </p:nvSpPr>
        <p:spPr/>
        <p:txBody>
          <a:bodyPr/>
          <a:lstStyle/>
          <a:p>
            <a:pPr marL="0" marR="0" lvl="0" indent="0" algn="l" defTabSz="685800" rtl="0" eaLnBrk="1" fontAlgn="auto" latinLnBrk="0" hangingPunct="1">
              <a:lnSpc>
                <a:spcPct val="100000"/>
              </a:lnSpc>
              <a:spcBef>
                <a:spcPts val="750"/>
              </a:spcBef>
              <a:spcAft>
                <a:spcPts val="0"/>
              </a:spcAft>
              <a:buClrTx/>
              <a:buSzTx/>
              <a:buFont typeface="Arial" panose="020B0604020202020204" pitchFamily="34" charset="0"/>
              <a:buNone/>
              <a:tabLst/>
              <a:defRPr/>
            </a:pPr>
            <a:r>
              <a:rPr kumimoji="0" lang="fr-FR" sz="1350" b="0" i="0" u="none" strike="noStrike" kern="1200" cap="none" spc="0" normalizeH="0" baseline="0" noProof="0" dirty="0">
                <a:ln>
                  <a:noFill/>
                </a:ln>
                <a:solidFill>
                  <a:srgbClr val="0067B1"/>
                </a:solidFill>
                <a:effectLst/>
                <a:uLnTx/>
                <a:uFillTx/>
                <a:latin typeface="Arial" panose="020B0604020202020204"/>
                <a:ea typeface="+mn-ea"/>
                <a:cs typeface="+mn-cs"/>
              </a:rPr>
              <a:t>Modulaser</a:t>
            </a:r>
            <a:r>
              <a:rPr kumimoji="0" lang="fr-FR" sz="1350" b="0" i="0" u="none" strike="noStrike" kern="1200" cap="none" spc="0" normalizeH="0" baseline="30000" noProof="0" dirty="0">
                <a:ln>
                  <a:noFill/>
                </a:ln>
                <a:solidFill>
                  <a:srgbClr val="0067B1"/>
                </a:solidFill>
                <a:effectLst/>
                <a:uLnTx/>
                <a:uFillTx/>
                <a:latin typeface="Arial" panose="020B0604020202020204"/>
                <a:ea typeface="+mn-ea"/>
                <a:cs typeface="+mn-cs"/>
              </a:rPr>
              <a:t>®</a:t>
            </a:r>
            <a:r>
              <a:rPr kumimoji="0" lang="fr-FR" sz="1350" b="0" i="0" u="none" strike="noStrike" kern="1200" cap="none" spc="0" normalizeH="0" baseline="0" noProof="0" dirty="0">
                <a:ln>
                  <a:noFill/>
                </a:ln>
                <a:solidFill>
                  <a:srgbClr val="0067B1"/>
                </a:solidFill>
                <a:effectLst/>
                <a:uLnTx/>
                <a:uFillTx/>
                <a:latin typeface="Arial" panose="020B0604020202020204"/>
                <a:ea typeface="+mn-ea"/>
                <a:cs typeface="+mn-cs"/>
              </a:rPr>
              <a:t> </a:t>
            </a:r>
          </a:p>
          <a:p>
            <a:r>
              <a:rPr lang="fr-FR" dirty="0"/>
              <a:t>VEU</a:t>
            </a:r>
            <a:r>
              <a:rPr lang="fr-FR" baseline="30000" dirty="0"/>
              <a:t>®</a:t>
            </a:r>
            <a:r>
              <a:rPr lang="fr-FR" dirty="0"/>
              <a:t> – VEP</a:t>
            </a:r>
            <a:r>
              <a:rPr lang="fr-FR" baseline="30000" dirty="0"/>
              <a:t>®</a:t>
            </a:r>
            <a:r>
              <a:rPr lang="fr-FR" dirty="0"/>
              <a:t> </a:t>
            </a:r>
          </a:p>
        </p:txBody>
      </p:sp>
      <p:sp>
        <p:nvSpPr>
          <p:cNvPr id="7" name="Espace réservé du texte 6">
            <a:extLst>
              <a:ext uri="{FF2B5EF4-FFF2-40B4-BE49-F238E27FC236}">
                <a16:creationId xmlns:a16="http://schemas.microsoft.com/office/drawing/2014/main" id="{C1A4F631-21F5-FBC1-B567-0F4FC2AB3A5D}"/>
              </a:ext>
            </a:extLst>
          </p:cNvPr>
          <p:cNvSpPr>
            <a:spLocks noGrp="1"/>
          </p:cNvSpPr>
          <p:nvPr>
            <p:ph type="body" sz="quarter" idx="14"/>
          </p:nvPr>
        </p:nvSpPr>
        <p:spPr/>
        <p:txBody>
          <a:bodyPr/>
          <a:lstStyle/>
          <a:p>
            <a:endParaRPr lang="fr-FR"/>
          </a:p>
        </p:txBody>
      </p:sp>
      <p:sp>
        <p:nvSpPr>
          <p:cNvPr id="8" name="Espace réservé du texte 7">
            <a:extLst>
              <a:ext uri="{FF2B5EF4-FFF2-40B4-BE49-F238E27FC236}">
                <a16:creationId xmlns:a16="http://schemas.microsoft.com/office/drawing/2014/main" id="{EDE10A25-314E-7EA2-9911-3A92C05C8361}"/>
              </a:ext>
            </a:extLst>
          </p:cNvPr>
          <p:cNvSpPr>
            <a:spLocks noGrp="1"/>
          </p:cNvSpPr>
          <p:nvPr>
            <p:ph type="body" sz="quarter" idx="15"/>
          </p:nvPr>
        </p:nvSpPr>
        <p:spPr/>
        <p:txBody>
          <a:bodyPr/>
          <a:lstStyle/>
          <a:p>
            <a:endParaRPr lang="fr-FR"/>
          </a:p>
        </p:txBody>
      </p:sp>
    </p:spTree>
    <p:extLst>
      <p:ext uri="{BB962C8B-B14F-4D97-AF65-F5344CB8AC3E}">
        <p14:creationId xmlns:p14="http://schemas.microsoft.com/office/powerpoint/2010/main" val="3988727462"/>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5" name="Groupe 64">
            <a:extLst>
              <a:ext uri="{FF2B5EF4-FFF2-40B4-BE49-F238E27FC236}">
                <a16:creationId xmlns:a16="http://schemas.microsoft.com/office/drawing/2014/main" id="{B497BDF3-F76C-B6CD-0171-1579C0838E6D}"/>
              </a:ext>
            </a:extLst>
          </p:cNvPr>
          <p:cNvGrpSpPr/>
          <p:nvPr/>
        </p:nvGrpSpPr>
        <p:grpSpPr>
          <a:xfrm>
            <a:off x="2018074" y="1116929"/>
            <a:ext cx="5653468" cy="3717983"/>
            <a:chOff x="2825515" y="1489238"/>
            <a:chExt cx="7537957" cy="4957311"/>
          </a:xfrm>
        </p:grpSpPr>
        <p:sp>
          <p:nvSpPr>
            <p:cNvPr id="7" name="Rectangle: Rounded Corners 37">
              <a:extLst>
                <a:ext uri="{FF2B5EF4-FFF2-40B4-BE49-F238E27FC236}">
                  <a16:creationId xmlns:a16="http://schemas.microsoft.com/office/drawing/2014/main" id="{4F1A4E5D-97E7-4201-7F9A-31F52F900141}"/>
                </a:ext>
              </a:extLst>
            </p:cNvPr>
            <p:cNvSpPr/>
            <p:nvPr/>
          </p:nvSpPr>
          <p:spPr>
            <a:xfrm>
              <a:off x="2825515" y="2322456"/>
              <a:ext cx="2988167" cy="4124093"/>
            </a:xfrm>
            <a:prstGeom prst="roundRect">
              <a:avLst>
                <a:gd name="adj" fmla="val 1205"/>
              </a:avLst>
            </a:prstGeom>
            <a:solidFill>
              <a:srgbClr val="F5EDE7"/>
            </a:solidFill>
            <a:ln>
              <a:noFill/>
            </a:ln>
          </p:spPr>
          <p:style>
            <a:lnRef idx="2">
              <a:schemeClr val="accent1">
                <a:shade val="50000"/>
              </a:schemeClr>
            </a:lnRef>
            <a:fillRef idx="1">
              <a:schemeClr val="accent1"/>
            </a:fillRef>
            <a:effectRef idx="0">
              <a:schemeClr val="accent1"/>
            </a:effectRef>
            <a:fontRef idx="minor">
              <a:schemeClr val="lt1"/>
            </a:fontRef>
          </p:style>
          <p:txBody>
            <a:bodyPr lIns="101250" tIns="337500" rtlCol="0" anchor="t"/>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spcAft>
                  <a:spcPts val="844"/>
                </a:spcAft>
                <a:buClr>
                  <a:schemeClr val="accent2"/>
                </a:buClr>
              </a:pPr>
              <a:endParaRPr lang="en-US" sz="938">
                <a:latin typeface="Arial Nova Light" panose="020B0304020202020204" pitchFamily="34" charset="0"/>
              </a:endParaRPr>
            </a:p>
          </p:txBody>
        </p:sp>
        <p:sp>
          <p:nvSpPr>
            <p:cNvPr id="2" name="ZoneTexte 1">
              <a:extLst>
                <a:ext uri="{FF2B5EF4-FFF2-40B4-BE49-F238E27FC236}">
                  <a16:creationId xmlns:a16="http://schemas.microsoft.com/office/drawing/2014/main" id="{20DA8E7C-3180-0B2D-30B4-F485ED0C3CAA}"/>
                </a:ext>
              </a:extLst>
            </p:cNvPr>
            <p:cNvSpPr txBox="1"/>
            <p:nvPr/>
          </p:nvSpPr>
          <p:spPr>
            <a:xfrm>
              <a:off x="2825515" y="1489238"/>
              <a:ext cx="7537957" cy="279540"/>
            </a:xfrm>
            <a:prstGeom prst="rect">
              <a:avLst/>
            </a:prstGeom>
            <a:solidFill>
              <a:schemeClr val="bg1">
                <a:lumMod val="85000"/>
              </a:schemeClr>
            </a:solidFill>
          </p:spPr>
          <p:txBody>
            <a:bodyPr wrap="square" lIns="0" tIns="0" rIns="0" bIns="0" rtlCol="0" anchor="ctr">
              <a:noAutofit/>
            </a:bodyPr>
            <a:lstStyle/>
            <a:p>
              <a:pPr algn="ctr" defTabSz="685800">
                <a:defRPr/>
              </a:pPr>
              <a:r>
                <a:rPr lang="fr-FR" sz="1050" b="1" dirty="0">
                  <a:solidFill>
                    <a:srgbClr val="0070C0"/>
                  </a:solidFill>
                  <a:latin typeface="Arial" panose="020B0604020202020204"/>
                </a:rPr>
                <a:t>Module d’affichage : 1 par ensemble (cluster)</a:t>
              </a:r>
            </a:p>
          </p:txBody>
        </p:sp>
        <p:sp>
          <p:nvSpPr>
            <p:cNvPr id="33" name="ZoneTexte 32">
              <a:extLst>
                <a:ext uri="{FF2B5EF4-FFF2-40B4-BE49-F238E27FC236}">
                  <a16:creationId xmlns:a16="http://schemas.microsoft.com/office/drawing/2014/main" id="{9758B53E-E9FB-CBA7-9D87-56E66C0478B9}"/>
                </a:ext>
              </a:extLst>
            </p:cNvPr>
            <p:cNvSpPr txBox="1"/>
            <p:nvPr/>
          </p:nvSpPr>
          <p:spPr>
            <a:xfrm>
              <a:off x="2880333" y="1960513"/>
              <a:ext cx="2708756" cy="248194"/>
            </a:xfrm>
            <a:prstGeom prst="rect">
              <a:avLst/>
            </a:prstGeom>
            <a:noFill/>
          </p:spPr>
          <p:txBody>
            <a:bodyPr wrap="square" lIns="0" tIns="0" rIns="0" bIns="0" rtlCol="0">
              <a:noAutofit/>
            </a:bodyPr>
            <a:lstStyle/>
            <a:p>
              <a:pPr algn="ctr" defTabSz="685800">
                <a:defRPr/>
              </a:pPr>
              <a:r>
                <a:rPr lang="fr-FR" sz="900" b="1" i="1" dirty="0">
                  <a:solidFill>
                    <a:srgbClr val="0070C0"/>
                  </a:solidFill>
                  <a:latin typeface="Arial" panose="020B0604020202020204"/>
                </a:rPr>
                <a:t>Affichage minimum</a:t>
              </a:r>
            </a:p>
          </p:txBody>
        </p:sp>
        <p:grpSp>
          <p:nvGrpSpPr>
            <p:cNvPr id="49" name="Groupe 48">
              <a:extLst>
                <a:ext uri="{FF2B5EF4-FFF2-40B4-BE49-F238E27FC236}">
                  <a16:creationId xmlns:a16="http://schemas.microsoft.com/office/drawing/2014/main" id="{9669D06E-F04D-C799-C165-C2459C83304D}"/>
                </a:ext>
              </a:extLst>
            </p:cNvPr>
            <p:cNvGrpSpPr>
              <a:grpSpLocks noChangeAspect="1"/>
            </p:cNvGrpSpPr>
            <p:nvPr/>
          </p:nvGrpSpPr>
          <p:grpSpPr>
            <a:xfrm flipH="1">
              <a:off x="4478127" y="3584424"/>
              <a:ext cx="989049" cy="2710508"/>
              <a:chOff x="12604490" y="-1263582"/>
              <a:chExt cx="2531236" cy="6936905"/>
            </a:xfrm>
          </p:grpSpPr>
          <p:pic>
            <p:nvPicPr>
              <p:cNvPr id="12" name="Image 11" descr="Une image contenant capture d’écran, Rectangle, conception&#10;&#10;Description générée automatiquement">
                <a:extLst>
                  <a:ext uri="{FF2B5EF4-FFF2-40B4-BE49-F238E27FC236}">
                    <a16:creationId xmlns:a16="http://schemas.microsoft.com/office/drawing/2014/main" id="{1B68F30F-B028-FFCE-E1DE-088D6607C333}"/>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3778" t="5543" r="34121" b="6484"/>
              <a:stretch/>
            </p:blipFill>
            <p:spPr>
              <a:xfrm>
                <a:off x="12604490" y="-1263582"/>
                <a:ext cx="2531236" cy="6936905"/>
              </a:xfrm>
              <a:prstGeom prst="rect">
                <a:avLst/>
              </a:prstGeom>
            </p:spPr>
          </p:pic>
          <p:pic>
            <p:nvPicPr>
              <p:cNvPr id="20" name="Image 19">
                <a:extLst>
                  <a:ext uri="{FF2B5EF4-FFF2-40B4-BE49-F238E27FC236}">
                    <a16:creationId xmlns:a16="http://schemas.microsoft.com/office/drawing/2014/main" id="{E5708ABF-D2E5-5D06-7E4A-A404ACFED4E7}"/>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13056001" y="1965899"/>
                <a:ext cx="278164" cy="1750001"/>
              </a:xfrm>
              <a:prstGeom prst="rect">
                <a:avLst/>
              </a:prstGeom>
            </p:spPr>
          </p:pic>
          <p:pic>
            <p:nvPicPr>
              <p:cNvPr id="22" name="Image 21">
                <a:extLst>
                  <a:ext uri="{FF2B5EF4-FFF2-40B4-BE49-F238E27FC236}">
                    <a16:creationId xmlns:a16="http://schemas.microsoft.com/office/drawing/2014/main" id="{BF9679A9-54B1-D33D-327E-2802EF6C0055}"/>
                  </a:ext>
                </a:extLst>
              </p:cNvPr>
              <p:cNvPicPr>
                <a:picLocks noChangeAspect="1"/>
              </p:cNvPicPr>
              <p:nvPr/>
            </p:nvPicPr>
            <p:blipFill>
              <a:blip r:embed="rId5">
                <a:clrChange>
                  <a:clrFrom>
                    <a:srgbClr val="FFFFFF"/>
                  </a:clrFrom>
                  <a:clrTo>
                    <a:srgbClr val="FFFFFF">
                      <a:alpha val="0"/>
                    </a:srgbClr>
                  </a:clrTo>
                </a:clrChange>
              </a:blip>
              <a:stretch>
                <a:fillRect/>
              </a:stretch>
            </p:blipFill>
            <p:spPr>
              <a:xfrm>
                <a:off x="13420019" y="1988668"/>
                <a:ext cx="1194599" cy="201602"/>
              </a:xfrm>
              <a:prstGeom prst="rect">
                <a:avLst/>
              </a:prstGeom>
            </p:spPr>
          </p:pic>
        </p:grpSp>
        <p:grpSp>
          <p:nvGrpSpPr>
            <p:cNvPr id="47" name="Groupe 46">
              <a:extLst>
                <a:ext uri="{FF2B5EF4-FFF2-40B4-BE49-F238E27FC236}">
                  <a16:creationId xmlns:a16="http://schemas.microsoft.com/office/drawing/2014/main" id="{8A555524-DCF4-F19F-2F10-BAAFEAA57C8A}"/>
                </a:ext>
              </a:extLst>
            </p:cNvPr>
            <p:cNvGrpSpPr/>
            <p:nvPr/>
          </p:nvGrpSpPr>
          <p:grpSpPr>
            <a:xfrm>
              <a:off x="2861301" y="2630750"/>
              <a:ext cx="923150" cy="754507"/>
              <a:chOff x="6480402" y="2277354"/>
              <a:chExt cx="923150" cy="754507"/>
            </a:xfrm>
          </p:grpSpPr>
          <p:sp>
            <p:nvSpPr>
              <p:cNvPr id="103" name="ZoneTexte 102">
                <a:extLst>
                  <a:ext uri="{FF2B5EF4-FFF2-40B4-BE49-F238E27FC236}">
                    <a16:creationId xmlns:a16="http://schemas.microsoft.com/office/drawing/2014/main" id="{8C5860F2-A2AA-ACA1-4289-A1BA64408694}"/>
                  </a:ext>
                </a:extLst>
              </p:cNvPr>
              <p:cNvSpPr txBox="1"/>
              <p:nvPr/>
            </p:nvSpPr>
            <p:spPr>
              <a:xfrm>
                <a:off x="6480402" y="2277354"/>
                <a:ext cx="923150" cy="279540"/>
              </a:xfrm>
              <a:prstGeom prst="rect">
                <a:avLst/>
              </a:prstGeom>
              <a:noFill/>
            </p:spPr>
            <p:txBody>
              <a:bodyPr wrap="square" lIns="0" tIns="0" rIns="0" bIns="0" rtlCol="0" anchor="t">
                <a:noAutofit/>
              </a:bodyPr>
              <a:lstStyle/>
              <a:p>
                <a:pPr algn="ctr"/>
                <a:r>
                  <a:rPr lang="fr-FR" sz="675" b="1" dirty="0">
                    <a:solidFill>
                      <a:schemeClr val="tx1">
                        <a:lumMod val="65000"/>
                        <a:lumOff val="35000"/>
                      </a:schemeClr>
                    </a:solidFill>
                  </a:rPr>
                  <a:t>Dérangement </a:t>
                </a:r>
              </a:p>
              <a:p>
                <a:pPr algn="ctr"/>
                <a:r>
                  <a:rPr lang="fr-FR" sz="675" b="1" dirty="0">
                    <a:solidFill>
                      <a:schemeClr val="tx1">
                        <a:lumMod val="65000"/>
                        <a:lumOff val="35000"/>
                      </a:schemeClr>
                    </a:solidFill>
                  </a:rPr>
                  <a:t>général</a:t>
                </a:r>
              </a:p>
            </p:txBody>
          </p:sp>
          <p:pic>
            <p:nvPicPr>
              <p:cNvPr id="24" name="Image 23">
                <a:extLst>
                  <a:ext uri="{FF2B5EF4-FFF2-40B4-BE49-F238E27FC236}">
                    <a16:creationId xmlns:a16="http://schemas.microsoft.com/office/drawing/2014/main" id="{549CA086-FAE0-00A4-8C87-97199EB9C521}"/>
                  </a:ext>
                </a:extLst>
              </p:cNvPr>
              <p:cNvPicPr>
                <a:picLocks noChangeAspect="1"/>
              </p:cNvPicPr>
              <p:nvPr/>
            </p:nvPicPr>
            <p:blipFill rotWithShape="1">
              <a:blip r:embed="rId5">
                <a:clrChange>
                  <a:clrFrom>
                    <a:srgbClr val="FFFFFF"/>
                  </a:clrFrom>
                  <a:clrTo>
                    <a:srgbClr val="FFFFFF">
                      <a:alpha val="0"/>
                    </a:srgbClr>
                  </a:clrTo>
                </a:clrChange>
              </a:blip>
              <a:srcRect l="11375" t="1" r="66958" b="7315"/>
              <a:stretch/>
            </p:blipFill>
            <p:spPr>
              <a:xfrm>
                <a:off x="6656135" y="2619156"/>
                <a:ext cx="571685" cy="412705"/>
              </a:xfrm>
              <a:prstGeom prst="rect">
                <a:avLst/>
              </a:prstGeom>
            </p:spPr>
          </p:pic>
        </p:grpSp>
        <p:grpSp>
          <p:nvGrpSpPr>
            <p:cNvPr id="45" name="Groupe 44">
              <a:extLst>
                <a:ext uri="{FF2B5EF4-FFF2-40B4-BE49-F238E27FC236}">
                  <a16:creationId xmlns:a16="http://schemas.microsoft.com/office/drawing/2014/main" id="{6637FA2F-6DD6-D4A5-22FB-9D08B7083641}"/>
                </a:ext>
              </a:extLst>
            </p:cNvPr>
            <p:cNvGrpSpPr/>
            <p:nvPr/>
          </p:nvGrpSpPr>
          <p:grpSpPr>
            <a:xfrm>
              <a:off x="4639560" y="2630750"/>
              <a:ext cx="923150" cy="754507"/>
              <a:chOff x="8528196" y="2277354"/>
              <a:chExt cx="923150" cy="754507"/>
            </a:xfrm>
          </p:grpSpPr>
          <p:sp>
            <p:nvSpPr>
              <p:cNvPr id="111" name="ZoneTexte 110">
                <a:extLst>
                  <a:ext uri="{FF2B5EF4-FFF2-40B4-BE49-F238E27FC236}">
                    <a16:creationId xmlns:a16="http://schemas.microsoft.com/office/drawing/2014/main" id="{06F8E398-1532-2926-25C2-E914F7B319A0}"/>
                  </a:ext>
                </a:extLst>
              </p:cNvPr>
              <p:cNvSpPr txBox="1"/>
              <p:nvPr/>
            </p:nvSpPr>
            <p:spPr>
              <a:xfrm>
                <a:off x="8528196" y="2277354"/>
                <a:ext cx="923150" cy="289521"/>
              </a:xfrm>
              <a:prstGeom prst="rect">
                <a:avLst/>
              </a:prstGeom>
              <a:noFill/>
            </p:spPr>
            <p:txBody>
              <a:bodyPr wrap="square" lIns="0" tIns="0" rIns="0" bIns="0" rtlCol="0" anchor="ctr">
                <a:noAutofit/>
              </a:bodyPr>
              <a:lstStyle/>
              <a:p>
                <a:pPr algn="ctr"/>
                <a:r>
                  <a:rPr lang="fr-FR" sz="675" b="1" dirty="0">
                    <a:solidFill>
                      <a:schemeClr val="tx1">
                        <a:lumMod val="65000"/>
                        <a:lumOff val="35000"/>
                      </a:schemeClr>
                    </a:solidFill>
                  </a:rPr>
                  <a:t>Sous</a:t>
                </a:r>
              </a:p>
              <a:p>
                <a:pPr algn="ctr"/>
                <a:r>
                  <a:rPr lang="fr-FR" sz="675" b="1" dirty="0">
                    <a:solidFill>
                      <a:schemeClr val="tx1">
                        <a:lumMod val="65000"/>
                        <a:lumOff val="35000"/>
                      </a:schemeClr>
                    </a:solidFill>
                  </a:rPr>
                  <a:t> tension</a:t>
                </a:r>
              </a:p>
            </p:txBody>
          </p:sp>
          <p:pic>
            <p:nvPicPr>
              <p:cNvPr id="25" name="Image 24">
                <a:extLst>
                  <a:ext uri="{FF2B5EF4-FFF2-40B4-BE49-F238E27FC236}">
                    <a16:creationId xmlns:a16="http://schemas.microsoft.com/office/drawing/2014/main" id="{9D180E26-E0ED-D79A-1BF7-96B9E6F08BE8}"/>
                  </a:ext>
                </a:extLst>
              </p:cNvPr>
              <p:cNvPicPr>
                <a:picLocks noChangeAspect="1"/>
              </p:cNvPicPr>
              <p:nvPr/>
            </p:nvPicPr>
            <p:blipFill rotWithShape="1">
              <a:blip r:embed="rId5">
                <a:clrChange>
                  <a:clrFrom>
                    <a:srgbClr val="FFFFFF"/>
                  </a:clrFrom>
                  <a:clrTo>
                    <a:srgbClr val="FFFFFF">
                      <a:alpha val="0"/>
                    </a:srgbClr>
                  </a:clrTo>
                </a:clrChange>
              </a:blip>
              <a:srcRect l="81984" t="1" b="8323"/>
              <a:stretch/>
            </p:blipFill>
            <p:spPr>
              <a:xfrm>
                <a:off x="8752096" y="2623648"/>
                <a:ext cx="475350" cy="408213"/>
              </a:xfrm>
              <a:prstGeom prst="rect">
                <a:avLst/>
              </a:prstGeom>
            </p:spPr>
          </p:pic>
        </p:grpSp>
        <p:grpSp>
          <p:nvGrpSpPr>
            <p:cNvPr id="48" name="Groupe 47">
              <a:extLst>
                <a:ext uri="{FF2B5EF4-FFF2-40B4-BE49-F238E27FC236}">
                  <a16:creationId xmlns:a16="http://schemas.microsoft.com/office/drawing/2014/main" id="{5BBA16F5-CBCC-0B11-CE81-FCE659F026AB}"/>
                </a:ext>
              </a:extLst>
            </p:cNvPr>
            <p:cNvGrpSpPr/>
            <p:nvPr/>
          </p:nvGrpSpPr>
          <p:grpSpPr>
            <a:xfrm>
              <a:off x="3750430" y="2615799"/>
              <a:ext cx="923150" cy="784408"/>
              <a:chOff x="7388003" y="2277354"/>
              <a:chExt cx="923150" cy="784408"/>
            </a:xfrm>
          </p:grpSpPr>
          <p:sp>
            <p:nvSpPr>
              <p:cNvPr id="109" name="ZoneTexte 108">
                <a:extLst>
                  <a:ext uri="{FF2B5EF4-FFF2-40B4-BE49-F238E27FC236}">
                    <a16:creationId xmlns:a16="http://schemas.microsoft.com/office/drawing/2014/main" id="{CDE92031-AF66-869D-ADA5-364C069F9A63}"/>
                  </a:ext>
                </a:extLst>
              </p:cNvPr>
              <p:cNvSpPr txBox="1"/>
              <p:nvPr/>
            </p:nvSpPr>
            <p:spPr>
              <a:xfrm>
                <a:off x="7388003" y="2277354"/>
                <a:ext cx="923150" cy="470130"/>
              </a:xfrm>
              <a:prstGeom prst="rect">
                <a:avLst/>
              </a:prstGeom>
              <a:noFill/>
            </p:spPr>
            <p:txBody>
              <a:bodyPr wrap="square" lIns="0" tIns="0" rIns="0" bIns="0" rtlCol="0" anchor="t">
                <a:noAutofit/>
              </a:bodyPr>
              <a:lstStyle/>
              <a:p>
                <a:pPr algn="ctr"/>
                <a:r>
                  <a:rPr lang="fr-FR" sz="675" b="1" dirty="0">
                    <a:solidFill>
                      <a:schemeClr val="tx1">
                        <a:lumMod val="65000"/>
                        <a:lumOff val="35000"/>
                      </a:schemeClr>
                    </a:solidFill>
                  </a:rPr>
                  <a:t>Avertissement</a:t>
                </a:r>
              </a:p>
              <a:p>
                <a:pPr algn="ctr"/>
                <a:r>
                  <a:rPr lang="fr-FR" sz="675" b="1" dirty="0">
                    <a:solidFill>
                      <a:schemeClr val="tx1">
                        <a:lumMod val="65000"/>
                        <a:lumOff val="35000"/>
                      </a:schemeClr>
                    </a:solidFill>
                  </a:rPr>
                  <a:t>Apprentissage</a:t>
                </a:r>
              </a:p>
              <a:p>
                <a:pPr algn="ctr"/>
                <a:r>
                  <a:rPr lang="fr-FR" sz="675" b="1" dirty="0">
                    <a:solidFill>
                      <a:schemeClr val="tx1">
                        <a:lumMod val="65000"/>
                        <a:lumOff val="35000"/>
                      </a:schemeClr>
                    </a:solidFill>
                  </a:rPr>
                  <a:t>Mode test</a:t>
                </a:r>
              </a:p>
            </p:txBody>
          </p:sp>
          <p:pic>
            <p:nvPicPr>
              <p:cNvPr id="26" name="Image 25">
                <a:extLst>
                  <a:ext uri="{FF2B5EF4-FFF2-40B4-BE49-F238E27FC236}">
                    <a16:creationId xmlns:a16="http://schemas.microsoft.com/office/drawing/2014/main" id="{0CC2255B-D9B3-030F-69C4-DB2170A60E1B}"/>
                  </a:ext>
                </a:extLst>
              </p:cNvPr>
              <p:cNvPicPr>
                <a:picLocks noChangeAspect="1"/>
              </p:cNvPicPr>
              <p:nvPr/>
            </p:nvPicPr>
            <p:blipFill rotWithShape="1">
              <a:blip r:embed="rId5">
                <a:clrChange>
                  <a:clrFrom>
                    <a:srgbClr val="FFFFFF"/>
                  </a:clrFrom>
                  <a:clrTo>
                    <a:srgbClr val="FFFFFF">
                      <a:alpha val="0"/>
                    </a:srgbClr>
                  </a:clrTo>
                </a:clrChange>
              </a:blip>
              <a:srcRect l="46911" r="31422" b="8164"/>
              <a:stretch/>
            </p:blipFill>
            <p:spPr>
              <a:xfrm>
                <a:off x="7563736" y="2652835"/>
                <a:ext cx="571685" cy="408927"/>
              </a:xfrm>
              <a:prstGeom prst="rect">
                <a:avLst/>
              </a:prstGeom>
            </p:spPr>
          </p:pic>
        </p:grpSp>
        <p:grpSp>
          <p:nvGrpSpPr>
            <p:cNvPr id="42" name="Groupe 41">
              <a:extLst>
                <a:ext uri="{FF2B5EF4-FFF2-40B4-BE49-F238E27FC236}">
                  <a16:creationId xmlns:a16="http://schemas.microsoft.com/office/drawing/2014/main" id="{2E3204E9-50BE-0FC9-46F5-9F9868773DB2}"/>
                </a:ext>
              </a:extLst>
            </p:cNvPr>
            <p:cNvGrpSpPr/>
            <p:nvPr/>
          </p:nvGrpSpPr>
          <p:grpSpPr>
            <a:xfrm>
              <a:off x="2825515" y="5849713"/>
              <a:ext cx="1465370" cy="513342"/>
              <a:chOff x="4822661" y="5368451"/>
              <a:chExt cx="1465370" cy="513342"/>
            </a:xfrm>
          </p:grpSpPr>
          <p:sp>
            <p:nvSpPr>
              <p:cNvPr id="123" name="ZoneTexte 122">
                <a:extLst>
                  <a:ext uri="{FF2B5EF4-FFF2-40B4-BE49-F238E27FC236}">
                    <a16:creationId xmlns:a16="http://schemas.microsoft.com/office/drawing/2014/main" id="{5D53B219-F7E1-8BCB-36AD-B6F56505BE22}"/>
                  </a:ext>
                </a:extLst>
              </p:cNvPr>
              <p:cNvSpPr txBox="1"/>
              <p:nvPr/>
            </p:nvSpPr>
            <p:spPr>
              <a:xfrm>
                <a:off x="4822661" y="5520637"/>
                <a:ext cx="923150" cy="208970"/>
              </a:xfrm>
              <a:prstGeom prst="rect">
                <a:avLst/>
              </a:prstGeom>
              <a:noFill/>
            </p:spPr>
            <p:txBody>
              <a:bodyPr wrap="square" lIns="0" tIns="0" rIns="0" bIns="0" rtlCol="0" anchor="ctr">
                <a:noAutofit/>
              </a:bodyPr>
              <a:lstStyle/>
              <a:p>
                <a:pPr algn="ctr"/>
                <a:r>
                  <a:rPr lang="fr-FR" sz="675" b="1" dirty="0">
                    <a:solidFill>
                      <a:schemeClr val="tx1">
                        <a:lumMod val="65000"/>
                        <a:lumOff val="35000"/>
                      </a:schemeClr>
                    </a:solidFill>
                  </a:rPr>
                  <a:t>Défaut laser</a:t>
                </a:r>
              </a:p>
            </p:txBody>
          </p:sp>
          <p:pic>
            <p:nvPicPr>
              <p:cNvPr id="29" name="Image 28">
                <a:extLst>
                  <a:ext uri="{FF2B5EF4-FFF2-40B4-BE49-F238E27FC236}">
                    <a16:creationId xmlns:a16="http://schemas.microsoft.com/office/drawing/2014/main" id="{5A959AE2-F48E-60FC-BAB8-2BCB271347D7}"/>
                  </a:ext>
                </a:extLst>
              </p:cNvPr>
              <p:cNvPicPr>
                <a:picLocks noChangeAspect="1"/>
              </p:cNvPicPr>
              <p:nvPr/>
            </p:nvPicPr>
            <p:blipFill rotWithShape="1">
              <a:blip r:embed="rId6">
                <a:clrChange>
                  <a:clrFrom>
                    <a:srgbClr val="FFFFFF"/>
                  </a:clrFrom>
                  <a:clrTo>
                    <a:srgbClr val="FFFFFF">
                      <a:alpha val="0"/>
                    </a:srgbClr>
                  </a:clrTo>
                </a:clrChange>
              </a:blip>
              <a:srcRect t="85028"/>
              <a:stretch/>
            </p:blipFill>
            <p:spPr>
              <a:xfrm>
                <a:off x="5745811" y="5368451"/>
                <a:ext cx="542220" cy="513342"/>
              </a:xfrm>
              <a:prstGeom prst="rect">
                <a:avLst/>
              </a:prstGeom>
            </p:spPr>
          </p:pic>
        </p:grpSp>
        <p:grpSp>
          <p:nvGrpSpPr>
            <p:cNvPr id="40" name="Groupe 39">
              <a:extLst>
                <a:ext uri="{FF2B5EF4-FFF2-40B4-BE49-F238E27FC236}">
                  <a16:creationId xmlns:a16="http://schemas.microsoft.com/office/drawing/2014/main" id="{3C60C34B-B3C5-7C65-74DC-8AB3CCF83EBF}"/>
                </a:ext>
              </a:extLst>
            </p:cNvPr>
            <p:cNvGrpSpPr/>
            <p:nvPr/>
          </p:nvGrpSpPr>
          <p:grpSpPr>
            <a:xfrm>
              <a:off x="2825515" y="3716952"/>
              <a:ext cx="1541697" cy="502183"/>
              <a:chOff x="4838037" y="2956556"/>
              <a:chExt cx="1541697" cy="502183"/>
            </a:xfrm>
          </p:grpSpPr>
          <p:sp>
            <p:nvSpPr>
              <p:cNvPr id="127" name="ZoneTexte 126">
                <a:extLst>
                  <a:ext uri="{FF2B5EF4-FFF2-40B4-BE49-F238E27FC236}">
                    <a16:creationId xmlns:a16="http://schemas.microsoft.com/office/drawing/2014/main" id="{13F79B5E-4844-E97A-56C2-CF8D45F443F2}"/>
                  </a:ext>
                </a:extLst>
              </p:cNvPr>
              <p:cNvSpPr txBox="1"/>
              <p:nvPr/>
            </p:nvSpPr>
            <p:spPr>
              <a:xfrm>
                <a:off x="4838037" y="3103162"/>
                <a:ext cx="923150" cy="208970"/>
              </a:xfrm>
              <a:prstGeom prst="rect">
                <a:avLst/>
              </a:prstGeom>
              <a:noFill/>
            </p:spPr>
            <p:txBody>
              <a:bodyPr wrap="square" lIns="0" tIns="0" rIns="0" bIns="0" rtlCol="0" anchor="ctr">
                <a:noAutofit/>
              </a:bodyPr>
              <a:lstStyle/>
              <a:p>
                <a:pPr algn="ctr"/>
                <a:r>
                  <a:rPr lang="fr-FR" sz="675" b="1" dirty="0">
                    <a:solidFill>
                      <a:schemeClr val="tx1">
                        <a:lumMod val="65000"/>
                        <a:lumOff val="35000"/>
                      </a:schemeClr>
                    </a:solidFill>
                  </a:rPr>
                  <a:t>Pré-Alarme</a:t>
                </a:r>
              </a:p>
            </p:txBody>
          </p:sp>
          <p:pic>
            <p:nvPicPr>
              <p:cNvPr id="31" name="Image 30">
                <a:extLst>
                  <a:ext uri="{FF2B5EF4-FFF2-40B4-BE49-F238E27FC236}">
                    <a16:creationId xmlns:a16="http://schemas.microsoft.com/office/drawing/2014/main" id="{AC1A7183-98E9-AA05-36A4-C9D317BC14FC}"/>
                  </a:ext>
                </a:extLst>
              </p:cNvPr>
              <p:cNvPicPr>
                <a:picLocks noChangeAspect="1"/>
              </p:cNvPicPr>
              <p:nvPr/>
            </p:nvPicPr>
            <p:blipFill rotWithShape="1">
              <a:blip r:embed="rId6">
                <a:clrChange>
                  <a:clrFrom>
                    <a:srgbClr val="FFFFFF"/>
                  </a:clrFrom>
                  <a:clrTo>
                    <a:srgbClr val="FFFFFF">
                      <a:alpha val="0"/>
                    </a:srgbClr>
                  </a:clrTo>
                </a:clrChange>
              </a:blip>
              <a:srcRect t="20341" b="65633"/>
              <a:stretch/>
            </p:blipFill>
            <p:spPr>
              <a:xfrm>
                <a:off x="5813522" y="2956556"/>
                <a:ext cx="566212" cy="502183"/>
              </a:xfrm>
              <a:prstGeom prst="rect">
                <a:avLst/>
              </a:prstGeom>
            </p:spPr>
          </p:pic>
        </p:grpSp>
        <p:grpSp>
          <p:nvGrpSpPr>
            <p:cNvPr id="41" name="Groupe 40">
              <a:extLst>
                <a:ext uri="{FF2B5EF4-FFF2-40B4-BE49-F238E27FC236}">
                  <a16:creationId xmlns:a16="http://schemas.microsoft.com/office/drawing/2014/main" id="{093EEF5E-DA0C-7C22-A7FA-2F94045E4040}"/>
                </a:ext>
              </a:extLst>
            </p:cNvPr>
            <p:cNvGrpSpPr/>
            <p:nvPr/>
          </p:nvGrpSpPr>
          <p:grpSpPr>
            <a:xfrm>
              <a:off x="2825515" y="5307979"/>
              <a:ext cx="1453890" cy="514631"/>
              <a:chOff x="4838037" y="4817137"/>
              <a:chExt cx="1453890" cy="514631"/>
            </a:xfrm>
          </p:grpSpPr>
          <p:sp>
            <p:nvSpPr>
              <p:cNvPr id="130" name="ZoneTexte 129">
                <a:extLst>
                  <a:ext uri="{FF2B5EF4-FFF2-40B4-BE49-F238E27FC236}">
                    <a16:creationId xmlns:a16="http://schemas.microsoft.com/office/drawing/2014/main" id="{D23B150D-C2B0-2AFF-5B97-C02D0F552C0D}"/>
                  </a:ext>
                </a:extLst>
              </p:cNvPr>
              <p:cNvSpPr txBox="1"/>
              <p:nvPr/>
            </p:nvSpPr>
            <p:spPr>
              <a:xfrm>
                <a:off x="4838037" y="4969967"/>
                <a:ext cx="923150" cy="208970"/>
              </a:xfrm>
              <a:prstGeom prst="rect">
                <a:avLst/>
              </a:prstGeom>
              <a:noFill/>
            </p:spPr>
            <p:txBody>
              <a:bodyPr wrap="square" lIns="0" tIns="0" rIns="0" bIns="0" rtlCol="0" anchor="ctr">
                <a:noAutofit/>
              </a:bodyPr>
              <a:lstStyle/>
              <a:p>
                <a:pPr algn="ctr"/>
                <a:r>
                  <a:rPr lang="fr-FR" sz="675" b="1" dirty="0">
                    <a:solidFill>
                      <a:schemeClr val="tx1">
                        <a:lumMod val="65000"/>
                        <a:lumOff val="35000"/>
                      </a:schemeClr>
                    </a:solidFill>
                  </a:rPr>
                  <a:t>Défaut filtre</a:t>
                </a:r>
              </a:p>
            </p:txBody>
          </p:sp>
          <p:pic>
            <p:nvPicPr>
              <p:cNvPr id="34" name="Image 33">
                <a:extLst>
                  <a:ext uri="{FF2B5EF4-FFF2-40B4-BE49-F238E27FC236}">
                    <a16:creationId xmlns:a16="http://schemas.microsoft.com/office/drawing/2014/main" id="{ECB605A8-7D1B-9AFA-E48D-BB4DBF515302}"/>
                  </a:ext>
                </a:extLst>
              </p:cNvPr>
              <p:cNvPicPr>
                <a:picLocks noChangeAspect="1"/>
              </p:cNvPicPr>
              <p:nvPr/>
            </p:nvPicPr>
            <p:blipFill rotWithShape="1">
              <a:blip r:embed="rId6">
                <a:clrChange>
                  <a:clrFrom>
                    <a:srgbClr val="FFFFFF"/>
                  </a:clrFrom>
                  <a:clrTo>
                    <a:srgbClr val="FFFFFF">
                      <a:alpha val="0"/>
                    </a:srgbClr>
                  </a:clrTo>
                </a:clrChange>
              </a:blip>
              <a:srcRect t="63085" b="21160"/>
              <a:stretch/>
            </p:blipFill>
            <p:spPr>
              <a:xfrm>
                <a:off x="5775376" y="4817137"/>
                <a:ext cx="516551" cy="514631"/>
              </a:xfrm>
              <a:prstGeom prst="rect">
                <a:avLst/>
              </a:prstGeom>
            </p:spPr>
          </p:pic>
        </p:grpSp>
        <p:grpSp>
          <p:nvGrpSpPr>
            <p:cNvPr id="38" name="Groupe 37">
              <a:extLst>
                <a:ext uri="{FF2B5EF4-FFF2-40B4-BE49-F238E27FC236}">
                  <a16:creationId xmlns:a16="http://schemas.microsoft.com/office/drawing/2014/main" id="{9792545A-D446-293F-7FD5-F25CEF50A59F}"/>
                </a:ext>
              </a:extLst>
            </p:cNvPr>
            <p:cNvGrpSpPr/>
            <p:nvPr/>
          </p:nvGrpSpPr>
          <p:grpSpPr>
            <a:xfrm>
              <a:off x="2825515" y="4776595"/>
              <a:ext cx="1433837" cy="504279"/>
              <a:chOff x="4838037" y="4282153"/>
              <a:chExt cx="1433837" cy="504279"/>
            </a:xfrm>
          </p:grpSpPr>
          <p:sp>
            <p:nvSpPr>
              <p:cNvPr id="128" name="ZoneTexte 127">
                <a:extLst>
                  <a:ext uri="{FF2B5EF4-FFF2-40B4-BE49-F238E27FC236}">
                    <a16:creationId xmlns:a16="http://schemas.microsoft.com/office/drawing/2014/main" id="{3A80FED8-FFE5-1E1D-2243-464BD5BC1C4B}"/>
                  </a:ext>
                </a:extLst>
              </p:cNvPr>
              <p:cNvSpPr txBox="1"/>
              <p:nvPr/>
            </p:nvSpPr>
            <p:spPr>
              <a:xfrm>
                <a:off x="4838037" y="4429807"/>
                <a:ext cx="923150" cy="208970"/>
              </a:xfrm>
              <a:prstGeom prst="rect">
                <a:avLst/>
              </a:prstGeom>
              <a:noFill/>
            </p:spPr>
            <p:txBody>
              <a:bodyPr wrap="square" lIns="0" tIns="0" rIns="0" bIns="0" rtlCol="0" anchor="ctr">
                <a:noAutofit/>
              </a:bodyPr>
              <a:lstStyle/>
              <a:p>
                <a:pPr algn="ctr"/>
                <a:r>
                  <a:rPr lang="fr-FR" sz="675" b="1" dirty="0">
                    <a:solidFill>
                      <a:schemeClr val="tx1">
                        <a:lumMod val="65000"/>
                        <a:lumOff val="35000"/>
                      </a:schemeClr>
                    </a:solidFill>
                  </a:rPr>
                  <a:t>Défaut débit</a:t>
                </a:r>
              </a:p>
            </p:txBody>
          </p:sp>
          <p:pic>
            <p:nvPicPr>
              <p:cNvPr id="36" name="Image 35">
                <a:extLst>
                  <a:ext uri="{FF2B5EF4-FFF2-40B4-BE49-F238E27FC236}">
                    <a16:creationId xmlns:a16="http://schemas.microsoft.com/office/drawing/2014/main" id="{9D7FE8E3-0EBD-E8E7-64ED-7DB3C6BAD031}"/>
                  </a:ext>
                </a:extLst>
              </p:cNvPr>
              <p:cNvPicPr>
                <a:picLocks noChangeAspect="1"/>
              </p:cNvPicPr>
              <p:nvPr/>
            </p:nvPicPr>
            <p:blipFill rotWithShape="1">
              <a:blip r:embed="rId6">
                <a:clrChange>
                  <a:clrFrom>
                    <a:srgbClr val="FFFFFF"/>
                  </a:clrFrom>
                  <a:clrTo>
                    <a:srgbClr val="FFFFFF">
                      <a:alpha val="0"/>
                    </a:srgbClr>
                  </a:clrTo>
                </a:clrChange>
              </a:blip>
              <a:srcRect t="40714" b="42124"/>
              <a:stretch/>
            </p:blipFill>
            <p:spPr>
              <a:xfrm>
                <a:off x="5807191" y="4282153"/>
                <a:ext cx="464683" cy="504279"/>
              </a:xfrm>
              <a:prstGeom prst="rect">
                <a:avLst/>
              </a:prstGeom>
            </p:spPr>
          </p:pic>
        </p:grpSp>
        <p:grpSp>
          <p:nvGrpSpPr>
            <p:cNvPr id="39" name="Groupe 38">
              <a:extLst>
                <a:ext uri="{FF2B5EF4-FFF2-40B4-BE49-F238E27FC236}">
                  <a16:creationId xmlns:a16="http://schemas.microsoft.com/office/drawing/2014/main" id="{29A41CC9-A463-4250-03A8-EB5FC8636FA9}"/>
                </a:ext>
              </a:extLst>
            </p:cNvPr>
            <p:cNvGrpSpPr/>
            <p:nvPr/>
          </p:nvGrpSpPr>
          <p:grpSpPr>
            <a:xfrm>
              <a:off x="2825515" y="4246240"/>
              <a:ext cx="1530238" cy="503250"/>
              <a:chOff x="4838037" y="3620267"/>
              <a:chExt cx="1530238" cy="503250"/>
            </a:xfrm>
          </p:grpSpPr>
          <p:sp>
            <p:nvSpPr>
              <p:cNvPr id="125" name="ZoneTexte 124">
                <a:extLst>
                  <a:ext uri="{FF2B5EF4-FFF2-40B4-BE49-F238E27FC236}">
                    <a16:creationId xmlns:a16="http://schemas.microsoft.com/office/drawing/2014/main" id="{4AB137E5-6379-AC5C-4482-47AB5531ACE5}"/>
                  </a:ext>
                </a:extLst>
              </p:cNvPr>
              <p:cNvSpPr txBox="1"/>
              <p:nvPr/>
            </p:nvSpPr>
            <p:spPr>
              <a:xfrm>
                <a:off x="4838037" y="3767407"/>
                <a:ext cx="923150" cy="208970"/>
              </a:xfrm>
              <a:prstGeom prst="rect">
                <a:avLst/>
              </a:prstGeom>
              <a:noFill/>
            </p:spPr>
            <p:txBody>
              <a:bodyPr wrap="square" lIns="0" tIns="0" rIns="0" bIns="0" rtlCol="0" anchor="ctr">
                <a:noAutofit/>
              </a:bodyPr>
              <a:lstStyle/>
              <a:p>
                <a:pPr algn="ctr"/>
                <a:r>
                  <a:rPr lang="fr-FR" sz="675" b="1" dirty="0">
                    <a:solidFill>
                      <a:schemeClr val="tx1">
                        <a:lumMod val="65000"/>
                        <a:lumOff val="35000"/>
                      </a:schemeClr>
                    </a:solidFill>
                  </a:rPr>
                  <a:t>Alarme</a:t>
                </a:r>
              </a:p>
            </p:txBody>
          </p:sp>
          <p:pic>
            <p:nvPicPr>
              <p:cNvPr id="37" name="Image 36">
                <a:extLst>
                  <a:ext uri="{FF2B5EF4-FFF2-40B4-BE49-F238E27FC236}">
                    <a16:creationId xmlns:a16="http://schemas.microsoft.com/office/drawing/2014/main" id="{489494FE-F9FD-3FA0-CC20-2A89C5B80D29}"/>
                  </a:ext>
                </a:extLst>
              </p:cNvPr>
              <p:cNvPicPr>
                <a:picLocks noChangeAspect="1"/>
              </p:cNvPicPr>
              <p:nvPr/>
            </p:nvPicPr>
            <p:blipFill rotWithShape="1">
              <a:blip r:embed="rId6">
                <a:clrChange>
                  <a:clrFrom>
                    <a:srgbClr val="FFFFFF"/>
                  </a:clrFrom>
                  <a:clrTo>
                    <a:srgbClr val="FFFFFF">
                      <a:alpha val="0"/>
                    </a:srgbClr>
                  </a:clrTo>
                </a:clrChange>
              </a:blip>
              <a:srcRect b="86202"/>
              <a:stretch/>
            </p:blipFill>
            <p:spPr>
              <a:xfrm>
                <a:off x="5791495" y="3620267"/>
                <a:ext cx="576780" cy="503250"/>
              </a:xfrm>
              <a:prstGeom prst="rect">
                <a:avLst/>
              </a:prstGeom>
            </p:spPr>
          </p:pic>
        </p:grpSp>
      </p:grpSp>
      <p:sp>
        <p:nvSpPr>
          <p:cNvPr id="43" name="Titre 42">
            <a:extLst>
              <a:ext uri="{FF2B5EF4-FFF2-40B4-BE49-F238E27FC236}">
                <a16:creationId xmlns:a16="http://schemas.microsoft.com/office/drawing/2014/main" id="{479E7B6E-9276-46D7-EF67-E7E2584A8C43}"/>
              </a:ext>
            </a:extLst>
          </p:cNvPr>
          <p:cNvSpPr>
            <a:spLocks noGrp="1"/>
          </p:cNvSpPr>
          <p:nvPr>
            <p:ph type="title"/>
          </p:nvPr>
        </p:nvSpPr>
        <p:spPr/>
        <p:txBody>
          <a:bodyPr/>
          <a:lstStyle/>
          <a:p>
            <a:r>
              <a:rPr lang="fr-FR" dirty="0"/>
              <a:t>Détection automatique d’incendie</a:t>
            </a:r>
          </a:p>
        </p:txBody>
      </p:sp>
      <p:sp>
        <p:nvSpPr>
          <p:cNvPr id="4" name="Slide Number Placeholder 3">
            <a:extLst>
              <a:ext uri="{FF2B5EF4-FFF2-40B4-BE49-F238E27FC236}">
                <a16:creationId xmlns:a16="http://schemas.microsoft.com/office/drawing/2014/main" id="{7A23F50D-6EB5-9A47-9A3B-2E3C5834FB92}"/>
              </a:ext>
            </a:extLst>
          </p:cNvPr>
          <p:cNvSpPr>
            <a:spLocks noGrp="1"/>
          </p:cNvSpPr>
          <p:nvPr>
            <p:ph type="sldNum" sz="quarter" idx="4"/>
          </p:nvPr>
        </p:nvSpPr>
        <p:spPr/>
        <p:txBody>
          <a:bodyPr/>
          <a:lstStyle/>
          <a:p>
            <a:pPr defTabSz="685800">
              <a:defRPr/>
            </a:pPr>
            <a:fld id="{BE375096-6367-4A46-9B35-1C341654C780}" type="slidenum">
              <a:rPr lang="en-US">
                <a:solidFill>
                  <a:srgbClr val="868686"/>
                </a:solidFill>
                <a:latin typeface="Arial" panose="020B0604020202020204"/>
              </a:rPr>
              <a:pPr defTabSz="685800">
                <a:defRPr/>
              </a:pPr>
              <a:t>71</a:t>
            </a:fld>
            <a:endParaRPr lang="en-US">
              <a:solidFill>
                <a:srgbClr val="868686"/>
              </a:solidFill>
              <a:latin typeface="Arial" panose="020B0604020202020204"/>
            </a:endParaRPr>
          </a:p>
        </p:txBody>
      </p:sp>
      <p:sp>
        <p:nvSpPr>
          <p:cNvPr id="44" name="Rectangle 43">
            <a:extLst>
              <a:ext uri="{FF2B5EF4-FFF2-40B4-BE49-F238E27FC236}">
                <a16:creationId xmlns:a16="http://schemas.microsoft.com/office/drawing/2014/main" id="{2F29EE94-CF56-5F54-0A2E-9A6077CB9E8C}"/>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67B1">
                    <a:lumMod val="60000"/>
                    <a:lumOff val="40000"/>
                  </a:srgbClr>
                </a:solidFill>
                <a:latin typeface="Arial"/>
              </a:rPr>
              <a:t>Détection par aspiration MODULASER</a:t>
            </a:r>
            <a:r>
              <a:rPr lang="fr-FR" sz="1400" b="1" baseline="30000" dirty="0">
                <a:solidFill>
                  <a:srgbClr val="0067B1">
                    <a:lumMod val="60000"/>
                    <a:lumOff val="40000"/>
                  </a:srgbClr>
                </a:solidFill>
                <a:latin typeface="Arial"/>
              </a:rPr>
              <a:t>®</a:t>
            </a:r>
            <a:endParaRPr lang="fr-FR" sz="1400" b="1" dirty="0">
              <a:solidFill>
                <a:srgbClr val="0067B1">
                  <a:lumMod val="60000"/>
                  <a:lumOff val="40000"/>
                </a:srgbClr>
              </a:solidFill>
              <a:latin typeface="Arial"/>
            </a:endParaRPr>
          </a:p>
        </p:txBody>
      </p:sp>
      <p:grpSp>
        <p:nvGrpSpPr>
          <p:cNvPr id="72" name="Groupe 71">
            <a:extLst>
              <a:ext uri="{FF2B5EF4-FFF2-40B4-BE49-F238E27FC236}">
                <a16:creationId xmlns:a16="http://schemas.microsoft.com/office/drawing/2014/main" id="{4B3030D8-9D82-CC21-18C1-B356F5D0D2DE}"/>
              </a:ext>
            </a:extLst>
          </p:cNvPr>
          <p:cNvGrpSpPr/>
          <p:nvPr/>
        </p:nvGrpSpPr>
        <p:grpSpPr>
          <a:xfrm>
            <a:off x="7483208" y="1111718"/>
            <a:ext cx="1565352" cy="3717137"/>
            <a:chOff x="9977610" y="1482291"/>
            <a:chExt cx="2087136" cy="4956182"/>
          </a:xfrm>
        </p:grpSpPr>
        <p:sp>
          <p:nvSpPr>
            <p:cNvPr id="17" name="Rectangle: Rounded Corners 37">
              <a:extLst>
                <a:ext uri="{FF2B5EF4-FFF2-40B4-BE49-F238E27FC236}">
                  <a16:creationId xmlns:a16="http://schemas.microsoft.com/office/drawing/2014/main" id="{C3EEF05B-437F-AEC4-AA28-414A9EB454B3}"/>
                </a:ext>
              </a:extLst>
            </p:cNvPr>
            <p:cNvSpPr/>
            <p:nvPr/>
          </p:nvSpPr>
          <p:spPr>
            <a:xfrm>
              <a:off x="10482163" y="2322456"/>
              <a:ext cx="1582583" cy="4116017"/>
            </a:xfrm>
            <a:prstGeom prst="roundRect">
              <a:avLst>
                <a:gd name="adj" fmla="val 1205"/>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1250" tIns="337500" rtlCol="0" anchor="t"/>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spcAft>
                  <a:spcPts val="844"/>
                </a:spcAft>
                <a:buClr>
                  <a:schemeClr val="accent2"/>
                </a:buClr>
              </a:pPr>
              <a:endParaRPr lang="en-US" sz="938">
                <a:latin typeface="Arial Nova Light" panose="020B0304020202020204" pitchFamily="34" charset="0"/>
              </a:endParaRPr>
            </a:p>
          </p:txBody>
        </p:sp>
        <p:sp>
          <p:nvSpPr>
            <p:cNvPr id="148" name="Rectangle : coins arrondis 147">
              <a:extLst>
                <a:ext uri="{FF2B5EF4-FFF2-40B4-BE49-F238E27FC236}">
                  <a16:creationId xmlns:a16="http://schemas.microsoft.com/office/drawing/2014/main" id="{D4B9DBE9-A1C9-7A13-DDE5-7C31C4DB43E3}"/>
                </a:ext>
              </a:extLst>
            </p:cNvPr>
            <p:cNvSpPr/>
            <p:nvPr/>
          </p:nvSpPr>
          <p:spPr>
            <a:xfrm>
              <a:off x="9977610" y="4660044"/>
              <a:ext cx="1955709" cy="570940"/>
            </a:xfrm>
            <a:prstGeom prst="roundRect">
              <a:avLst>
                <a:gd name="adj" fmla="val 9381"/>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9" name="Rectangle 18">
              <a:extLst>
                <a:ext uri="{FF2B5EF4-FFF2-40B4-BE49-F238E27FC236}">
                  <a16:creationId xmlns:a16="http://schemas.microsoft.com/office/drawing/2014/main" id="{7FD688C5-1BDD-8B2C-28B1-29D47150E49C}"/>
                </a:ext>
              </a:extLst>
            </p:cNvPr>
            <p:cNvSpPr/>
            <p:nvPr/>
          </p:nvSpPr>
          <p:spPr>
            <a:xfrm>
              <a:off x="10939968" y="3399900"/>
              <a:ext cx="650136" cy="9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97" name="ZoneTexte 96">
              <a:extLst>
                <a:ext uri="{FF2B5EF4-FFF2-40B4-BE49-F238E27FC236}">
                  <a16:creationId xmlns:a16="http://schemas.microsoft.com/office/drawing/2014/main" id="{68274596-9132-ACEA-7191-0328C7E92B0A}"/>
                </a:ext>
              </a:extLst>
            </p:cNvPr>
            <p:cNvSpPr txBox="1"/>
            <p:nvPr/>
          </p:nvSpPr>
          <p:spPr>
            <a:xfrm>
              <a:off x="10484308" y="1482291"/>
              <a:ext cx="1578292" cy="286487"/>
            </a:xfrm>
            <a:prstGeom prst="rect">
              <a:avLst/>
            </a:prstGeom>
            <a:solidFill>
              <a:schemeClr val="accent6">
                <a:lumMod val="40000"/>
                <a:lumOff val="60000"/>
              </a:schemeClr>
            </a:solidFill>
          </p:spPr>
          <p:txBody>
            <a:bodyPr wrap="square" lIns="0" tIns="0" rIns="0" bIns="0" rtlCol="0" anchor="ctr">
              <a:noAutofit/>
            </a:bodyPr>
            <a:lstStyle/>
            <a:p>
              <a:pPr algn="ctr"/>
              <a:r>
                <a:rPr lang="fr-FR" sz="1050" b="1" dirty="0">
                  <a:solidFill>
                    <a:schemeClr val="tx2"/>
                  </a:solidFill>
                </a:rPr>
                <a:t>Interconnexion</a:t>
              </a:r>
            </a:p>
          </p:txBody>
        </p:sp>
        <p:sp>
          <p:nvSpPr>
            <p:cNvPr id="114" name="Freeform: Shape 28">
              <a:extLst>
                <a:ext uri="{FF2B5EF4-FFF2-40B4-BE49-F238E27FC236}">
                  <a16:creationId xmlns:a16="http://schemas.microsoft.com/office/drawing/2014/main" id="{45F729D1-D36D-F263-7326-BFDBF8497D1D}"/>
                </a:ext>
              </a:extLst>
            </p:cNvPr>
            <p:cNvSpPr/>
            <p:nvPr/>
          </p:nvSpPr>
          <p:spPr>
            <a:xfrm>
              <a:off x="11063492" y="2573001"/>
              <a:ext cx="480197" cy="480198"/>
            </a:xfrm>
            <a:custGeom>
              <a:avLst/>
              <a:gdLst>
                <a:gd name="connsiteX0" fmla="*/ 390730 w 390729"/>
                <a:gd name="connsiteY0" fmla="*/ 195365 h 390729"/>
                <a:gd name="connsiteX1" fmla="*/ 195365 w 390729"/>
                <a:gd name="connsiteY1" fmla="*/ 390729 h 390729"/>
                <a:gd name="connsiteX2" fmla="*/ 0 w 390729"/>
                <a:gd name="connsiteY2" fmla="*/ 195365 h 390729"/>
                <a:gd name="connsiteX3" fmla="*/ 195365 w 390729"/>
                <a:gd name="connsiteY3" fmla="*/ 0 h 390729"/>
                <a:gd name="connsiteX4" fmla="*/ 390730 w 390729"/>
                <a:gd name="connsiteY4" fmla="*/ 195365 h 39072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0729" h="390729">
                  <a:moveTo>
                    <a:pt x="390730" y="195365"/>
                  </a:moveTo>
                  <a:cubicBezTo>
                    <a:pt x="390730" y="303262"/>
                    <a:pt x="303262" y="390729"/>
                    <a:pt x="195365" y="390729"/>
                  </a:cubicBezTo>
                  <a:cubicBezTo>
                    <a:pt x="87468" y="390729"/>
                    <a:pt x="0" y="303262"/>
                    <a:pt x="0" y="195365"/>
                  </a:cubicBezTo>
                  <a:cubicBezTo>
                    <a:pt x="0" y="87468"/>
                    <a:pt x="87468" y="0"/>
                    <a:pt x="195365" y="0"/>
                  </a:cubicBezTo>
                  <a:cubicBezTo>
                    <a:pt x="303262" y="0"/>
                    <a:pt x="390730" y="87468"/>
                    <a:pt x="390730" y="195365"/>
                  </a:cubicBezTo>
                  <a:close/>
                </a:path>
              </a:pathLst>
            </a:custGeom>
            <a:solidFill>
              <a:srgbClr val="1469D9"/>
            </a:solidFill>
            <a:ln w="5024" cap="flat">
              <a:noFill/>
              <a:prstDash val="solid"/>
              <a:miter/>
            </a:ln>
          </p:spPr>
          <p:txBody>
            <a:bodyPr rtlCol="0" anchor="ct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endParaRPr lang="en-150" sz="1125"/>
            </a:p>
          </p:txBody>
        </p:sp>
        <p:grpSp>
          <p:nvGrpSpPr>
            <p:cNvPr id="115" name="Graphic 16">
              <a:extLst>
                <a:ext uri="{FF2B5EF4-FFF2-40B4-BE49-F238E27FC236}">
                  <a16:creationId xmlns:a16="http://schemas.microsoft.com/office/drawing/2014/main" id="{54795A48-4920-D43E-DCF7-A231D16D0C74}"/>
                </a:ext>
              </a:extLst>
            </p:cNvPr>
            <p:cNvGrpSpPr/>
            <p:nvPr/>
          </p:nvGrpSpPr>
          <p:grpSpPr>
            <a:xfrm>
              <a:off x="11148692" y="2658839"/>
              <a:ext cx="309159" cy="308521"/>
              <a:chOff x="461844" y="2175772"/>
              <a:chExt cx="251558" cy="251038"/>
            </a:xfrm>
            <a:solidFill>
              <a:srgbClr val="FFFFFF"/>
            </a:solidFill>
          </p:grpSpPr>
          <p:sp>
            <p:nvSpPr>
              <p:cNvPr id="116" name="Freeform: Shape 30">
                <a:extLst>
                  <a:ext uri="{FF2B5EF4-FFF2-40B4-BE49-F238E27FC236}">
                    <a16:creationId xmlns:a16="http://schemas.microsoft.com/office/drawing/2014/main" id="{426DADA1-AFD0-21C4-D03F-2A3482BBE58D}"/>
                  </a:ext>
                </a:extLst>
              </p:cNvPr>
              <p:cNvSpPr/>
              <p:nvPr/>
            </p:nvSpPr>
            <p:spPr>
              <a:xfrm>
                <a:off x="507700" y="2380655"/>
                <a:ext cx="160150" cy="46155"/>
              </a:xfrm>
              <a:custGeom>
                <a:avLst/>
                <a:gdLst>
                  <a:gd name="connsiteX0" fmla="*/ 74109 w 160150"/>
                  <a:gd name="connsiteY0" fmla="*/ 46156 h 46155"/>
                  <a:gd name="connsiteX1" fmla="*/ 2746 w 160150"/>
                  <a:gd name="connsiteY1" fmla="*/ 13763 h 46155"/>
                  <a:gd name="connsiteX2" fmla="*/ 3758 w 160150"/>
                  <a:gd name="connsiteY2" fmla="*/ 2629 h 46155"/>
                  <a:gd name="connsiteX3" fmla="*/ 11350 w 160150"/>
                  <a:gd name="connsiteY3" fmla="*/ 4653 h 46155"/>
                  <a:gd name="connsiteX4" fmla="*/ 33619 w 160150"/>
                  <a:gd name="connsiteY4" fmla="*/ 21355 h 46155"/>
                  <a:gd name="connsiteX5" fmla="*/ 73603 w 160150"/>
                  <a:gd name="connsiteY5" fmla="*/ 32996 h 46155"/>
                  <a:gd name="connsiteX6" fmla="*/ 148004 w 160150"/>
                  <a:gd name="connsiteY6" fmla="*/ 3135 h 46155"/>
                  <a:gd name="connsiteX7" fmla="*/ 154583 w 160150"/>
                  <a:gd name="connsiteY7" fmla="*/ 98 h 46155"/>
                  <a:gd name="connsiteX8" fmla="*/ 159645 w 160150"/>
                  <a:gd name="connsiteY8" fmla="*/ 4147 h 46155"/>
                  <a:gd name="connsiteX9" fmla="*/ 158126 w 160150"/>
                  <a:gd name="connsiteY9" fmla="*/ 11233 h 46155"/>
                  <a:gd name="connsiteX10" fmla="*/ 131808 w 160150"/>
                  <a:gd name="connsiteY10" fmla="*/ 31984 h 46155"/>
                  <a:gd name="connsiteX11" fmla="*/ 74109 w 160150"/>
                  <a:gd name="connsiteY11" fmla="*/ 46156 h 461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60150" h="46155">
                    <a:moveTo>
                      <a:pt x="74109" y="46156"/>
                    </a:moveTo>
                    <a:cubicBezTo>
                      <a:pt x="49309" y="45649"/>
                      <a:pt x="23497" y="35021"/>
                      <a:pt x="2746" y="13763"/>
                    </a:cubicBezTo>
                    <a:cubicBezTo>
                      <a:pt x="-1304" y="9714"/>
                      <a:pt x="-797" y="4653"/>
                      <a:pt x="3758" y="2629"/>
                    </a:cubicBezTo>
                    <a:cubicBezTo>
                      <a:pt x="6795" y="1110"/>
                      <a:pt x="9325" y="2629"/>
                      <a:pt x="11350" y="4653"/>
                    </a:cubicBezTo>
                    <a:cubicBezTo>
                      <a:pt x="17929" y="11233"/>
                      <a:pt x="25521" y="16800"/>
                      <a:pt x="33619" y="21355"/>
                    </a:cubicBezTo>
                    <a:cubicBezTo>
                      <a:pt x="46272" y="28441"/>
                      <a:pt x="59432" y="31984"/>
                      <a:pt x="73603" y="32996"/>
                    </a:cubicBezTo>
                    <a:cubicBezTo>
                      <a:pt x="102959" y="34515"/>
                      <a:pt x="127759" y="24392"/>
                      <a:pt x="148004" y="3135"/>
                    </a:cubicBezTo>
                    <a:cubicBezTo>
                      <a:pt x="150028" y="1110"/>
                      <a:pt x="152053" y="-408"/>
                      <a:pt x="154583" y="98"/>
                    </a:cubicBezTo>
                    <a:cubicBezTo>
                      <a:pt x="157114" y="604"/>
                      <a:pt x="158632" y="1616"/>
                      <a:pt x="159645" y="4147"/>
                    </a:cubicBezTo>
                    <a:cubicBezTo>
                      <a:pt x="160657" y="6678"/>
                      <a:pt x="160151" y="9208"/>
                      <a:pt x="158126" y="11233"/>
                    </a:cubicBezTo>
                    <a:cubicBezTo>
                      <a:pt x="150534" y="19331"/>
                      <a:pt x="141930" y="26417"/>
                      <a:pt x="131808" y="31984"/>
                    </a:cubicBezTo>
                    <a:cubicBezTo>
                      <a:pt x="115612" y="41600"/>
                      <a:pt x="97391" y="46156"/>
                      <a:pt x="74109" y="46156"/>
                    </a:cubicBezTo>
                    <a:close/>
                  </a:path>
                </a:pathLst>
              </a:custGeom>
              <a:solidFill>
                <a:srgbClr val="FFFFFF"/>
              </a:solidFill>
              <a:ln w="5024" cap="flat">
                <a:noFill/>
                <a:prstDash val="solid"/>
                <a:miter/>
              </a:ln>
            </p:spPr>
            <p:txBody>
              <a:bodyPr rtlCol="0" anchor="ct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endParaRPr lang="en-150" sz="1125"/>
              </a:p>
            </p:txBody>
          </p:sp>
          <p:sp>
            <p:nvSpPr>
              <p:cNvPr id="117" name="Freeform: Shape 31">
                <a:extLst>
                  <a:ext uri="{FF2B5EF4-FFF2-40B4-BE49-F238E27FC236}">
                    <a16:creationId xmlns:a16="http://schemas.microsoft.com/office/drawing/2014/main" id="{B1ABF27C-F484-32B7-D902-79521F1D2BB4}"/>
                  </a:ext>
                </a:extLst>
              </p:cNvPr>
              <p:cNvSpPr/>
              <p:nvPr/>
            </p:nvSpPr>
            <p:spPr>
              <a:xfrm>
                <a:off x="461844" y="2308883"/>
                <a:ext cx="61254" cy="62759"/>
              </a:xfrm>
              <a:custGeom>
                <a:avLst/>
                <a:gdLst>
                  <a:gd name="connsiteX0" fmla="*/ 30381 w 61254"/>
                  <a:gd name="connsiteY0" fmla="*/ 62760 h 62759"/>
                  <a:gd name="connsiteX1" fmla="*/ 14 w 61254"/>
                  <a:gd name="connsiteY1" fmla="*/ 31380 h 62759"/>
                  <a:gd name="connsiteX2" fmla="*/ 30887 w 61254"/>
                  <a:gd name="connsiteY2" fmla="*/ 0 h 62759"/>
                  <a:gd name="connsiteX3" fmla="*/ 61255 w 61254"/>
                  <a:gd name="connsiteY3" fmla="*/ 31380 h 62759"/>
                  <a:gd name="connsiteX4" fmla="*/ 30381 w 61254"/>
                  <a:gd name="connsiteY4" fmla="*/ 62760 h 62759"/>
                  <a:gd name="connsiteX5" fmla="*/ 13173 w 61254"/>
                  <a:gd name="connsiteY5" fmla="*/ 31380 h 62759"/>
                  <a:gd name="connsiteX6" fmla="*/ 30887 w 61254"/>
                  <a:gd name="connsiteY6" fmla="*/ 50106 h 62759"/>
                  <a:gd name="connsiteX7" fmla="*/ 48602 w 61254"/>
                  <a:gd name="connsiteY7" fmla="*/ 31886 h 62759"/>
                  <a:gd name="connsiteX8" fmla="*/ 30887 w 61254"/>
                  <a:gd name="connsiteY8" fmla="*/ 13159 h 62759"/>
                  <a:gd name="connsiteX9" fmla="*/ 13173 w 61254"/>
                  <a:gd name="connsiteY9" fmla="*/ 31380 h 627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54" h="62759">
                    <a:moveTo>
                      <a:pt x="30381" y="62760"/>
                    </a:moveTo>
                    <a:cubicBezTo>
                      <a:pt x="13173" y="62760"/>
                      <a:pt x="-493" y="49094"/>
                      <a:pt x="14" y="31380"/>
                    </a:cubicBezTo>
                    <a:cubicBezTo>
                      <a:pt x="14" y="14172"/>
                      <a:pt x="14185" y="0"/>
                      <a:pt x="30887" y="0"/>
                    </a:cubicBezTo>
                    <a:cubicBezTo>
                      <a:pt x="47590" y="0"/>
                      <a:pt x="61255" y="14172"/>
                      <a:pt x="61255" y="31380"/>
                    </a:cubicBezTo>
                    <a:cubicBezTo>
                      <a:pt x="61255" y="49094"/>
                      <a:pt x="47590" y="62760"/>
                      <a:pt x="30381" y="62760"/>
                    </a:cubicBezTo>
                    <a:close/>
                    <a:moveTo>
                      <a:pt x="13173" y="31380"/>
                    </a:moveTo>
                    <a:cubicBezTo>
                      <a:pt x="13173" y="42008"/>
                      <a:pt x="20765" y="50106"/>
                      <a:pt x="30887" y="50106"/>
                    </a:cubicBezTo>
                    <a:cubicBezTo>
                      <a:pt x="40504" y="50106"/>
                      <a:pt x="49108" y="42008"/>
                      <a:pt x="48602" y="31886"/>
                    </a:cubicBezTo>
                    <a:cubicBezTo>
                      <a:pt x="48602" y="21257"/>
                      <a:pt x="41010" y="13665"/>
                      <a:pt x="30887" y="13159"/>
                    </a:cubicBezTo>
                    <a:cubicBezTo>
                      <a:pt x="20765" y="13159"/>
                      <a:pt x="13173" y="21257"/>
                      <a:pt x="13173" y="31380"/>
                    </a:cubicBezTo>
                    <a:close/>
                  </a:path>
                </a:pathLst>
              </a:custGeom>
              <a:solidFill>
                <a:srgbClr val="FFFFFF"/>
              </a:solidFill>
              <a:ln w="5024" cap="flat">
                <a:noFill/>
                <a:prstDash val="solid"/>
                <a:miter/>
              </a:ln>
            </p:spPr>
            <p:txBody>
              <a:bodyPr rtlCol="0" anchor="ct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endParaRPr lang="en-150" sz="1125"/>
              </a:p>
            </p:txBody>
          </p:sp>
          <p:sp>
            <p:nvSpPr>
              <p:cNvPr id="118" name="Freeform: Shape 32">
                <a:extLst>
                  <a:ext uri="{FF2B5EF4-FFF2-40B4-BE49-F238E27FC236}">
                    <a16:creationId xmlns:a16="http://schemas.microsoft.com/office/drawing/2014/main" id="{EEE11CB4-1B6E-6462-B394-7B2C05AB819F}"/>
                  </a:ext>
                </a:extLst>
              </p:cNvPr>
              <p:cNvSpPr/>
              <p:nvPr/>
            </p:nvSpPr>
            <p:spPr>
              <a:xfrm>
                <a:off x="652161" y="2308883"/>
                <a:ext cx="61241" cy="62814"/>
              </a:xfrm>
              <a:custGeom>
                <a:avLst/>
                <a:gdLst>
                  <a:gd name="connsiteX0" fmla="*/ 30368 w 61241"/>
                  <a:gd name="connsiteY0" fmla="*/ 62760 h 62814"/>
                  <a:gd name="connsiteX1" fmla="*/ 0 w 61241"/>
                  <a:gd name="connsiteY1" fmla="*/ 31380 h 62814"/>
                  <a:gd name="connsiteX2" fmla="*/ 30368 w 61241"/>
                  <a:gd name="connsiteY2" fmla="*/ 0 h 62814"/>
                  <a:gd name="connsiteX3" fmla="*/ 61241 w 61241"/>
                  <a:gd name="connsiteY3" fmla="*/ 31380 h 62814"/>
                  <a:gd name="connsiteX4" fmla="*/ 30368 w 61241"/>
                  <a:gd name="connsiteY4" fmla="*/ 62760 h 62814"/>
                  <a:gd name="connsiteX5" fmla="*/ 48588 w 61241"/>
                  <a:gd name="connsiteY5" fmla="*/ 31380 h 62814"/>
                  <a:gd name="connsiteX6" fmla="*/ 30874 w 61241"/>
                  <a:gd name="connsiteY6" fmla="*/ 13159 h 62814"/>
                  <a:gd name="connsiteX7" fmla="*/ 12653 w 61241"/>
                  <a:gd name="connsiteY7" fmla="*/ 31380 h 62814"/>
                  <a:gd name="connsiteX8" fmla="*/ 30874 w 61241"/>
                  <a:gd name="connsiteY8" fmla="*/ 50106 h 62814"/>
                  <a:gd name="connsiteX9" fmla="*/ 48588 w 61241"/>
                  <a:gd name="connsiteY9" fmla="*/ 31380 h 628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1241" h="62814">
                    <a:moveTo>
                      <a:pt x="30368" y="62760"/>
                    </a:moveTo>
                    <a:cubicBezTo>
                      <a:pt x="13665" y="62760"/>
                      <a:pt x="0" y="49094"/>
                      <a:pt x="0" y="31380"/>
                    </a:cubicBezTo>
                    <a:cubicBezTo>
                      <a:pt x="0" y="14172"/>
                      <a:pt x="13665" y="0"/>
                      <a:pt x="30368" y="0"/>
                    </a:cubicBezTo>
                    <a:cubicBezTo>
                      <a:pt x="47070" y="0"/>
                      <a:pt x="61241" y="14172"/>
                      <a:pt x="61241" y="31380"/>
                    </a:cubicBezTo>
                    <a:cubicBezTo>
                      <a:pt x="61241" y="50613"/>
                      <a:pt x="45551" y="63772"/>
                      <a:pt x="30368" y="62760"/>
                    </a:cubicBezTo>
                    <a:close/>
                    <a:moveTo>
                      <a:pt x="48588" y="31380"/>
                    </a:moveTo>
                    <a:cubicBezTo>
                      <a:pt x="48588" y="21257"/>
                      <a:pt x="40996" y="13159"/>
                      <a:pt x="30874" y="13159"/>
                    </a:cubicBezTo>
                    <a:cubicBezTo>
                      <a:pt x="21257" y="13159"/>
                      <a:pt x="13159" y="21257"/>
                      <a:pt x="12653" y="31380"/>
                    </a:cubicBezTo>
                    <a:cubicBezTo>
                      <a:pt x="12653" y="41502"/>
                      <a:pt x="20751" y="50106"/>
                      <a:pt x="30874" y="50106"/>
                    </a:cubicBezTo>
                    <a:cubicBezTo>
                      <a:pt x="40996" y="50106"/>
                      <a:pt x="48588" y="42008"/>
                      <a:pt x="48588" y="31380"/>
                    </a:cubicBezTo>
                    <a:close/>
                  </a:path>
                </a:pathLst>
              </a:custGeom>
              <a:solidFill>
                <a:srgbClr val="FFFFFF"/>
              </a:solidFill>
              <a:ln w="5024" cap="flat">
                <a:noFill/>
                <a:prstDash val="solid"/>
                <a:miter/>
              </a:ln>
            </p:spPr>
            <p:txBody>
              <a:bodyPr rtlCol="0" anchor="ct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endParaRPr lang="en-150" sz="1125"/>
              </a:p>
            </p:txBody>
          </p:sp>
          <p:sp>
            <p:nvSpPr>
              <p:cNvPr id="119" name="Freeform: Shape 33">
                <a:extLst>
                  <a:ext uri="{FF2B5EF4-FFF2-40B4-BE49-F238E27FC236}">
                    <a16:creationId xmlns:a16="http://schemas.microsoft.com/office/drawing/2014/main" id="{E29C55C7-5341-FCFF-0648-229E043E2718}"/>
                  </a:ext>
                </a:extLst>
              </p:cNvPr>
              <p:cNvSpPr/>
              <p:nvPr/>
            </p:nvSpPr>
            <p:spPr>
              <a:xfrm>
                <a:off x="555997" y="2175772"/>
                <a:ext cx="60229" cy="61241"/>
              </a:xfrm>
              <a:custGeom>
                <a:avLst/>
                <a:gdLst>
                  <a:gd name="connsiteX0" fmla="*/ 30368 w 60229"/>
                  <a:gd name="connsiteY0" fmla="*/ 0 h 61241"/>
                  <a:gd name="connsiteX1" fmla="*/ 60229 w 60229"/>
                  <a:gd name="connsiteY1" fmla="*/ 30368 h 61241"/>
                  <a:gd name="connsiteX2" fmla="*/ 30368 w 60229"/>
                  <a:gd name="connsiteY2" fmla="*/ 61241 h 61241"/>
                  <a:gd name="connsiteX3" fmla="*/ 0 w 60229"/>
                  <a:gd name="connsiteY3" fmla="*/ 30368 h 61241"/>
                  <a:gd name="connsiteX4" fmla="*/ 30368 w 60229"/>
                  <a:gd name="connsiteY4" fmla="*/ 0 h 61241"/>
                  <a:gd name="connsiteX5" fmla="*/ 30368 w 60229"/>
                  <a:gd name="connsiteY5" fmla="*/ 48588 h 61241"/>
                  <a:gd name="connsiteX6" fmla="*/ 47576 w 60229"/>
                  <a:gd name="connsiteY6" fmla="*/ 30874 h 61241"/>
                  <a:gd name="connsiteX7" fmla="*/ 30368 w 60229"/>
                  <a:gd name="connsiteY7" fmla="*/ 13159 h 61241"/>
                  <a:gd name="connsiteX8" fmla="*/ 13159 w 60229"/>
                  <a:gd name="connsiteY8" fmla="*/ 31380 h 61241"/>
                  <a:gd name="connsiteX9" fmla="*/ 30368 w 60229"/>
                  <a:gd name="connsiteY9" fmla="*/ 48588 h 61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229" h="61241">
                    <a:moveTo>
                      <a:pt x="30368" y="0"/>
                    </a:moveTo>
                    <a:cubicBezTo>
                      <a:pt x="46564" y="0"/>
                      <a:pt x="60229" y="13665"/>
                      <a:pt x="60229" y="30368"/>
                    </a:cubicBezTo>
                    <a:cubicBezTo>
                      <a:pt x="60229" y="48082"/>
                      <a:pt x="46564" y="60735"/>
                      <a:pt x="30368" y="61241"/>
                    </a:cubicBezTo>
                    <a:cubicBezTo>
                      <a:pt x="13665" y="61241"/>
                      <a:pt x="0" y="47576"/>
                      <a:pt x="0" y="30368"/>
                    </a:cubicBezTo>
                    <a:cubicBezTo>
                      <a:pt x="506" y="13665"/>
                      <a:pt x="13665" y="0"/>
                      <a:pt x="30368" y="0"/>
                    </a:cubicBezTo>
                    <a:close/>
                    <a:moveTo>
                      <a:pt x="30368" y="48588"/>
                    </a:moveTo>
                    <a:cubicBezTo>
                      <a:pt x="39984" y="48588"/>
                      <a:pt x="47576" y="40996"/>
                      <a:pt x="47576" y="30874"/>
                    </a:cubicBezTo>
                    <a:cubicBezTo>
                      <a:pt x="47576" y="20751"/>
                      <a:pt x="39984" y="13159"/>
                      <a:pt x="30368" y="13159"/>
                    </a:cubicBezTo>
                    <a:cubicBezTo>
                      <a:pt x="20751" y="13159"/>
                      <a:pt x="12653" y="21763"/>
                      <a:pt x="13159" y="31380"/>
                    </a:cubicBezTo>
                    <a:cubicBezTo>
                      <a:pt x="13159" y="40490"/>
                      <a:pt x="20751" y="48588"/>
                      <a:pt x="30368" y="48588"/>
                    </a:cubicBezTo>
                    <a:close/>
                  </a:path>
                </a:pathLst>
              </a:custGeom>
              <a:solidFill>
                <a:srgbClr val="FFFFFF"/>
              </a:solidFill>
              <a:ln w="5024" cap="flat">
                <a:noFill/>
                <a:prstDash val="solid"/>
                <a:miter/>
              </a:ln>
            </p:spPr>
            <p:txBody>
              <a:bodyPr rtlCol="0" anchor="ct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endParaRPr lang="en-150" sz="1125"/>
              </a:p>
            </p:txBody>
          </p:sp>
          <p:sp>
            <p:nvSpPr>
              <p:cNvPr id="120" name="Freeform: Shape 34">
                <a:extLst>
                  <a:ext uri="{FF2B5EF4-FFF2-40B4-BE49-F238E27FC236}">
                    <a16:creationId xmlns:a16="http://schemas.microsoft.com/office/drawing/2014/main" id="{BD4D3F4D-6BB6-0D3B-70CA-8D27A6B803A0}"/>
                  </a:ext>
                </a:extLst>
              </p:cNvPr>
              <p:cNvSpPr/>
              <p:nvPr/>
            </p:nvSpPr>
            <p:spPr>
              <a:xfrm>
                <a:off x="627185" y="2214744"/>
                <a:ext cx="66703" cy="85793"/>
              </a:xfrm>
              <a:custGeom>
                <a:avLst/>
                <a:gdLst>
                  <a:gd name="connsiteX0" fmla="*/ 7262 w 66703"/>
                  <a:gd name="connsiteY0" fmla="*/ 0 h 85793"/>
                  <a:gd name="connsiteX1" fmla="*/ 10805 w 66703"/>
                  <a:gd name="connsiteY1" fmla="*/ 1012 h 85793"/>
                  <a:gd name="connsiteX2" fmla="*/ 66479 w 66703"/>
                  <a:gd name="connsiteY2" fmla="*/ 77943 h 85793"/>
                  <a:gd name="connsiteX3" fmla="*/ 61418 w 66703"/>
                  <a:gd name="connsiteY3" fmla="*/ 85535 h 85793"/>
                  <a:gd name="connsiteX4" fmla="*/ 53826 w 66703"/>
                  <a:gd name="connsiteY4" fmla="*/ 80474 h 85793"/>
                  <a:gd name="connsiteX5" fmla="*/ 40160 w 66703"/>
                  <a:gd name="connsiteY5" fmla="*/ 46057 h 85793"/>
                  <a:gd name="connsiteX6" fmla="*/ 4732 w 66703"/>
                  <a:gd name="connsiteY6" fmla="*/ 12147 h 85793"/>
                  <a:gd name="connsiteX7" fmla="*/ 2707 w 66703"/>
                  <a:gd name="connsiteY7" fmla="*/ 11135 h 85793"/>
                  <a:gd name="connsiteX8" fmla="*/ 176 w 66703"/>
                  <a:gd name="connsiteY8" fmla="*/ 4049 h 85793"/>
                  <a:gd name="connsiteX9" fmla="*/ 7262 w 66703"/>
                  <a:gd name="connsiteY9" fmla="*/ 0 h 857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6703" h="85793">
                    <a:moveTo>
                      <a:pt x="7262" y="0"/>
                    </a:moveTo>
                    <a:cubicBezTo>
                      <a:pt x="8274" y="0"/>
                      <a:pt x="9793" y="506"/>
                      <a:pt x="10805" y="1012"/>
                    </a:cubicBezTo>
                    <a:cubicBezTo>
                      <a:pt x="41173" y="18221"/>
                      <a:pt x="59393" y="44033"/>
                      <a:pt x="66479" y="77943"/>
                    </a:cubicBezTo>
                    <a:cubicBezTo>
                      <a:pt x="67491" y="81486"/>
                      <a:pt x="64961" y="84523"/>
                      <a:pt x="61418" y="85535"/>
                    </a:cubicBezTo>
                    <a:cubicBezTo>
                      <a:pt x="57875" y="86548"/>
                      <a:pt x="54838" y="84523"/>
                      <a:pt x="53826" y="80474"/>
                    </a:cubicBezTo>
                    <a:cubicBezTo>
                      <a:pt x="51295" y="68327"/>
                      <a:pt x="46740" y="56686"/>
                      <a:pt x="40160" y="46057"/>
                    </a:cubicBezTo>
                    <a:cubicBezTo>
                      <a:pt x="31050" y="31886"/>
                      <a:pt x="19409" y="20751"/>
                      <a:pt x="4732" y="12147"/>
                    </a:cubicBezTo>
                    <a:cubicBezTo>
                      <a:pt x="4225" y="11641"/>
                      <a:pt x="3213" y="11641"/>
                      <a:pt x="2707" y="11135"/>
                    </a:cubicBezTo>
                    <a:cubicBezTo>
                      <a:pt x="176" y="9616"/>
                      <a:pt x="-330" y="6580"/>
                      <a:pt x="176" y="4049"/>
                    </a:cubicBezTo>
                    <a:cubicBezTo>
                      <a:pt x="2201" y="1518"/>
                      <a:pt x="4225" y="0"/>
                      <a:pt x="7262" y="0"/>
                    </a:cubicBezTo>
                    <a:close/>
                  </a:path>
                </a:pathLst>
              </a:custGeom>
              <a:solidFill>
                <a:srgbClr val="FFFFFF"/>
              </a:solidFill>
              <a:ln w="5024" cap="flat">
                <a:noFill/>
                <a:prstDash val="solid"/>
                <a:miter/>
              </a:ln>
            </p:spPr>
            <p:txBody>
              <a:bodyPr rtlCol="0" anchor="ct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endParaRPr lang="en-150" sz="1125"/>
              </a:p>
            </p:txBody>
          </p:sp>
          <p:sp>
            <p:nvSpPr>
              <p:cNvPr id="121" name="Freeform: Shape 35">
                <a:extLst>
                  <a:ext uri="{FF2B5EF4-FFF2-40B4-BE49-F238E27FC236}">
                    <a16:creationId xmlns:a16="http://schemas.microsoft.com/office/drawing/2014/main" id="{8B04DFC3-B4DF-6250-9D8D-A7CCE583E8DA}"/>
                  </a:ext>
                </a:extLst>
              </p:cNvPr>
              <p:cNvSpPr/>
              <p:nvPr/>
            </p:nvSpPr>
            <p:spPr>
              <a:xfrm>
                <a:off x="479572" y="2214617"/>
                <a:ext cx="65972" cy="85287"/>
              </a:xfrm>
              <a:custGeom>
                <a:avLst/>
                <a:gdLst>
                  <a:gd name="connsiteX0" fmla="*/ 0 w 65972"/>
                  <a:gd name="connsiteY0" fmla="*/ 78070 h 85287"/>
                  <a:gd name="connsiteX1" fmla="*/ 1518 w 65972"/>
                  <a:gd name="connsiteY1" fmla="*/ 69972 h 85287"/>
                  <a:gd name="connsiteX2" fmla="*/ 55674 w 65972"/>
                  <a:gd name="connsiteY2" fmla="*/ 1139 h 85287"/>
                  <a:gd name="connsiteX3" fmla="*/ 63266 w 65972"/>
                  <a:gd name="connsiteY3" fmla="*/ 1139 h 85287"/>
                  <a:gd name="connsiteX4" fmla="*/ 65796 w 65972"/>
                  <a:gd name="connsiteY4" fmla="*/ 7718 h 85287"/>
                  <a:gd name="connsiteX5" fmla="*/ 61747 w 65972"/>
                  <a:gd name="connsiteY5" fmla="*/ 12780 h 85287"/>
                  <a:gd name="connsiteX6" fmla="*/ 20751 w 65972"/>
                  <a:gd name="connsiteY6" fmla="*/ 56813 h 85287"/>
                  <a:gd name="connsiteX7" fmla="*/ 13159 w 65972"/>
                  <a:gd name="connsiteY7" fmla="*/ 79588 h 85287"/>
                  <a:gd name="connsiteX8" fmla="*/ 8098 w 65972"/>
                  <a:gd name="connsiteY8" fmla="*/ 85156 h 85287"/>
                  <a:gd name="connsiteX9" fmla="*/ 2025 w 65972"/>
                  <a:gd name="connsiteY9" fmla="*/ 83131 h 85287"/>
                  <a:gd name="connsiteX10" fmla="*/ 0 w 65972"/>
                  <a:gd name="connsiteY10" fmla="*/ 78070 h 852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65972" h="85287">
                    <a:moveTo>
                      <a:pt x="0" y="78070"/>
                    </a:moveTo>
                    <a:cubicBezTo>
                      <a:pt x="0" y="75033"/>
                      <a:pt x="1012" y="72503"/>
                      <a:pt x="1518" y="69972"/>
                    </a:cubicBezTo>
                    <a:cubicBezTo>
                      <a:pt x="10123" y="39604"/>
                      <a:pt x="27837" y="16323"/>
                      <a:pt x="55674" y="1139"/>
                    </a:cubicBezTo>
                    <a:cubicBezTo>
                      <a:pt x="58205" y="-380"/>
                      <a:pt x="60735" y="-380"/>
                      <a:pt x="63266" y="1139"/>
                    </a:cubicBezTo>
                    <a:cubicBezTo>
                      <a:pt x="65796" y="2657"/>
                      <a:pt x="66303" y="4682"/>
                      <a:pt x="65796" y="7718"/>
                    </a:cubicBezTo>
                    <a:cubicBezTo>
                      <a:pt x="65290" y="10249"/>
                      <a:pt x="63772" y="11767"/>
                      <a:pt x="61747" y="12780"/>
                    </a:cubicBezTo>
                    <a:cubicBezTo>
                      <a:pt x="43527" y="22902"/>
                      <a:pt x="29861" y="37580"/>
                      <a:pt x="20751" y="56813"/>
                    </a:cubicBezTo>
                    <a:cubicBezTo>
                      <a:pt x="17208" y="63898"/>
                      <a:pt x="14678" y="71490"/>
                      <a:pt x="13159" y="79588"/>
                    </a:cubicBezTo>
                    <a:cubicBezTo>
                      <a:pt x="12653" y="82119"/>
                      <a:pt x="11135" y="84143"/>
                      <a:pt x="8098" y="85156"/>
                    </a:cubicBezTo>
                    <a:cubicBezTo>
                      <a:pt x="5567" y="85662"/>
                      <a:pt x="3543" y="84650"/>
                      <a:pt x="2025" y="83131"/>
                    </a:cubicBezTo>
                    <a:cubicBezTo>
                      <a:pt x="506" y="81107"/>
                      <a:pt x="0" y="79588"/>
                      <a:pt x="0" y="78070"/>
                    </a:cubicBezTo>
                    <a:close/>
                  </a:path>
                </a:pathLst>
              </a:custGeom>
              <a:solidFill>
                <a:srgbClr val="FFFFFF"/>
              </a:solidFill>
              <a:ln w="5024" cap="flat">
                <a:noFill/>
                <a:prstDash val="solid"/>
                <a:miter/>
              </a:ln>
            </p:spPr>
            <p:txBody>
              <a:bodyPr rtlCol="0" anchor="ct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endParaRPr lang="en-150" sz="1125"/>
              </a:p>
            </p:txBody>
          </p:sp>
        </p:grpSp>
        <p:sp>
          <p:nvSpPr>
            <p:cNvPr id="149" name="ZoneTexte 148">
              <a:extLst>
                <a:ext uri="{FF2B5EF4-FFF2-40B4-BE49-F238E27FC236}">
                  <a16:creationId xmlns:a16="http://schemas.microsoft.com/office/drawing/2014/main" id="{FC22A5AB-9BC6-83E3-119F-2740593EB36E}"/>
                </a:ext>
              </a:extLst>
            </p:cNvPr>
            <p:cNvSpPr txBox="1"/>
            <p:nvPr/>
          </p:nvSpPr>
          <p:spPr>
            <a:xfrm>
              <a:off x="10693633" y="5924386"/>
              <a:ext cx="1159642" cy="444330"/>
            </a:xfrm>
            <a:prstGeom prst="rect">
              <a:avLst/>
            </a:prstGeom>
            <a:noFill/>
          </p:spPr>
          <p:txBody>
            <a:bodyPr wrap="square" lIns="0" tIns="0" rIns="0" bIns="0" rtlCol="0" anchor="ctr">
              <a:noAutofit/>
            </a:bodyPr>
            <a:lstStyle/>
            <a:p>
              <a:pPr algn="ctr"/>
              <a:r>
                <a:rPr lang="fr-FR" sz="750" i="1" dirty="0">
                  <a:solidFill>
                    <a:schemeClr val="tx2"/>
                  </a:solidFill>
                </a:rPr>
                <a:t>Jusque 127</a:t>
              </a:r>
            </a:p>
            <a:p>
              <a:pPr algn="ctr"/>
              <a:r>
                <a:rPr lang="fr-FR" sz="750" i="1" dirty="0">
                  <a:solidFill>
                    <a:schemeClr val="tx2"/>
                  </a:solidFill>
                </a:rPr>
                <a:t>(tous modules)</a:t>
              </a:r>
            </a:p>
          </p:txBody>
        </p:sp>
        <p:pic>
          <p:nvPicPr>
            <p:cNvPr id="51" name="Image 50" descr="Une image contenant texte, Appareils électroniques, Appareil électronique&#10;&#10;Description générée automatiquement">
              <a:extLst>
                <a:ext uri="{FF2B5EF4-FFF2-40B4-BE49-F238E27FC236}">
                  <a16:creationId xmlns:a16="http://schemas.microsoft.com/office/drawing/2014/main" id="{80162ED6-6237-3517-070D-80447A03404B}"/>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879445" y="3177647"/>
              <a:ext cx="788018" cy="1816330"/>
            </a:xfrm>
            <a:prstGeom prst="rect">
              <a:avLst/>
            </a:prstGeom>
          </p:spPr>
        </p:pic>
      </p:grpSp>
      <p:grpSp>
        <p:nvGrpSpPr>
          <p:cNvPr id="64" name="Groupe 63">
            <a:extLst>
              <a:ext uri="{FF2B5EF4-FFF2-40B4-BE49-F238E27FC236}">
                <a16:creationId xmlns:a16="http://schemas.microsoft.com/office/drawing/2014/main" id="{9BB3F0A5-90A7-45FC-35ED-6B5C25FE5A07}"/>
              </a:ext>
            </a:extLst>
          </p:cNvPr>
          <p:cNvGrpSpPr/>
          <p:nvPr/>
        </p:nvGrpSpPr>
        <p:grpSpPr>
          <a:xfrm>
            <a:off x="166577" y="1116929"/>
            <a:ext cx="1640772" cy="3717984"/>
            <a:chOff x="347230" y="1489238"/>
            <a:chExt cx="2187696" cy="4957312"/>
          </a:xfrm>
        </p:grpSpPr>
        <p:sp>
          <p:nvSpPr>
            <p:cNvPr id="3" name="Rectangle: Rounded Corners 164">
              <a:extLst>
                <a:ext uri="{FF2B5EF4-FFF2-40B4-BE49-F238E27FC236}">
                  <a16:creationId xmlns:a16="http://schemas.microsoft.com/office/drawing/2014/main" id="{984F0601-BCFE-D297-A682-C9A60927E9A9}"/>
                </a:ext>
              </a:extLst>
            </p:cNvPr>
            <p:cNvSpPr/>
            <p:nvPr/>
          </p:nvSpPr>
          <p:spPr>
            <a:xfrm>
              <a:off x="650385" y="1882528"/>
              <a:ext cx="1884541" cy="4564022"/>
            </a:xfrm>
            <a:prstGeom prst="roundRect">
              <a:avLst>
                <a:gd name="adj" fmla="val 142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1250" tIns="337500" rtlCol="0" anchor="t"/>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spcAft>
                  <a:spcPts val="844"/>
                </a:spcAft>
                <a:buClr>
                  <a:schemeClr val="accent2"/>
                </a:buClr>
              </a:pPr>
              <a:endParaRPr lang="en-US" sz="938">
                <a:latin typeface="Arial Nova Light" panose="020B0304020202020204" pitchFamily="34" charset="0"/>
              </a:endParaRPr>
            </a:p>
          </p:txBody>
        </p:sp>
        <p:pic>
          <p:nvPicPr>
            <p:cNvPr id="14" name="Image 13" descr="Une image contenant texte, smartphone&#10;&#10;Description générée automatiquement">
              <a:extLst>
                <a:ext uri="{FF2B5EF4-FFF2-40B4-BE49-F238E27FC236}">
                  <a16:creationId xmlns:a16="http://schemas.microsoft.com/office/drawing/2014/main" id="{237EE964-1B0C-84D2-F1AA-1632A98C7218}"/>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36594" t="12254" r="35581" b="11812"/>
            <a:stretch/>
          </p:blipFill>
          <p:spPr>
            <a:xfrm>
              <a:off x="1074308" y="3559464"/>
              <a:ext cx="1003278" cy="2737957"/>
            </a:xfrm>
            <a:prstGeom prst="rect">
              <a:avLst/>
            </a:prstGeom>
          </p:spPr>
        </p:pic>
        <p:sp>
          <p:nvSpPr>
            <p:cNvPr id="62" name="ZoneTexte 61">
              <a:extLst>
                <a:ext uri="{FF2B5EF4-FFF2-40B4-BE49-F238E27FC236}">
                  <a16:creationId xmlns:a16="http://schemas.microsoft.com/office/drawing/2014/main" id="{918DB8A8-F2F5-67AC-0835-BF32D8A9DDD2}"/>
                </a:ext>
              </a:extLst>
            </p:cNvPr>
            <p:cNvSpPr txBox="1"/>
            <p:nvPr/>
          </p:nvSpPr>
          <p:spPr>
            <a:xfrm>
              <a:off x="650385" y="1489238"/>
              <a:ext cx="1869678" cy="279539"/>
            </a:xfrm>
            <a:prstGeom prst="rect">
              <a:avLst/>
            </a:prstGeom>
            <a:solidFill>
              <a:schemeClr val="accent1">
                <a:lumMod val="20000"/>
                <a:lumOff val="80000"/>
              </a:schemeClr>
            </a:solidFill>
          </p:spPr>
          <p:txBody>
            <a:bodyPr wrap="square" lIns="0" tIns="0" rIns="0" bIns="0" rtlCol="0" anchor="ctr">
              <a:noAutofit/>
            </a:bodyPr>
            <a:lstStyle/>
            <a:p>
              <a:pPr algn="ctr" defTabSz="685800">
                <a:defRPr/>
              </a:pPr>
              <a:r>
                <a:rPr lang="fr-FR" sz="1050" b="1" dirty="0">
                  <a:solidFill>
                    <a:srgbClr val="0070C0"/>
                  </a:solidFill>
                  <a:latin typeface="Arial" panose="020B0604020202020204"/>
                </a:rPr>
                <a:t>Modules de détection</a:t>
              </a:r>
            </a:p>
          </p:txBody>
        </p:sp>
        <p:grpSp>
          <p:nvGrpSpPr>
            <p:cNvPr id="9" name="Groupe 8">
              <a:extLst>
                <a:ext uri="{FF2B5EF4-FFF2-40B4-BE49-F238E27FC236}">
                  <a16:creationId xmlns:a16="http://schemas.microsoft.com/office/drawing/2014/main" id="{1E412DCF-44C5-2A97-973D-B57473235298}"/>
                </a:ext>
              </a:extLst>
            </p:cNvPr>
            <p:cNvGrpSpPr/>
            <p:nvPr/>
          </p:nvGrpSpPr>
          <p:grpSpPr>
            <a:xfrm>
              <a:off x="347230" y="5568150"/>
              <a:ext cx="1504796" cy="408679"/>
              <a:chOff x="246987" y="5260143"/>
              <a:chExt cx="1504796" cy="408679"/>
            </a:xfrm>
          </p:grpSpPr>
          <p:sp>
            <p:nvSpPr>
              <p:cNvPr id="70" name="Rectangle 69">
                <a:extLst>
                  <a:ext uri="{FF2B5EF4-FFF2-40B4-BE49-F238E27FC236}">
                    <a16:creationId xmlns:a16="http://schemas.microsoft.com/office/drawing/2014/main" id="{591C541F-5A2D-55CE-DD6C-E5DFEAC2063A}"/>
                  </a:ext>
                </a:extLst>
              </p:cNvPr>
              <p:cNvSpPr/>
              <p:nvPr/>
            </p:nvSpPr>
            <p:spPr>
              <a:xfrm>
                <a:off x="1337837" y="5262408"/>
                <a:ext cx="413946" cy="36933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685800">
                  <a:defRPr/>
                </a:pPr>
                <a:endParaRPr lang="fr-FR" sz="1350">
                  <a:solidFill>
                    <a:srgbClr val="FFFFFF"/>
                  </a:solidFill>
                  <a:latin typeface="Arial" panose="020B0604020202020204"/>
                </a:endParaRPr>
              </a:p>
            </p:txBody>
          </p:sp>
          <p:sp>
            <p:nvSpPr>
              <p:cNvPr id="27" name="ZoneTexte 26">
                <a:extLst>
                  <a:ext uri="{FF2B5EF4-FFF2-40B4-BE49-F238E27FC236}">
                    <a16:creationId xmlns:a16="http://schemas.microsoft.com/office/drawing/2014/main" id="{400EC741-4C4A-0712-1A08-D16212250273}"/>
                  </a:ext>
                </a:extLst>
              </p:cNvPr>
              <p:cNvSpPr txBox="1"/>
              <p:nvPr/>
            </p:nvSpPr>
            <p:spPr>
              <a:xfrm rot="10800000">
                <a:off x="949667" y="5260143"/>
                <a:ext cx="368709" cy="400109"/>
              </a:xfrm>
              <a:prstGeom prst="rect">
                <a:avLst/>
              </a:prstGeom>
              <a:noFill/>
            </p:spPr>
            <p:txBody>
              <a:bodyPr wrap="square">
                <a:spAutoFit/>
              </a:bodyPr>
              <a:lstStyle/>
              <a:p>
                <a:pPr defTabSz="685800">
                  <a:defRPr/>
                </a:pPr>
                <a:r>
                  <a:rPr lang="fr-FR" sz="1350" b="1" dirty="0">
                    <a:solidFill>
                      <a:srgbClr val="0070C0"/>
                    </a:solidFill>
                    <a:latin typeface="Arial" panose="020B0604020202020204" pitchFamily="34" charset="0"/>
                    <a:cs typeface="Arial" panose="020B0604020202020204" pitchFamily="34" charset="0"/>
                  </a:rPr>
                  <a:t>►</a:t>
                </a:r>
                <a:endParaRPr lang="fr-FR" sz="1350" dirty="0">
                  <a:solidFill>
                    <a:srgbClr val="000000"/>
                  </a:solidFill>
                  <a:latin typeface="Arial" panose="020B0604020202020204"/>
                </a:endParaRPr>
              </a:p>
            </p:txBody>
          </p:sp>
          <p:sp>
            <p:nvSpPr>
              <p:cNvPr id="71" name="ZoneTexte 70">
                <a:extLst>
                  <a:ext uri="{FF2B5EF4-FFF2-40B4-BE49-F238E27FC236}">
                    <a16:creationId xmlns:a16="http://schemas.microsoft.com/office/drawing/2014/main" id="{6E113554-AE22-19D0-E2C5-38AF892ADCDB}"/>
                  </a:ext>
                </a:extLst>
              </p:cNvPr>
              <p:cNvSpPr txBox="1"/>
              <p:nvPr/>
            </p:nvSpPr>
            <p:spPr>
              <a:xfrm>
                <a:off x="246987" y="5275531"/>
                <a:ext cx="629252" cy="393291"/>
              </a:xfrm>
              <a:prstGeom prst="rect">
                <a:avLst/>
              </a:prstGeom>
              <a:solidFill>
                <a:schemeClr val="accent1"/>
              </a:solidFill>
            </p:spPr>
            <p:txBody>
              <a:bodyPr wrap="square" lIns="0" tIns="0" rIns="0" bIns="0" rtlCol="0" anchor="ctr">
                <a:noAutofit/>
              </a:bodyPr>
              <a:lstStyle/>
              <a:p>
                <a:pPr algn="ctr" defTabSz="685800">
                  <a:defRPr/>
                </a:pPr>
                <a:r>
                  <a:rPr lang="fr-FR" sz="750" b="1" dirty="0">
                    <a:solidFill>
                      <a:schemeClr val="bg1"/>
                    </a:solidFill>
                    <a:latin typeface="Arial" panose="020B0604020202020204"/>
                  </a:rPr>
                  <a:t>Vers </a:t>
                </a:r>
              </a:p>
              <a:p>
                <a:pPr algn="ctr" defTabSz="685800">
                  <a:defRPr/>
                </a:pPr>
                <a:r>
                  <a:rPr lang="fr-FR" sz="750" b="1" dirty="0">
                    <a:solidFill>
                      <a:schemeClr val="bg1"/>
                    </a:solidFill>
                    <a:latin typeface="Arial" panose="020B0604020202020204"/>
                  </a:rPr>
                  <a:t>ECS</a:t>
                </a:r>
              </a:p>
            </p:txBody>
          </p:sp>
        </p:grpSp>
        <p:pic>
          <p:nvPicPr>
            <p:cNvPr id="15" name="Picture 10" descr="A picture containing diagram&#10;&#10;Description automatically generated">
              <a:extLst>
                <a:ext uri="{FF2B5EF4-FFF2-40B4-BE49-F238E27FC236}">
                  <a16:creationId xmlns:a16="http://schemas.microsoft.com/office/drawing/2014/main" id="{755FF72D-CD9F-A782-1B65-1B27A3700FD9}"/>
                </a:ext>
              </a:extLst>
            </p:cNvPr>
            <p:cNvPicPr>
              <a:picLocks noChangeAspect="1"/>
            </p:cNvPicPr>
            <p:nvPr/>
          </p:nvPicPr>
          <p:blipFill rotWithShape="1">
            <a:blip r:embed="rId9" cstate="print">
              <a:extLst>
                <a:ext uri="{28A0092B-C50C-407E-A947-70E740481C1C}">
                  <a14:useLocalDpi xmlns:a14="http://schemas.microsoft.com/office/drawing/2010/main"/>
                </a:ext>
              </a:extLst>
            </a:blip>
            <a:srcRect/>
            <a:stretch/>
          </p:blipFill>
          <p:spPr>
            <a:xfrm>
              <a:off x="1027174" y="2156601"/>
              <a:ext cx="1232224" cy="1421798"/>
            </a:xfrm>
            <a:prstGeom prst="rect">
              <a:avLst/>
            </a:prstGeom>
          </p:spPr>
        </p:pic>
      </p:grpSp>
      <p:grpSp>
        <p:nvGrpSpPr>
          <p:cNvPr id="69" name="Groupe 68">
            <a:extLst>
              <a:ext uri="{FF2B5EF4-FFF2-40B4-BE49-F238E27FC236}">
                <a16:creationId xmlns:a16="http://schemas.microsoft.com/office/drawing/2014/main" id="{46397923-A0DA-C572-E17A-5B2102F15A42}"/>
              </a:ext>
            </a:extLst>
          </p:cNvPr>
          <p:cNvGrpSpPr/>
          <p:nvPr/>
        </p:nvGrpSpPr>
        <p:grpSpPr>
          <a:xfrm>
            <a:off x="2018074" y="1432401"/>
            <a:ext cx="5653468" cy="3409061"/>
            <a:chOff x="2825515" y="1909868"/>
            <a:chExt cx="7537957" cy="4545414"/>
          </a:xfrm>
        </p:grpSpPr>
        <p:sp>
          <p:nvSpPr>
            <p:cNvPr id="35" name="Rectangle: Rounded Corners 37">
              <a:extLst>
                <a:ext uri="{FF2B5EF4-FFF2-40B4-BE49-F238E27FC236}">
                  <a16:creationId xmlns:a16="http://schemas.microsoft.com/office/drawing/2014/main" id="{03B225EB-F6E9-ECB8-D439-6B1A92C2E734}"/>
                </a:ext>
              </a:extLst>
            </p:cNvPr>
            <p:cNvSpPr/>
            <p:nvPr/>
          </p:nvSpPr>
          <p:spPr>
            <a:xfrm>
              <a:off x="5807864" y="2322456"/>
              <a:ext cx="4555608" cy="4132826"/>
            </a:xfrm>
            <a:prstGeom prst="roundRect">
              <a:avLst>
                <a:gd name="adj" fmla="val 1205"/>
              </a:avLst>
            </a:prstGeom>
            <a:solidFill>
              <a:srgbClr val="E5CFBF"/>
            </a:solidFill>
            <a:ln>
              <a:noFill/>
            </a:ln>
          </p:spPr>
          <p:style>
            <a:lnRef idx="2">
              <a:schemeClr val="accent1">
                <a:shade val="50000"/>
              </a:schemeClr>
            </a:lnRef>
            <a:fillRef idx="1">
              <a:schemeClr val="accent1"/>
            </a:fillRef>
            <a:effectRef idx="0">
              <a:schemeClr val="accent1"/>
            </a:effectRef>
            <a:fontRef idx="minor">
              <a:schemeClr val="lt1"/>
            </a:fontRef>
          </p:style>
          <p:txBody>
            <a:bodyPr lIns="101250" tIns="337500" rtlCol="0" anchor="t"/>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spcAft>
                  <a:spcPts val="844"/>
                </a:spcAft>
                <a:buClr>
                  <a:schemeClr val="accent2"/>
                </a:buClr>
              </a:pPr>
              <a:endParaRPr lang="en-US" sz="938">
                <a:latin typeface="Arial Nova Light" panose="020B0304020202020204" pitchFamily="34" charset="0"/>
              </a:endParaRPr>
            </a:p>
          </p:txBody>
        </p:sp>
        <p:sp>
          <p:nvSpPr>
            <p:cNvPr id="99" name="Rectangle : coins arrondis 98">
              <a:extLst>
                <a:ext uri="{FF2B5EF4-FFF2-40B4-BE49-F238E27FC236}">
                  <a16:creationId xmlns:a16="http://schemas.microsoft.com/office/drawing/2014/main" id="{2BE3CC50-816F-BA84-FC50-4486C72A9FBC}"/>
                </a:ext>
              </a:extLst>
            </p:cNvPr>
            <p:cNvSpPr/>
            <p:nvPr/>
          </p:nvSpPr>
          <p:spPr>
            <a:xfrm>
              <a:off x="6001744" y="2393982"/>
              <a:ext cx="4287189" cy="3969073"/>
            </a:xfrm>
            <a:prstGeom prst="roundRect">
              <a:avLst>
                <a:gd name="adj" fmla="val 4590"/>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endParaRPr lang="fr-FR" sz="900" dirty="0">
                <a:solidFill>
                  <a:schemeClr val="tx2"/>
                </a:solidFill>
              </a:endParaRPr>
            </a:p>
          </p:txBody>
        </p:sp>
        <p:sp>
          <p:nvSpPr>
            <p:cNvPr id="30" name="ZoneTexte 29">
              <a:extLst>
                <a:ext uri="{FF2B5EF4-FFF2-40B4-BE49-F238E27FC236}">
                  <a16:creationId xmlns:a16="http://schemas.microsoft.com/office/drawing/2014/main" id="{02128040-D856-D818-8533-B1CF91D3F0C5}"/>
                </a:ext>
              </a:extLst>
            </p:cNvPr>
            <p:cNvSpPr txBox="1"/>
            <p:nvPr/>
          </p:nvSpPr>
          <p:spPr>
            <a:xfrm>
              <a:off x="6294522" y="2504772"/>
              <a:ext cx="2581711" cy="861775"/>
            </a:xfrm>
            <a:prstGeom prst="rect">
              <a:avLst/>
            </a:prstGeom>
            <a:noFill/>
          </p:spPr>
          <p:txBody>
            <a:bodyPr wrap="square">
              <a:spAutoFit/>
            </a:bodyPr>
            <a:lstStyle/>
            <a:p>
              <a:pPr algn="ctr" defTabSz="685800">
                <a:defRPr/>
              </a:pPr>
              <a:r>
                <a:rPr lang="fr-FR" sz="900" dirty="0">
                  <a:solidFill>
                    <a:srgbClr val="0067B1"/>
                  </a:solidFill>
                  <a:latin typeface="Arial" panose="020B0604020202020204"/>
                </a:rPr>
                <a:t>Architecture des modules détectés</a:t>
              </a:r>
            </a:p>
            <a:p>
              <a:pPr algn="ctr" defTabSz="685800">
                <a:defRPr/>
              </a:pPr>
              <a:r>
                <a:rPr lang="fr-FR" sz="900" dirty="0">
                  <a:solidFill>
                    <a:srgbClr val="0067B1"/>
                  </a:solidFill>
                  <a:latin typeface="Arial" panose="020B0604020202020204"/>
                </a:rPr>
                <a:t>Courbes de détection</a:t>
              </a:r>
            </a:p>
            <a:p>
              <a:pPr algn="ctr" defTabSz="685800">
                <a:defRPr/>
              </a:pPr>
              <a:r>
                <a:rPr lang="fr-FR" sz="900" dirty="0">
                  <a:solidFill>
                    <a:srgbClr val="0067B1"/>
                  </a:solidFill>
                  <a:latin typeface="Arial" panose="020B0604020202020204"/>
                </a:rPr>
                <a:t>Graphiques d’analyse</a:t>
              </a:r>
            </a:p>
            <a:p>
              <a:pPr algn="ctr" defTabSz="685800">
                <a:defRPr/>
              </a:pPr>
              <a:r>
                <a:rPr lang="fr-FR" sz="900" dirty="0">
                  <a:solidFill>
                    <a:srgbClr val="0067B1"/>
                  </a:solidFill>
                  <a:latin typeface="Arial" panose="020B0604020202020204"/>
                </a:rPr>
                <a:t>Accès aux informations en local</a:t>
              </a:r>
            </a:p>
          </p:txBody>
        </p:sp>
        <p:sp>
          <p:nvSpPr>
            <p:cNvPr id="32" name="ZoneTexte 31">
              <a:extLst>
                <a:ext uri="{FF2B5EF4-FFF2-40B4-BE49-F238E27FC236}">
                  <a16:creationId xmlns:a16="http://schemas.microsoft.com/office/drawing/2014/main" id="{B6574F81-2452-D5A2-11F4-E27A4C4FE13E}"/>
                </a:ext>
              </a:extLst>
            </p:cNvPr>
            <p:cNvSpPr txBox="1"/>
            <p:nvPr/>
          </p:nvSpPr>
          <p:spPr>
            <a:xfrm>
              <a:off x="6001746" y="1960513"/>
              <a:ext cx="4168496" cy="248195"/>
            </a:xfrm>
            <a:prstGeom prst="rect">
              <a:avLst/>
            </a:prstGeom>
            <a:noFill/>
          </p:spPr>
          <p:txBody>
            <a:bodyPr wrap="square" lIns="0" tIns="0" rIns="0" bIns="0" rtlCol="0">
              <a:noAutofit/>
            </a:bodyPr>
            <a:lstStyle/>
            <a:p>
              <a:pPr algn="ctr" defTabSz="685800">
                <a:defRPr/>
              </a:pPr>
              <a:r>
                <a:rPr lang="fr-FR" sz="900" b="1" i="1" dirty="0">
                  <a:solidFill>
                    <a:srgbClr val="0070C0"/>
                  </a:solidFill>
                  <a:latin typeface="Arial" panose="020B0604020202020204"/>
                </a:rPr>
                <a:t>Affichage standard graphique</a:t>
              </a:r>
            </a:p>
          </p:txBody>
        </p:sp>
        <p:pic>
          <p:nvPicPr>
            <p:cNvPr id="6" name="Image 5" descr="Une image contenant Appareils électroniques, texte, capture d’écran, multimédia&#10;&#10;Description générée automatiquement">
              <a:extLst>
                <a:ext uri="{FF2B5EF4-FFF2-40B4-BE49-F238E27FC236}">
                  <a16:creationId xmlns:a16="http://schemas.microsoft.com/office/drawing/2014/main" id="{EB92A311-65FB-C209-67C8-563CB2A86A28}"/>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209655" y="3532983"/>
              <a:ext cx="1750438" cy="1325811"/>
            </a:xfrm>
            <a:prstGeom prst="rect">
              <a:avLst/>
            </a:prstGeom>
            <a:effectLst>
              <a:softEdge rad="127000"/>
            </a:effectLst>
          </p:spPr>
        </p:pic>
        <p:pic>
          <p:nvPicPr>
            <p:cNvPr id="8" name="Image 7" descr="Une image contenant texte, capture d’écran, affichage, multimédia&#10;&#10;Description générée automatiquement">
              <a:extLst>
                <a:ext uri="{FF2B5EF4-FFF2-40B4-BE49-F238E27FC236}">
                  <a16:creationId xmlns:a16="http://schemas.microsoft.com/office/drawing/2014/main" id="{D9E7A9C7-2883-6164-3048-9BC6433910C2}"/>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6863589" y="4743112"/>
              <a:ext cx="2027256" cy="1551820"/>
            </a:xfrm>
            <a:prstGeom prst="rect">
              <a:avLst/>
            </a:prstGeom>
            <a:effectLst>
              <a:softEdge rad="127000"/>
            </a:effectLst>
          </p:spPr>
        </p:pic>
        <p:grpSp>
          <p:nvGrpSpPr>
            <p:cNvPr id="68" name="Groupe 67">
              <a:extLst>
                <a:ext uri="{FF2B5EF4-FFF2-40B4-BE49-F238E27FC236}">
                  <a16:creationId xmlns:a16="http://schemas.microsoft.com/office/drawing/2014/main" id="{72BD4F7E-6957-7F79-2694-0014B6502143}"/>
                </a:ext>
              </a:extLst>
            </p:cNvPr>
            <p:cNvGrpSpPr/>
            <p:nvPr/>
          </p:nvGrpSpPr>
          <p:grpSpPr>
            <a:xfrm>
              <a:off x="9010000" y="3146904"/>
              <a:ext cx="1226528" cy="3257447"/>
              <a:chOff x="9010000" y="3146904"/>
              <a:chExt cx="1226528" cy="3257447"/>
            </a:xfrm>
          </p:grpSpPr>
          <p:sp>
            <p:nvSpPr>
              <p:cNvPr id="18" name="Rectangle 17">
                <a:extLst>
                  <a:ext uri="{FF2B5EF4-FFF2-40B4-BE49-F238E27FC236}">
                    <a16:creationId xmlns:a16="http://schemas.microsoft.com/office/drawing/2014/main" id="{C123A170-EB4C-795F-BC62-B3F65F128526}"/>
                  </a:ext>
                </a:extLst>
              </p:cNvPr>
              <p:cNvSpPr/>
              <p:nvPr/>
            </p:nvSpPr>
            <p:spPr>
              <a:xfrm>
                <a:off x="9156079" y="3860386"/>
                <a:ext cx="807792" cy="92746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16" name="Image 15" descr="Une image contenant texte, Appareils électroniques, Appareil électronique&#10;&#10;Description générée automatiquement">
                <a:extLst>
                  <a:ext uri="{FF2B5EF4-FFF2-40B4-BE49-F238E27FC236}">
                    <a16:creationId xmlns:a16="http://schemas.microsoft.com/office/drawing/2014/main" id="{8D8E739A-8E21-948C-66B7-A0CD1F61ABBF}"/>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010000" y="3578399"/>
                <a:ext cx="1226046" cy="2825952"/>
              </a:xfrm>
              <a:prstGeom prst="rect">
                <a:avLst/>
              </a:prstGeom>
            </p:spPr>
          </p:pic>
          <p:sp>
            <p:nvSpPr>
              <p:cNvPr id="13" name="ZoneTexte 12">
                <a:extLst>
                  <a:ext uri="{FF2B5EF4-FFF2-40B4-BE49-F238E27FC236}">
                    <a16:creationId xmlns:a16="http://schemas.microsoft.com/office/drawing/2014/main" id="{8395C235-474A-93F6-98DE-D11F06AACA40}"/>
                  </a:ext>
                </a:extLst>
              </p:cNvPr>
              <p:cNvSpPr txBox="1"/>
              <p:nvPr/>
            </p:nvSpPr>
            <p:spPr>
              <a:xfrm>
                <a:off x="9142089" y="3146904"/>
                <a:ext cx="1094439" cy="430887"/>
              </a:xfrm>
              <a:prstGeom prst="rect">
                <a:avLst/>
              </a:prstGeom>
              <a:noFill/>
            </p:spPr>
            <p:txBody>
              <a:bodyPr wrap="square">
                <a:spAutoFit/>
              </a:bodyPr>
              <a:lstStyle/>
              <a:p>
                <a:pPr algn="r"/>
                <a:r>
                  <a:rPr lang="fr-FR" sz="750" b="1" i="1" dirty="0">
                    <a:solidFill>
                      <a:srgbClr val="0070C0"/>
                    </a:solidFill>
                    <a:latin typeface="Arial" panose="020B0604020202020204"/>
                  </a:rPr>
                  <a:t>(recommandé)</a:t>
                </a:r>
                <a:endParaRPr lang="fr-FR" sz="1350" b="1" dirty="0"/>
              </a:p>
            </p:txBody>
          </p:sp>
        </p:grpSp>
        <p:sp>
          <p:nvSpPr>
            <p:cNvPr id="21" name="Rectangle 20">
              <a:extLst>
                <a:ext uri="{FF2B5EF4-FFF2-40B4-BE49-F238E27FC236}">
                  <a16:creationId xmlns:a16="http://schemas.microsoft.com/office/drawing/2014/main" id="{B85DDAF9-4220-9B9B-4568-4DF1778A0F37}"/>
                </a:ext>
              </a:extLst>
            </p:cNvPr>
            <p:cNvSpPr/>
            <p:nvPr/>
          </p:nvSpPr>
          <p:spPr>
            <a:xfrm>
              <a:off x="2825515" y="1909868"/>
              <a:ext cx="7537957" cy="298840"/>
            </a:xfrm>
            <a:prstGeom prst="rect">
              <a:avLst/>
            </a:prstGeom>
            <a:noFill/>
            <a:ln>
              <a:solidFill>
                <a:schemeClr val="accent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10" name="ZoneTexte 109">
              <a:extLst>
                <a:ext uri="{FF2B5EF4-FFF2-40B4-BE49-F238E27FC236}">
                  <a16:creationId xmlns:a16="http://schemas.microsoft.com/office/drawing/2014/main" id="{8EF03E6A-7B5E-B2CD-5247-B74806481395}"/>
                </a:ext>
              </a:extLst>
            </p:cNvPr>
            <p:cNvSpPr txBox="1"/>
            <p:nvPr/>
          </p:nvSpPr>
          <p:spPr>
            <a:xfrm>
              <a:off x="5482717" y="1999968"/>
              <a:ext cx="721034" cy="169284"/>
            </a:xfrm>
            <a:prstGeom prst="rect">
              <a:avLst/>
            </a:prstGeom>
            <a:noFill/>
          </p:spPr>
          <p:txBody>
            <a:bodyPr wrap="square" lIns="0" tIns="0" rIns="0" bIns="0" rtlCol="0" anchor="ctr">
              <a:noAutofit/>
            </a:bodyPr>
            <a:lstStyle/>
            <a:p>
              <a:pPr algn="ctr" defTabSz="685800">
                <a:defRPr/>
              </a:pPr>
              <a:r>
                <a:rPr lang="fr-FR" sz="750" b="1" i="1" dirty="0">
                  <a:solidFill>
                    <a:srgbClr val="0070C0"/>
                  </a:solidFill>
                  <a:latin typeface="Arial" panose="020B0604020202020204"/>
                </a:rPr>
                <a:t>OU</a:t>
              </a:r>
            </a:p>
          </p:txBody>
        </p:sp>
      </p:grpSp>
    </p:spTree>
    <p:extLst>
      <p:ext uri="{BB962C8B-B14F-4D97-AF65-F5344CB8AC3E}">
        <p14:creationId xmlns:p14="http://schemas.microsoft.com/office/powerpoint/2010/main" val="27834491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4"/>
                                        </p:tgtEl>
                                        <p:attrNameLst>
                                          <p:attrName>style.visibility</p:attrName>
                                        </p:attrNameLst>
                                      </p:cBhvr>
                                      <p:to>
                                        <p:strVal val="visible"/>
                                      </p:to>
                                    </p:set>
                                    <p:animEffect transition="in" filter="fade">
                                      <p:cBhvr>
                                        <p:cTn id="7" dur="500"/>
                                        <p:tgtEl>
                                          <p:spTgt spid="6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5"/>
                                        </p:tgtEl>
                                        <p:attrNameLst>
                                          <p:attrName>style.visibility</p:attrName>
                                        </p:attrNameLst>
                                      </p:cBhvr>
                                      <p:to>
                                        <p:strVal val="visible"/>
                                      </p:to>
                                    </p:set>
                                    <p:animEffect transition="in" filter="fade">
                                      <p:cBhvr>
                                        <p:cTn id="12" dur="500"/>
                                        <p:tgtEl>
                                          <p:spTgt spid="6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
                                        </p:tgtEl>
                                        <p:attrNameLst>
                                          <p:attrName>style.visibility</p:attrName>
                                        </p:attrNameLst>
                                      </p:cBhvr>
                                      <p:to>
                                        <p:strVal val="visible"/>
                                      </p:to>
                                    </p:set>
                                    <p:animEffect transition="in" filter="fade">
                                      <p:cBhvr>
                                        <p:cTn id="17" dur="500"/>
                                        <p:tgtEl>
                                          <p:spTgt spid="6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2"/>
                                        </p:tgtEl>
                                        <p:attrNameLst>
                                          <p:attrName>style.visibility</p:attrName>
                                        </p:attrNameLst>
                                      </p:cBhvr>
                                      <p:to>
                                        <p:strVal val="visible"/>
                                      </p:to>
                                    </p:set>
                                    <p:animEffect transition="in" filter="fade">
                                      <p:cBhvr>
                                        <p:cTn id="22" dur="500"/>
                                        <p:tgtEl>
                                          <p:spTgt spid="7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Rounded Corners 164">
            <a:extLst>
              <a:ext uri="{FF2B5EF4-FFF2-40B4-BE49-F238E27FC236}">
                <a16:creationId xmlns:a16="http://schemas.microsoft.com/office/drawing/2014/main" id="{336AFC2E-A559-7EEF-C6A3-D5C46DB5A91E}"/>
              </a:ext>
            </a:extLst>
          </p:cNvPr>
          <p:cNvSpPr/>
          <p:nvPr/>
        </p:nvSpPr>
        <p:spPr>
          <a:xfrm>
            <a:off x="123457" y="1371600"/>
            <a:ext cx="3159759" cy="3341869"/>
          </a:xfrm>
          <a:prstGeom prst="roundRect">
            <a:avLst>
              <a:gd name="adj" fmla="val 142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1250" tIns="337500" rtlCol="0" anchor="t"/>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spcAft>
                <a:spcPts val="844"/>
              </a:spcAft>
              <a:buClr>
                <a:schemeClr val="accent2"/>
              </a:buClr>
            </a:pPr>
            <a:endParaRPr lang="en-US" sz="938">
              <a:latin typeface="Arial Nova Light" panose="020B0304020202020204" pitchFamily="34" charset="0"/>
            </a:endParaRPr>
          </a:p>
        </p:txBody>
      </p:sp>
      <p:sp>
        <p:nvSpPr>
          <p:cNvPr id="2" name="Rectangle: Rounded Corners 164">
            <a:extLst>
              <a:ext uri="{FF2B5EF4-FFF2-40B4-BE49-F238E27FC236}">
                <a16:creationId xmlns:a16="http://schemas.microsoft.com/office/drawing/2014/main" id="{3A01F51E-C6CA-30B5-28D8-E41A3ED383CC}"/>
              </a:ext>
            </a:extLst>
          </p:cNvPr>
          <p:cNvSpPr/>
          <p:nvPr/>
        </p:nvSpPr>
        <p:spPr>
          <a:xfrm>
            <a:off x="5436888" y="1371600"/>
            <a:ext cx="3589520" cy="3341869"/>
          </a:xfrm>
          <a:prstGeom prst="roundRect">
            <a:avLst>
              <a:gd name="adj" fmla="val 1420"/>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1250" tIns="337500" rtlCol="0" anchor="t"/>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spcAft>
                <a:spcPts val="844"/>
              </a:spcAft>
              <a:buClr>
                <a:schemeClr val="accent2"/>
              </a:buClr>
            </a:pPr>
            <a:endParaRPr lang="en-US" sz="938">
              <a:latin typeface="Arial Nova Light" panose="020B0304020202020204" pitchFamily="34" charset="0"/>
            </a:endParaRPr>
          </a:p>
        </p:txBody>
      </p:sp>
      <p:sp>
        <p:nvSpPr>
          <p:cNvPr id="7" name="Titre 6">
            <a:extLst>
              <a:ext uri="{FF2B5EF4-FFF2-40B4-BE49-F238E27FC236}">
                <a16:creationId xmlns:a16="http://schemas.microsoft.com/office/drawing/2014/main" id="{EEE10B67-B2EE-6307-6E82-886BDE3BB7F0}"/>
              </a:ext>
            </a:extLst>
          </p:cNvPr>
          <p:cNvSpPr>
            <a:spLocks noGrp="1"/>
          </p:cNvSpPr>
          <p:nvPr>
            <p:ph type="title"/>
          </p:nvPr>
        </p:nvSpPr>
        <p:spPr/>
        <p:txBody>
          <a:bodyPr/>
          <a:lstStyle/>
          <a:p>
            <a:r>
              <a:rPr lang="fr-FR" dirty="0"/>
              <a:t>Détection automatique d’incendie</a:t>
            </a:r>
          </a:p>
        </p:txBody>
      </p:sp>
      <p:sp>
        <p:nvSpPr>
          <p:cNvPr id="4" name="Slide Number Placeholder 3">
            <a:extLst>
              <a:ext uri="{FF2B5EF4-FFF2-40B4-BE49-F238E27FC236}">
                <a16:creationId xmlns:a16="http://schemas.microsoft.com/office/drawing/2014/main" id="{7A23F50D-6EB5-9A47-9A3B-2E3C5834FB92}"/>
              </a:ext>
            </a:extLst>
          </p:cNvPr>
          <p:cNvSpPr>
            <a:spLocks noGrp="1"/>
          </p:cNvSpPr>
          <p:nvPr>
            <p:ph type="sldNum" sz="quarter" idx="4"/>
          </p:nvPr>
        </p:nvSpPr>
        <p:spPr/>
        <p:txBody>
          <a:bodyPr/>
          <a:lstStyle/>
          <a:p>
            <a:fld id="{BE375096-6367-4A46-9B35-1C341654C780}" type="slidenum">
              <a:rPr lang="en-US" smtClean="0"/>
              <a:pPr/>
              <a:t>72</a:t>
            </a:fld>
            <a:endParaRPr lang="en-US"/>
          </a:p>
        </p:txBody>
      </p:sp>
      <p:pic>
        <p:nvPicPr>
          <p:cNvPr id="20" name="Picture 2">
            <a:extLst>
              <a:ext uri="{FF2B5EF4-FFF2-40B4-BE49-F238E27FC236}">
                <a16:creationId xmlns:a16="http://schemas.microsoft.com/office/drawing/2014/main" id="{95700D90-F22F-23F5-BD15-CAE75DE2F2EB}"/>
              </a:ext>
            </a:extLst>
          </p:cNvPr>
          <p:cNvPicPr>
            <a:picLocks noChangeAspect="1" noChangeArrowheads="1"/>
          </p:cNvPicPr>
          <p:nvPr/>
        </p:nvPicPr>
        <p:blipFill>
          <a:blip r:embed="rId2" cstate="print"/>
          <a:srcRect/>
          <a:stretch>
            <a:fillRect/>
          </a:stretch>
        </p:blipFill>
        <p:spPr bwMode="auto">
          <a:xfrm>
            <a:off x="3519109" y="3454608"/>
            <a:ext cx="1697185" cy="1323422"/>
          </a:xfrm>
          <a:prstGeom prst="rect">
            <a:avLst/>
          </a:prstGeom>
          <a:noFill/>
          <a:ln w="9525">
            <a:noFill/>
            <a:miter lim="800000"/>
            <a:headEnd/>
            <a:tailEnd/>
          </a:ln>
        </p:spPr>
      </p:pic>
      <p:sp>
        <p:nvSpPr>
          <p:cNvPr id="34" name="ZoneTexte 33">
            <a:extLst>
              <a:ext uri="{FF2B5EF4-FFF2-40B4-BE49-F238E27FC236}">
                <a16:creationId xmlns:a16="http://schemas.microsoft.com/office/drawing/2014/main" id="{13F4C1C9-6ADE-A058-8E10-6FAAB23AB72A}"/>
              </a:ext>
            </a:extLst>
          </p:cNvPr>
          <p:cNvSpPr txBox="1"/>
          <p:nvPr/>
        </p:nvSpPr>
        <p:spPr>
          <a:xfrm>
            <a:off x="5431025" y="1757987"/>
            <a:ext cx="3589520" cy="2492990"/>
          </a:xfrm>
          <a:prstGeom prst="rect">
            <a:avLst/>
          </a:prstGeom>
          <a:noFill/>
        </p:spPr>
        <p:txBody>
          <a:bodyPr wrap="square">
            <a:spAutoFit/>
          </a:bodyPr>
          <a:lstStyle/>
          <a:p>
            <a:pPr marL="214313" indent="-214313">
              <a:buFont typeface="Wingdings" panose="05000000000000000000" pitchFamily="2" charset="2"/>
              <a:buChar char="§"/>
            </a:pPr>
            <a:r>
              <a:rPr lang="fr-FR" sz="1050" dirty="0">
                <a:solidFill>
                  <a:schemeClr val="accent1"/>
                </a:solidFill>
                <a:latin typeface="+mj-lt"/>
              </a:rPr>
              <a:t>Stations d’accueil par module / groupe de modules ;</a:t>
            </a:r>
          </a:p>
          <a:p>
            <a:pPr marL="214313" indent="-214313">
              <a:buFont typeface="Wingdings" panose="05000000000000000000" pitchFamily="2" charset="2"/>
              <a:buChar char="§"/>
            </a:pPr>
            <a:r>
              <a:rPr lang="fr-FR" sz="1050" dirty="0">
                <a:solidFill>
                  <a:schemeClr val="accent1"/>
                </a:solidFill>
                <a:latin typeface="+mj-lt"/>
              </a:rPr>
              <a:t>Stations d’accueil fixées au mur.</a:t>
            </a:r>
          </a:p>
          <a:p>
            <a:pPr marL="214313" indent="-214313">
              <a:buFont typeface="Wingdings" panose="05000000000000000000" pitchFamily="2" charset="2"/>
              <a:buChar char="§"/>
            </a:pPr>
            <a:endParaRPr lang="fr-FR" sz="1050" dirty="0">
              <a:solidFill>
                <a:schemeClr val="accent1"/>
              </a:solidFill>
              <a:latin typeface="+mj-lt"/>
            </a:endParaRPr>
          </a:p>
          <a:p>
            <a:pPr marL="214313" indent="-214313">
              <a:buFont typeface="Wingdings" panose="05000000000000000000" pitchFamily="2" charset="2"/>
              <a:buChar char="§"/>
            </a:pPr>
            <a:r>
              <a:rPr lang="fr-FR" sz="1050" dirty="0">
                <a:solidFill>
                  <a:schemeClr val="accent1"/>
                </a:solidFill>
                <a:latin typeface="+mj-lt"/>
              </a:rPr>
              <a:t>Mise en place de chaque détecteur simple ;</a:t>
            </a:r>
          </a:p>
          <a:p>
            <a:pPr marL="214313" indent="-214313">
              <a:buFont typeface="Wingdings" panose="05000000000000000000" pitchFamily="2" charset="2"/>
              <a:buChar char="§"/>
            </a:pPr>
            <a:r>
              <a:rPr lang="fr-FR" sz="1050" dirty="0">
                <a:solidFill>
                  <a:schemeClr val="accent1"/>
                </a:solidFill>
                <a:latin typeface="+mj-lt"/>
              </a:rPr>
              <a:t>Interconnexion des détecteurs sur simple clipsage ;</a:t>
            </a:r>
          </a:p>
          <a:p>
            <a:pPr marL="214313" indent="-214313">
              <a:buFont typeface="Wingdings" panose="05000000000000000000" pitchFamily="2" charset="2"/>
              <a:buChar char="§"/>
            </a:pPr>
            <a:r>
              <a:rPr lang="fr-FR" sz="1050" dirty="0">
                <a:solidFill>
                  <a:schemeClr val="accent1"/>
                </a:solidFill>
                <a:latin typeface="+mj-lt"/>
              </a:rPr>
              <a:t>Détecteurs interconnectés par nappe interne.</a:t>
            </a:r>
          </a:p>
          <a:p>
            <a:pPr marL="214313" indent="-214313">
              <a:buFont typeface="Wingdings" panose="05000000000000000000" pitchFamily="2" charset="2"/>
              <a:buChar char="§"/>
            </a:pPr>
            <a:endParaRPr lang="fr-FR" sz="1050" dirty="0">
              <a:solidFill>
                <a:schemeClr val="accent1"/>
              </a:solidFill>
              <a:latin typeface="+mj-lt"/>
            </a:endParaRPr>
          </a:p>
          <a:p>
            <a:pPr marL="214313" indent="-214313">
              <a:buFont typeface="Wingdings" panose="05000000000000000000" pitchFamily="2" charset="2"/>
              <a:buChar char="§"/>
            </a:pPr>
            <a:r>
              <a:rPr lang="fr-FR" sz="1050" dirty="0">
                <a:solidFill>
                  <a:schemeClr val="accent1"/>
                </a:solidFill>
                <a:latin typeface="+mj-lt"/>
              </a:rPr>
              <a:t>Orientation libre de chaque module de détection (haut / bas) :</a:t>
            </a:r>
          </a:p>
          <a:p>
            <a:pPr marL="557213" lvl="1" indent="-214313">
              <a:buFont typeface="Courier New" panose="02070309020205020404" pitchFamily="49" charset="0"/>
              <a:buChar char="o"/>
            </a:pPr>
            <a:r>
              <a:rPr lang="fr-FR" sz="1050" dirty="0">
                <a:solidFill>
                  <a:schemeClr val="accent1"/>
                </a:solidFill>
                <a:latin typeface="+mj-lt"/>
              </a:rPr>
              <a:t>Réseaux d’aspiration ;</a:t>
            </a:r>
          </a:p>
          <a:p>
            <a:pPr marL="557213" lvl="1" indent="-214313">
              <a:buFont typeface="Courier New" panose="02070309020205020404" pitchFamily="49" charset="0"/>
              <a:buChar char="o"/>
            </a:pPr>
            <a:r>
              <a:rPr lang="fr-FR" sz="1050" dirty="0">
                <a:solidFill>
                  <a:schemeClr val="accent1"/>
                </a:solidFill>
                <a:latin typeface="+mj-lt"/>
              </a:rPr>
              <a:t>Câblage.</a:t>
            </a:r>
          </a:p>
          <a:p>
            <a:pPr marL="214313" indent="-214313">
              <a:buFont typeface="Wingdings" panose="05000000000000000000" pitchFamily="2" charset="2"/>
              <a:buChar char="§"/>
            </a:pPr>
            <a:endParaRPr lang="fr-FR" sz="1050" dirty="0">
              <a:solidFill>
                <a:schemeClr val="accent1"/>
              </a:solidFill>
              <a:latin typeface="+mj-lt"/>
            </a:endParaRPr>
          </a:p>
          <a:p>
            <a:pPr marL="214313" indent="-214313">
              <a:buFont typeface="Wingdings" panose="05000000000000000000" pitchFamily="2" charset="2"/>
              <a:buChar char="§"/>
            </a:pPr>
            <a:r>
              <a:rPr lang="fr-FR" sz="1050" dirty="0">
                <a:solidFill>
                  <a:schemeClr val="accent1"/>
                </a:solidFill>
                <a:latin typeface="+mj-lt"/>
              </a:rPr>
              <a:t>Entretien et réparation sans intervention sur le câblage. </a:t>
            </a:r>
          </a:p>
          <a:p>
            <a:endParaRPr lang="fr-FR" sz="900" dirty="0">
              <a:solidFill>
                <a:schemeClr val="accent1"/>
              </a:solidFill>
              <a:latin typeface="+mj-lt"/>
            </a:endParaRPr>
          </a:p>
        </p:txBody>
      </p:sp>
      <p:pic>
        <p:nvPicPr>
          <p:cNvPr id="41" name="Image 40" descr="Une image contenant cylindre, compteur, machine&#10;&#10;Description générée automatiquement">
            <a:extLst>
              <a:ext uri="{FF2B5EF4-FFF2-40B4-BE49-F238E27FC236}">
                <a16:creationId xmlns:a16="http://schemas.microsoft.com/office/drawing/2014/main" id="{D6CF64EA-6099-BB12-B7EE-C195EF4FBA3A}"/>
              </a:ext>
            </a:extLst>
          </p:cNvPr>
          <p:cNvPicPr>
            <a:picLocks noChangeAspect="1"/>
          </p:cNvPicPr>
          <p:nvPr/>
        </p:nvPicPr>
        <p:blipFill>
          <a:blip r:embed="rId3"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3745145" y="1612270"/>
            <a:ext cx="1330897" cy="1374563"/>
          </a:xfrm>
          <a:prstGeom prst="rect">
            <a:avLst/>
          </a:prstGeom>
        </p:spPr>
      </p:pic>
      <p:pic>
        <p:nvPicPr>
          <p:cNvPr id="45" name="Image 44">
            <a:extLst>
              <a:ext uri="{FF2B5EF4-FFF2-40B4-BE49-F238E27FC236}">
                <a16:creationId xmlns:a16="http://schemas.microsoft.com/office/drawing/2014/main" id="{660196CC-18D7-B3CD-063E-DEBE5BC2377A}"/>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6247" t="8423" r="37326" b="5972"/>
          <a:stretch/>
        </p:blipFill>
        <p:spPr>
          <a:xfrm>
            <a:off x="297323" y="2370907"/>
            <a:ext cx="384015" cy="1244243"/>
          </a:xfrm>
          <a:prstGeom prst="rect">
            <a:avLst/>
          </a:prstGeom>
        </p:spPr>
      </p:pic>
      <p:sp>
        <p:nvSpPr>
          <p:cNvPr id="48" name="ZoneTexte 47">
            <a:extLst>
              <a:ext uri="{FF2B5EF4-FFF2-40B4-BE49-F238E27FC236}">
                <a16:creationId xmlns:a16="http://schemas.microsoft.com/office/drawing/2014/main" id="{49146F7A-D984-C1E0-1032-0D41F003BB84}"/>
              </a:ext>
            </a:extLst>
          </p:cNvPr>
          <p:cNvSpPr txBox="1"/>
          <p:nvPr/>
        </p:nvSpPr>
        <p:spPr>
          <a:xfrm>
            <a:off x="123457" y="1206063"/>
            <a:ext cx="8902950" cy="421972"/>
          </a:xfrm>
          <a:prstGeom prst="ellipse">
            <a:avLst/>
          </a:prstGeom>
          <a:solidFill>
            <a:schemeClr val="accent6">
              <a:lumMod val="20000"/>
              <a:lumOff val="80000"/>
            </a:schemeClr>
          </a:solidFill>
        </p:spPr>
        <p:txBody>
          <a:bodyPr wrap="square">
            <a:spAutoFit/>
          </a:bodyPr>
          <a:lstStyle/>
          <a:p>
            <a:pPr algn="ctr"/>
            <a:r>
              <a:rPr lang="fr-FR" sz="1350" b="1" dirty="0">
                <a:solidFill>
                  <a:srgbClr val="005FAB"/>
                </a:solidFill>
                <a:latin typeface="+mj-lt"/>
              </a:rPr>
              <a:t>Configuration 1 : cluster non distribué - station d’accueil des modules</a:t>
            </a:r>
          </a:p>
        </p:txBody>
      </p:sp>
      <p:pic>
        <p:nvPicPr>
          <p:cNvPr id="3" name="Picture 5" descr="Detector Explosionado 1.JPG">
            <a:extLst>
              <a:ext uri="{FF2B5EF4-FFF2-40B4-BE49-F238E27FC236}">
                <a16:creationId xmlns:a16="http://schemas.microsoft.com/office/drawing/2014/main" id="{F57DF54E-EE6C-A89B-5EDC-5E448448B593}"/>
              </a:ext>
            </a:extLst>
          </p:cNvPr>
          <p:cNvPicPr>
            <a:picLocks noChangeAspect="1"/>
          </p:cNvPicPr>
          <p:nvPr/>
        </p:nvPicPr>
        <p:blipFill>
          <a:blip r:embed="rId5" cstate="hqprint">
            <a:clrChange>
              <a:clrFrom>
                <a:srgbClr val="FFFFFF"/>
              </a:clrFrom>
              <a:clrTo>
                <a:srgbClr val="FFFFFF">
                  <a:alpha val="0"/>
                </a:srgbClr>
              </a:clrTo>
            </a:clrChange>
            <a:extLst>
              <a:ext uri="{28A0092B-C50C-407E-A947-70E740481C1C}">
                <a14:useLocalDpi xmlns:a14="http://schemas.microsoft.com/office/drawing/2010/main"/>
              </a:ext>
            </a:extLst>
          </a:blip>
          <a:srcRect/>
          <a:stretch>
            <a:fillRect/>
          </a:stretch>
        </p:blipFill>
        <p:spPr>
          <a:xfrm>
            <a:off x="1491537" y="1968749"/>
            <a:ext cx="1457279" cy="2147570"/>
          </a:xfrm>
          <a:prstGeom prst="rect">
            <a:avLst/>
          </a:prstGeom>
        </p:spPr>
      </p:pic>
      <p:sp>
        <p:nvSpPr>
          <p:cNvPr id="10" name="Flèche : chevron 9">
            <a:extLst>
              <a:ext uri="{FF2B5EF4-FFF2-40B4-BE49-F238E27FC236}">
                <a16:creationId xmlns:a16="http://schemas.microsoft.com/office/drawing/2014/main" id="{10249CA7-778E-8E85-4D50-D40F4A784802}"/>
              </a:ext>
            </a:extLst>
          </p:cNvPr>
          <p:cNvSpPr/>
          <p:nvPr/>
        </p:nvSpPr>
        <p:spPr>
          <a:xfrm>
            <a:off x="936279" y="1968749"/>
            <a:ext cx="449609" cy="2147570"/>
          </a:xfrm>
          <a:prstGeom prst="chevron">
            <a:avLst>
              <a:gd name="adj" fmla="val 59366"/>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sp>
        <p:nvSpPr>
          <p:cNvPr id="5" name="Flèche : chevron 4">
            <a:extLst>
              <a:ext uri="{FF2B5EF4-FFF2-40B4-BE49-F238E27FC236}">
                <a16:creationId xmlns:a16="http://schemas.microsoft.com/office/drawing/2014/main" id="{3411953E-AB0D-018E-F804-971A2AAB0DC5}"/>
              </a:ext>
            </a:extLst>
          </p:cNvPr>
          <p:cNvSpPr/>
          <p:nvPr/>
        </p:nvSpPr>
        <p:spPr>
          <a:xfrm rot="5400000">
            <a:off x="4185788" y="2883161"/>
            <a:ext cx="449609" cy="609204"/>
          </a:xfrm>
          <a:prstGeom prst="chevron">
            <a:avLst>
              <a:gd name="adj" fmla="val 6471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sp>
        <p:nvSpPr>
          <p:cNvPr id="12" name="Rectangle 11">
            <a:extLst>
              <a:ext uri="{FF2B5EF4-FFF2-40B4-BE49-F238E27FC236}">
                <a16:creationId xmlns:a16="http://schemas.microsoft.com/office/drawing/2014/main" id="{44AF823F-4035-2D01-A0EB-DABC5598B313}"/>
              </a:ext>
            </a:extLst>
          </p:cNvPr>
          <p:cNvSpPr/>
          <p:nvPr/>
        </p:nvSpPr>
        <p:spPr>
          <a:xfrm>
            <a:off x="123456" y="401530"/>
            <a:ext cx="7544888" cy="416011"/>
          </a:xfrm>
          <a:prstGeom prst="rect">
            <a:avLst/>
          </a:prstGeom>
          <a:noFill/>
        </p:spPr>
        <p:txBody>
          <a:bodyPr wrap="square"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600" b="1" i="0" u="none" strike="noStrike" kern="1200" spc="0" baseline="0" noProof="0" dirty="0">
                <a:ln>
                  <a:noFill/>
                </a:ln>
                <a:solidFill>
                  <a:schemeClr val="tx2">
                    <a:lumMod val="60000"/>
                    <a:lumOff val="40000"/>
                  </a:schemeClr>
                </a:solidFill>
                <a:effectLst/>
                <a:uLnTx/>
                <a:uFillTx/>
                <a:latin typeface="Arial" panose="020B0604020202020204"/>
                <a:ea typeface="+mj-ea"/>
                <a:cs typeface="+mj-cs"/>
              </a:rPr>
              <a:t>Détection par aspiration MODULASER</a:t>
            </a:r>
            <a:r>
              <a:rPr kumimoji="0" lang="fr-FR" sz="1600" b="1" i="0" u="none" strike="noStrike" kern="1200" spc="0" baseline="30000" noProof="0" dirty="0">
                <a:ln>
                  <a:noFill/>
                </a:ln>
                <a:solidFill>
                  <a:schemeClr val="tx2">
                    <a:lumMod val="60000"/>
                    <a:lumOff val="40000"/>
                  </a:schemeClr>
                </a:solidFill>
                <a:effectLst/>
                <a:uLnTx/>
                <a:uFillTx/>
                <a:latin typeface="Arial" panose="020B0604020202020204"/>
                <a:ea typeface="+mj-ea"/>
                <a:cs typeface="+mj-cs"/>
              </a:rPr>
              <a:t>®</a:t>
            </a:r>
            <a:r>
              <a:rPr kumimoji="0" lang="fr-FR" sz="1600" b="1" i="0" u="none" strike="noStrike" kern="1200" spc="0" noProof="0" dirty="0">
                <a:ln>
                  <a:noFill/>
                </a:ln>
                <a:solidFill>
                  <a:schemeClr val="tx2">
                    <a:lumMod val="60000"/>
                    <a:lumOff val="40000"/>
                  </a:schemeClr>
                </a:solidFill>
                <a:effectLst/>
                <a:uLnTx/>
                <a:uFillTx/>
                <a:latin typeface="Arial" panose="020B0604020202020204"/>
                <a:ea typeface="+mj-ea"/>
                <a:cs typeface="+mj-cs"/>
              </a:rPr>
              <a:t> - une </a:t>
            </a:r>
            <a:r>
              <a:rPr lang="fr-FR" sz="1600" b="1" dirty="0">
                <a:solidFill>
                  <a:schemeClr val="tx2">
                    <a:lumMod val="60000"/>
                    <a:lumOff val="40000"/>
                  </a:schemeClr>
                </a:solidFill>
                <a:latin typeface="Arial" panose="020B0604020202020204"/>
              </a:rPr>
              <a:t>conception ingénieuse</a:t>
            </a:r>
          </a:p>
        </p:txBody>
      </p:sp>
    </p:spTree>
    <p:extLst>
      <p:ext uri="{BB962C8B-B14F-4D97-AF65-F5344CB8AC3E}">
        <p14:creationId xmlns:p14="http://schemas.microsoft.com/office/powerpoint/2010/main" val="752368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60F95E8-ED27-0DF8-4584-67FCDEEDE67E}"/>
              </a:ext>
            </a:extLst>
          </p:cNvPr>
          <p:cNvSpPr>
            <a:spLocks noGrp="1"/>
          </p:cNvSpPr>
          <p:nvPr>
            <p:ph type="title"/>
          </p:nvPr>
        </p:nvSpPr>
        <p:spPr/>
        <p:txBody>
          <a:bodyPr/>
          <a:lstStyle/>
          <a:p>
            <a:r>
              <a:rPr lang="fr-FR" dirty="0"/>
              <a:t>Détection automatique d’incendie</a:t>
            </a:r>
          </a:p>
        </p:txBody>
      </p:sp>
      <p:sp>
        <p:nvSpPr>
          <p:cNvPr id="3" name="Espace réservé du numéro de diapositive 2">
            <a:extLst>
              <a:ext uri="{FF2B5EF4-FFF2-40B4-BE49-F238E27FC236}">
                <a16:creationId xmlns:a16="http://schemas.microsoft.com/office/drawing/2014/main" id="{D58E8955-8C68-43AA-9A4C-3D412285A012}"/>
              </a:ext>
            </a:extLst>
          </p:cNvPr>
          <p:cNvSpPr>
            <a:spLocks noGrp="1"/>
          </p:cNvSpPr>
          <p:nvPr>
            <p:ph type="sldNum" sz="quarter" idx="4"/>
          </p:nvPr>
        </p:nvSpPr>
        <p:spPr/>
        <p:txBody>
          <a:bodyPr/>
          <a:lstStyle/>
          <a:p>
            <a:fld id="{BE375096-6367-4A46-9B35-1C341654C780}" type="slidenum">
              <a:rPr lang="en-US" smtClean="0"/>
              <a:pPr/>
              <a:t>73</a:t>
            </a:fld>
            <a:endParaRPr lang="en-US" dirty="0"/>
          </a:p>
        </p:txBody>
      </p:sp>
      <p:pic>
        <p:nvPicPr>
          <p:cNvPr id="43" name="Image 42">
            <a:extLst>
              <a:ext uri="{FF2B5EF4-FFF2-40B4-BE49-F238E27FC236}">
                <a16:creationId xmlns:a16="http://schemas.microsoft.com/office/drawing/2014/main" id="{360B7574-904A-0C2D-4C2E-65923A39E84B}"/>
              </a:ext>
            </a:extLst>
          </p:cNvPr>
          <p:cNvPicPr>
            <a:picLocks noChangeAspect="1"/>
          </p:cNvPicPr>
          <p:nvPr/>
        </p:nvPicPr>
        <p:blipFill>
          <a:blip r:embed="rId2"/>
          <a:stretch>
            <a:fillRect/>
          </a:stretch>
        </p:blipFill>
        <p:spPr>
          <a:xfrm>
            <a:off x="272200" y="1709197"/>
            <a:ext cx="4229099" cy="2553890"/>
          </a:xfrm>
          <a:prstGeom prst="rect">
            <a:avLst/>
          </a:prstGeom>
        </p:spPr>
      </p:pic>
      <p:pic>
        <p:nvPicPr>
          <p:cNvPr id="76" name="Image 75">
            <a:extLst>
              <a:ext uri="{FF2B5EF4-FFF2-40B4-BE49-F238E27FC236}">
                <a16:creationId xmlns:a16="http://schemas.microsoft.com/office/drawing/2014/main" id="{83001DF4-5A2B-BD8A-30E7-654397DAEBDB}"/>
              </a:ext>
            </a:extLst>
          </p:cNvPr>
          <p:cNvPicPr>
            <a:picLocks noChangeAspect="1"/>
          </p:cNvPicPr>
          <p:nvPr/>
        </p:nvPicPr>
        <p:blipFill>
          <a:blip r:embed="rId3"/>
          <a:stretch>
            <a:fillRect/>
          </a:stretch>
        </p:blipFill>
        <p:spPr>
          <a:xfrm>
            <a:off x="4642703" y="1717976"/>
            <a:ext cx="4181529" cy="2528989"/>
          </a:xfrm>
          <a:prstGeom prst="rect">
            <a:avLst/>
          </a:prstGeom>
        </p:spPr>
      </p:pic>
      <p:sp>
        <p:nvSpPr>
          <p:cNvPr id="77" name="Rectangle 76">
            <a:extLst>
              <a:ext uri="{FF2B5EF4-FFF2-40B4-BE49-F238E27FC236}">
                <a16:creationId xmlns:a16="http://schemas.microsoft.com/office/drawing/2014/main" id="{622E3F6A-0D3A-CD5B-5710-3FC8D9042B3B}"/>
              </a:ext>
            </a:extLst>
          </p:cNvPr>
          <p:cNvSpPr/>
          <p:nvPr/>
        </p:nvSpPr>
        <p:spPr>
          <a:xfrm>
            <a:off x="272200" y="1287366"/>
            <a:ext cx="4229099" cy="304763"/>
          </a:xfrm>
          <a:prstGeom prst="rect">
            <a:avLst/>
          </a:prstGeom>
          <a:noFill/>
        </p:spPr>
        <p:txBody>
          <a:bodyPr wrap="square" anchor="ctr">
            <a:spAutoFit/>
          </a:bodyPr>
          <a:lstStyle/>
          <a:p>
            <a:pPr algn="ctr" defTabSz="1219139">
              <a:lnSpc>
                <a:spcPct val="150000"/>
              </a:lnSpc>
              <a:defRPr/>
            </a:pPr>
            <a:r>
              <a:rPr lang="fr-FR" sz="1050" b="1" dirty="0">
                <a:solidFill>
                  <a:schemeClr val="accent2">
                    <a:lumMod val="75000"/>
                  </a:schemeClr>
                </a:solidFill>
                <a:latin typeface="Arial"/>
              </a:rPr>
              <a:t>Configuration 1 : cluster non distribué </a:t>
            </a:r>
          </a:p>
        </p:txBody>
      </p:sp>
      <p:sp>
        <p:nvSpPr>
          <p:cNvPr id="78" name="Rectangle 77">
            <a:extLst>
              <a:ext uri="{FF2B5EF4-FFF2-40B4-BE49-F238E27FC236}">
                <a16:creationId xmlns:a16="http://schemas.microsoft.com/office/drawing/2014/main" id="{DC99C610-0904-251F-F9A0-72451A4709AC}"/>
              </a:ext>
            </a:extLst>
          </p:cNvPr>
          <p:cNvSpPr/>
          <p:nvPr/>
        </p:nvSpPr>
        <p:spPr>
          <a:xfrm>
            <a:off x="4642702" y="1285537"/>
            <a:ext cx="4181529" cy="304763"/>
          </a:xfrm>
          <a:prstGeom prst="rect">
            <a:avLst/>
          </a:prstGeom>
          <a:noFill/>
        </p:spPr>
        <p:txBody>
          <a:bodyPr wrap="square" anchor="ctr">
            <a:spAutoFit/>
          </a:bodyPr>
          <a:lstStyle/>
          <a:p>
            <a:pPr algn="ctr" defTabSz="1219139">
              <a:lnSpc>
                <a:spcPct val="150000"/>
              </a:lnSpc>
              <a:defRPr/>
            </a:pPr>
            <a:r>
              <a:rPr lang="fr-FR" sz="1050" b="1" dirty="0">
                <a:solidFill>
                  <a:schemeClr val="accent2">
                    <a:lumMod val="75000"/>
                  </a:schemeClr>
                </a:solidFill>
                <a:latin typeface="Arial"/>
              </a:rPr>
              <a:t>Configuration 2 : cluster non distribué </a:t>
            </a:r>
          </a:p>
        </p:txBody>
      </p:sp>
      <p:sp>
        <p:nvSpPr>
          <p:cNvPr id="4" name="Rectangle 3">
            <a:extLst>
              <a:ext uri="{FF2B5EF4-FFF2-40B4-BE49-F238E27FC236}">
                <a16:creationId xmlns:a16="http://schemas.microsoft.com/office/drawing/2014/main" id="{88787D7D-0B39-8066-1D0A-0EC22E5F2939}"/>
              </a:ext>
            </a:extLst>
          </p:cNvPr>
          <p:cNvSpPr/>
          <p:nvPr/>
        </p:nvSpPr>
        <p:spPr>
          <a:xfrm>
            <a:off x="123456" y="401530"/>
            <a:ext cx="7544888" cy="416011"/>
          </a:xfrm>
          <a:prstGeom prst="rect">
            <a:avLst/>
          </a:prstGeom>
          <a:noFill/>
        </p:spPr>
        <p:txBody>
          <a:bodyPr wrap="square"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600" b="1" i="0" u="none" strike="noStrike" kern="1200" spc="0" baseline="0" noProof="0" dirty="0">
                <a:ln>
                  <a:noFill/>
                </a:ln>
                <a:solidFill>
                  <a:schemeClr val="tx2">
                    <a:lumMod val="60000"/>
                    <a:lumOff val="40000"/>
                  </a:schemeClr>
                </a:solidFill>
                <a:effectLst/>
                <a:uLnTx/>
                <a:uFillTx/>
                <a:latin typeface="Arial" panose="020B0604020202020204"/>
                <a:ea typeface="+mj-ea"/>
                <a:cs typeface="+mj-cs"/>
              </a:rPr>
              <a:t>Détection par aspiration MODULASER</a:t>
            </a:r>
            <a:r>
              <a:rPr kumimoji="0" lang="fr-FR" sz="1600" b="1" i="0" u="none" strike="noStrike" kern="1200" spc="0" baseline="30000" noProof="0" dirty="0">
                <a:ln>
                  <a:noFill/>
                </a:ln>
                <a:solidFill>
                  <a:schemeClr val="tx2">
                    <a:lumMod val="60000"/>
                    <a:lumOff val="40000"/>
                  </a:schemeClr>
                </a:solidFill>
                <a:effectLst/>
                <a:uLnTx/>
                <a:uFillTx/>
                <a:latin typeface="Arial" panose="020B0604020202020204"/>
                <a:ea typeface="+mj-ea"/>
                <a:cs typeface="+mj-cs"/>
              </a:rPr>
              <a:t>®</a:t>
            </a:r>
            <a:r>
              <a:rPr kumimoji="0" lang="fr-FR" sz="1600" b="1" i="0" u="none" strike="noStrike" kern="1200" spc="0" noProof="0" dirty="0">
                <a:ln>
                  <a:noFill/>
                </a:ln>
                <a:solidFill>
                  <a:schemeClr val="tx2">
                    <a:lumMod val="60000"/>
                    <a:lumOff val="40000"/>
                  </a:schemeClr>
                </a:solidFill>
                <a:effectLst/>
                <a:uLnTx/>
                <a:uFillTx/>
                <a:latin typeface="Arial" panose="020B0604020202020204"/>
                <a:ea typeface="+mj-ea"/>
                <a:cs typeface="+mj-cs"/>
              </a:rPr>
              <a:t> - une </a:t>
            </a:r>
            <a:r>
              <a:rPr lang="fr-FR" sz="1600" b="1" dirty="0">
                <a:solidFill>
                  <a:schemeClr val="tx2">
                    <a:lumMod val="60000"/>
                    <a:lumOff val="40000"/>
                  </a:schemeClr>
                </a:solidFill>
                <a:latin typeface="Arial" panose="020B0604020202020204"/>
              </a:rPr>
              <a:t>conception ingénieuse</a:t>
            </a:r>
          </a:p>
        </p:txBody>
      </p:sp>
    </p:spTree>
    <p:extLst>
      <p:ext uri="{BB962C8B-B14F-4D97-AF65-F5344CB8AC3E}">
        <p14:creationId xmlns:p14="http://schemas.microsoft.com/office/powerpoint/2010/main" val="16938422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6" name="Groupe 235">
            <a:extLst>
              <a:ext uri="{FF2B5EF4-FFF2-40B4-BE49-F238E27FC236}">
                <a16:creationId xmlns:a16="http://schemas.microsoft.com/office/drawing/2014/main" id="{5F7F52CC-CAE3-68E4-3AEB-4D1AD9ADE6C7}"/>
              </a:ext>
            </a:extLst>
          </p:cNvPr>
          <p:cNvGrpSpPr/>
          <p:nvPr/>
        </p:nvGrpSpPr>
        <p:grpSpPr>
          <a:xfrm>
            <a:off x="1602781" y="1085667"/>
            <a:ext cx="4183014" cy="2143812"/>
            <a:chOff x="2137041" y="1447556"/>
            <a:chExt cx="5577352" cy="2858416"/>
          </a:xfrm>
        </p:grpSpPr>
        <p:sp>
          <p:nvSpPr>
            <p:cNvPr id="84" name="Ellipse 83">
              <a:extLst>
                <a:ext uri="{FF2B5EF4-FFF2-40B4-BE49-F238E27FC236}">
                  <a16:creationId xmlns:a16="http://schemas.microsoft.com/office/drawing/2014/main" id="{1D0C3B3F-F4D6-E460-FA4D-36E5429302CA}"/>
                </a:ext>
              </a:extLst>
            </p:cNvPr>
            <p:cNvSpPr/>
            <p:nvPr/>
          </p:nvSpPr>
          <p:spPr>
            <a:xfrm>
              <a:off x="2137041" y="2300439"/>
              <a:ext cx="5467474" cy="1602353"/>
            </a:xfrm>
            <a:prstGeom prst="ellipse">
              <a:avLst/>
            </a:prstGeom>
            <a:solidFill>
              <a:schemeClr val="bg1">
                <a:alpha val="75000"/>
              </a:schemeClr>
            </a:solidFill>
            <a:ln w="28575">
              <a:solidFill>
                <a:schemeClr val="tx2"/>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72" name="Image 71" descr="Une image contenant Appareil électronique, Appareils électroniques, gadget, capture d’écran&#10;&#10;Description générée automatiquement">
              <a:extLst>
                <a:ext uri="{FF2B5EF4-FFF2-40B4-BE49-F238E27FC236}">
                  <a16:creationId xmlns:a16="http://schemas.microsoft.com/office/drawing/2014/main" id="{4494FB78-6C1D-2FE0-C292-A9313BBAAB0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flipH="1">
              <a:off x="6534666" y="2217692"/>
              <a:ext cx="311499" cy="717653"/>
            </a:xfrm>
            <a:prstGeom prst="rect">
              <a:avLst/>
            </a:prstGeom>
            <a:solidFill>
              <a:schemeClr val="bg1">
                <a:alpha val="75000"/>
              </a:schemeClr>
            </a:solidFill>
          </p:spPr>
        </p:pic>
        <p:sp>
          <p:nvSpPr>
            <p:cNvPr id="86" name="ZoneTexte 85">
              <a:extLst>
                <a:ext uri="{FF2B5EF4-FFF2-40B4-BE49-F238E27FC236}">
                  <a16:creationId xmlns:a16="http://schemas.microsoft.com/office/drawing/2014/main" id="{DFC4E4D5-DB94-8E62-27A1-63B05F1479FC}"/>
                </a:ext>
              </a:extLst>
            </p:cNvPr>
            <p:cNvSpPr txBox="1"/>
            <p:nvPr/>
          </p:nvSpPr>
          <p:spPr>
            <a:xfrm>
              <a:off x="5395437" y="2511575"/>
              <a:ext cx="1125603" cy="954108"/>
            </a:xfrm>
            <a:prstGeom prst="rect">
              <a:avLst/>
            </a:prstGeom>
            <a:solidFill>
              <a:schemeClr val="bg1">
                <a:alpha val="75000"/>
              </a:schemeClr>
            </a:solidFill>
          </p:spPr>
          <p:txBody>
            <a:bodyPr wrap="square">
              <a:spAutoFit/>
            </a:bodyPr>
            <a:lstStyle/>
            <a:p>
              <a:pPr algn="r"/>
              <a:r>
                <a:rPr lang="fr-FR" sz="675" dirty="0">
                  <a:solidFill>
                    <a:schemeClr val="accent2">
                      <a:lumMod val="50000"/>
                    </a:schemeClr>
                  </a:solidFill>
                  <a:latin typeface="+mj-lt"/>
                  <a:cs typeface="Arial" pitchFamily="34" charset="0"/>
                </a:rPr>
                <a:t>Option : </a:t>
              </a:r>
            </a:p>
            <a:p>
              <a:pPr algn="r"/>
              <a:r>
                <a:rPr lang="fr-FR" sz="675" dirty="0">
                  <a:solidFill>
                    <a:schemeClr val="accent2">
                      <a:lumMod val="50000"/>
                    </a:schemeClr>
                  </a:solidFill>
                  <a:latin typeface="+mj-lt"/>
                  <a:cs typeface="Arial" pitchFamily="34" charset="0"/>
                </a:rPr>
                <a:t>point d’accès des Clusters </a:t>
              </a:r>
            </a:p>
            <a:p>
              <a:pPr algn="r"/>
              <a:r>
                <a:rPr lang="fr-FR" sz="675" dirty="0">
                  <a:solidFill>
                    <a:schemeClr val="accent2">
                      <a:lumMod val="50000"/>
                    </a:schemeClr>
                  </a:solidFill>
                  <a:latin typeface="+mj-lt"/>
                  <a:cs typeface="Arial" pitchFamily="34" charset="0"/>
                </a:rPr>
                <a:t>(127 modules détection &amp; affichage)</a:t>
              </a:r>
            </a:p>
          </p:txBody>
        </p:sp>
        <p:sp>
          <p:nvSpPr>
            <p:cNvPr id="119" name="ZoneTexte 118">
              <a:extLst>
                <a:ext uri="{FF2B5EF4-FFF2-40B4-BE49-F238E27FC236}">
                  <a16:creationId xmlns:a16="http://schemas.microsoft.com/office/drawing/2014/main" id="{C9C962EC-5981-D067-AE6E-A2A7B93EC0C1}"/>
                </a:ext>
              </a:extLst>
            </p:cNvPr>
            <p:cNvSpPr txBox="1"/>
            <p:nvPr/>
          </p:nvSpPr>
          <p:spPr>
            <a:xfrm>
              <a:off x="6609924" y="3938099"/>
              <a:ext cx="1104469" cy="367873"/>
            </a:xfrm>
            <a:prstGeom prst="ellipse">
              <a:avLst/>
            </a:prstGeom>
            <a:solidFill>
              <a:schemeClr val="bg1">
                <a:lumMod val="85000"/>
              </a:schemeClr>
            </a:solidFill>
          </p:spPr>
          <p:txBody>
            <a:bodyPr wrap="square">
              <a:spAutoFit/>
            </a:bodyPr>
            <a:lstStyle/>
            <a:p>
              <a:pPr algn="ctr"/>
              <a:r>
                <a:rPr lang="fr-FR" sz="675" dirty="0" err="1">
                  <a:latin typeface="+mj-lt"/>
                  <a:cs typeface="Arial" pitchFamily="34" charset="0"/>
                </a:rPr>
                <a:t>Sense</a:t>
              </a:r>
              <a:r>
                <a:rPr lang="fr-FR" sz="675" dirty="0">
                  <a:latin typeface="+mj-lt"/>
                  <a:cs typeface="Arial" pitchFamily="34" charset="0"/>
                </a:rPr>
                <a:t> Net </a:t>
              </a:r>
            </a:p>
          </p:txBody>
        </p:sp>
        <p:pic>
          <p:nvPicPr>
            <p:cNvPr id="2" name="Graphic 6">
              <a:extLst>
                <a:ext uri="{FF2B5EF4-FFF2-40B4-BE49-F238E27FC236}">
                  <a16:creationId xmlns:a16="http://schemas.microsoft.com/office/drawing/2014/main" id="{B9732DAF-F752-318F-5038-A39DB38D98D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659187" y="1447556"/>
              <a:ext cx="876258" cy="714734"/>
            </a:xfrm>
            <a:prstGeom prst="rect">
              <a:avLst/>
            </a:prstGeom>
          </p:spPr>
        </p:pic>
        <p:cxnSp>
          <p:nvCxnSpPr>
            <p:cNvPr id="13" name="Connecteur droit 12">
              <a:extLst>
                <a:ext uri="{FF2B5EF4-FFF2-40B4-BE49-F238E27FC236}">
                  <a16:creationId xmlns:a16="http://schemas.microsoft.com/office/drawing/2014/main" id="{A9C46435-9881-B7F6-518D-E0D175DCD93D}"/>
                </a:ext>
              </a:extLst>
            </p:cNvPr>
            <p:cNvCxnSpPr>
              <a:cxnSpLocks/>
              <a:stCxn id="119" idx="0"/>
              <a:endCxn id="84" idx="5"/>
            </p:cNvCxnSpPr>
            <p:nvPr/>
          </p:nvCxnSpPr>
          <p:spPr>
            <a:xfrm flipH="1" flipV="1">
              <a:off x="6803822" y="3668133"/>
              <a:ext cx="358336" cy="269965"/>
            </a:xfrm>
            <a:prstGeom prst="line">
              <a:avLst/>
            </a:prstGeom>
            <a:ln>
              <a:prstDash val="dash"/>
            </a:ln>
          </p:spPr>
          <p:style>
            <a:lnRef idx="1">
              <a:schemeClr val="accent1"/>
            </a:lnRef>
            <a:fillRef idx="0">
              <a:schemeClr val="accent1"/>
            </a:fillRef>
            <a:effectRef idx="0">
              <a:schemeClr val="accent1"/>
            </a:effectRef>
            <a:fontRef idx="minor">
              <a:schemeClr val="tx1"/>
            </a:fontRef>
          </p:style>
        </p:cxnSp>
      </p:grpSp>
      <p:grpSp>
        <p:nvGrpSpPr>
          <p:cNvPr id="229" name="Groupe 228">
            <a:extLst>
              <a:ext uri="{FF2B5EF4-FFF2-40B4-BE49-F238E27FC236}">
                <a16:creationId xmlns:a16="http://schemas.microsoft.com/office/drawing/2014/main" id="{C85BF161-1C49-1E5C-813E-0C496615AAC3}"/>
              </a:ext>
            </a:extLst>
          </p:cNvPr>
          <p:cNvGrpSpPr/>
          <p:nvPr/>
        </p:nvGrpSpPr>
        <p:grpSpPr>
          <a:xfrm>
            <a:off x="5561243" y="1205071"/>
            <a:ext cx="3354649" cy="3299830"/>
            <a:chOff x="7414990" y="1606760"/>
            <a:chExt cx="4472865" cy="4399774"/>
          </a:xfrm>
        </p:grpSpPr>
        <p:sp>
          <p:nvSpPr>
            <p:cNvPr id="80" name="Ellipse 79">
              <a:extLst>
                <a:ext uri="{FF2B5EF4-FFF2-40B4-BE49-F238E27FC236}">
                  <a16:creationId xmlns:a16="http://schemas.microsoft.com/office/drawing/2014/main" id="{01806628-2EDC-11BD-065F-FF10773333D8}"/>
                </a:ext>
              </a:extLst>
            </p:cNvPr>
            <p:cNvSpPr>
              <a:spLocks noChangeAspect="1"/>
            </p:cNvSpPr>
            <p:nvPr/>
          </p:nvSpPr>
          <p:spPr>
            <a:xfrm>
              <a:off x="7783128" y="2559971"/>
              <a:ext cx="3893012" cy="2142554"/>
            </a:xfrm>
            <a:prstGeom prst="ellipse">
              <a:avLst/>
            </a:prstGeom>
            <a:solidFill>
              <a:srgbClr val="6BCC94">
                <a:alpha val="33000"/>
              </a:srgbClr>
            </a:solidFill>
            <a:ln w="25400" cmpd="sng">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271" name="Image 270" descr="Une image contenant Modèle réduit, maison, Conception urbaine&#10;&#10;Description générée automatiquement">
              <a:extLst>
                <a:ext uri="{FF2B5EF4-FFF2-40B4-BE49-F238E27FC236}">
                  <a16:creationId xmlns:a16="http://schemas.microsoft.com/office/drawing/2014/main" id="{E4DAC865-E4B2-D373-7237-0AE4FD18CDEA}"/>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3800" r="29622" b="43327"/>
            <a:stretch/>
          </p:blipFill>
          <p:spPr>
            <a:xfrm>
              <a:off x="7840574" y="2343784"/>
              <a:ext cx="3330745" cy="2850380"/>
            </a:xfrm>
            <a:prstGeom prst="rect">
              <a:avLst/>
            </a:prstGeom>
            <a:effectLst>
              <a:softEdge rad="317500"/>
            </a:effectLst>
          </p:spPr>
        </p:pic>
        <p:sp>
          <p:nvSpPr>
            <p:cNvPr id="113" name="ZoneTexte 112">
              <a:extLst>
                <a:ext uri="{FF2B5EF4-FFF2-40B4-BE49-F238E27FC236}">
                  <a16:creationId xmlns:a16="http://schemas.microsoft.com/office/drawing/2014/main" id="{CB196BFF-0D22-C822-A7E0-3C9E6F9DF221}"/>
                </a:ext>
              </a:extLst>
            </p:cNvPr>
            <p:cNvSpPr txBox="1"/>
            <p:nvPr/>
          </p:nvSpPr>
          <p:spPr>
            <a:xfrm>
              <a:off x="8678638" y="3435342"/>
              <a:ext cx="3209217" cy="2571192"/>
            </a:xfrm>
            <a:prstGeom prst="ellipse">
              <a:avLst/>
            </a:prstGeom>
            <a:solidFill>
              <a:schemeClr val="accent5">
                <a:lumMod val="20000"/>
                <a:lumOff val="80000"/>
                <a:alpha val="47000"/>
              </a:schemeClr>
            </a:solidFill>
          </p:spPr>
          <p:txBody>
            <a:bodyPr wrap="square" lIns="0" tIns="0" rIns="0" bIns="0" rtlCol="0">
              <a:noAutofit/>
            </a:bodyPr>
            <a:lstStyle/>
            <a:p>
              <a:pPr algn="ctr"/>
              <a:endParaRPr lang="fr-FR" sz="675" b="1" dirty="0">
                <a:solidFill>
                  <a:schemeClr val="tx2"/>
                </a:solidFill>
              </a:endParaRPr>
            </a:p>
          </p:txBody>
        </p:sp>
        <p:sp>
          <p:nvSpPr>
            <p:cNvPr id="150" name="ZoneTexte 149">
              <a:extLst>
                <a:ext uri="{FF2B5EF4-FFF2-40B4-BE49-F238E27FC236}">
                  <a16:creationId xmlns:a16="http://schemas.microsoft.com/office/drawing/2014/main" id="{B6967B5D-C384-4533-9419-655DC1A9338A}"/>
                </a:ext>
              </a:extLst>
            </p:cNvPr>
            <p:cNvSpPr txBox="1"/>
            <p:nvPr/>
          </p:nvSpPr>
          <p:spPr>
            <a:xfrm>
              <a:off x="11229839" y="4339393"/>
              <a:ext cx="492859" cy="462140"/>
            </a:xfrm>
            <a:prstGeom prst="rect">
              <a:avLst/>
            </a:prstGeom>
            <a:noFill/>
          </p:spPr>
          <p:txBody>
            <a:bodyPr wrap="square" lIns="0" tIns="0" rIns="0" bIns="0" rtlCol="0" anchor="ctr">
              <a:noAutofit/>
            </a:bodyPr>
            <a:lstStyle/>
            <a:p>
              <a:pPr algn="ctr"/>
              <a:r>
                <a:rPr lang="fr-FR" sz="750" i="1" dirty="0">
                  <a:solidFill>
                    <a:srgbClr val="0070C0"/>
                  </a:solidFill>
                </a:rPr>
                <a:t>ZD 1</a:t>
              </a:r>
            </a:p>
          </p:txBody>
        </p:sp>
        <p:sp>
          <p:nvSpPr>
            <p:cNvPr id="100" name="TextBox 35">
              <a:extLst>
                <a:ext uri="{FF2B5EF4-FFF2-40B4-BE49-F238E27FC236}">
                  <a16:creationId xmlns:a16="http://schemas.microsoft.com/office/drawing/2014/main" id="{E9639F13-201B-63B9-441E-83FA3D736649}"/>
                </a:ext>
              </a:extLst>
            </p:cNvPr>
            <p:cNvSpPr txBox="1"/>
            <p:nvPr/>
          </p:nvSpPr>
          <p:spPr>
            <a:xfrm>
              <a:off x="10605288" y="2576519"/>
              <a:ext cx="1175435" cy="692468"/>
            </a:xfrm>
            <a:prstGeom prst="ellipse">
              <a:avLst/>
            </a:prstGeom>
            <a:solidFill>
              <a:schemeClr val="accent6">
                <a:lumMod val="20000"/>
                <a:lumOff val="80000"/>
                <a:alpha val="83000"/>
              </a:schemeClr>
            </a:solidFill>
          </p:spPr>
          <p:txBody>
            <a:bodyPr wrap="square" rtlCol="0">
              <a:sp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a:r>
                <a:rPr lang="fr-FR" sz="900" b="1" dirty="0">
                  <a:solidFill>
                    <a:srgbClr val="00B050"/>
                  </a:solidFill>
                  <a:latin typeface="+mj-lt"/>
                  <a:cs typeface="Arial" pitchFamily="34" charset="0"/>
                </a:rPr>
                <a:t>Cluster hybride</a:t>
              </a:r>
              <a:endParaRPr lang="en-GB" sz="900" b="1" dirty="0">
                <a:solidFill>
                  <a:srgbClr val="00B050"/>
                </a:solidFill>
                <a:latin typeface="+mj-lt"/>
                <a:cs typeface="Arial" pitchFamily="34" charset="0"/>
              </a:endParaRPr>
            </a:p>
          </p:txBody>
        </p:sp>
        <p:grpSp>
          <p:nvGrpSpPr>
            <p:cNvPr id="176" name="Groupe 175">
              <a:extLst>
                <a:ext uri="{FF2B5EF4-FFF2-40B4-BE49-F238E27FC236}">
                  <a16:creationId xmlns:a16="http://schemas.microsoft.com/office/drawing/2014/main" id="{12AA98BB-8F87-67DF-6028-4BC4A55CC075}"/>
                </a:ext>
              </a:extLst>
            </p:cNvPr>
            <p:cNvGrpSpPr/>
            <p:nvPr/>
          </p:nvGrpSpPr>
          <p:grpSpPr>
            <a:xfrm>
              <a:off x="8023394" y="1606760"/>
              <a:ext cx="2153559" cy="1271836"/>
              <a:chOff x="8023394" y="1606760"/>
              <a:chExt cx="2153559" cy="1271836"/>
            </a:xfrm>
          </p:grpSpPr>
          <p:grpSp>
            <p:nvGrpSpPr>
              <p:cNvPr id="29" name="Groupe 28">
                <a:extLst>
                  <a:ext uri="{FF2B5EF4-FFF2-40B4-BE49-F238E27FC236}">
                    <a16:creationId xmlns:a16="http://schemas.microsoft.com/office/drawing/2014/main" id="{D72839FF-1086-3270-B468-EBCD4FD7E5A8}"/>
                  </a:ext>
                </a:extLst>
              </p:cNvPr>
              <p:cNvGrpSpPr/>
              <p:nvPr/>
            </p:nvGrpSpPr>
            <p:grpSpPr>
              <a:xfrm>
                <a:off x="9867790" y="1618538"/>
                <a:ext cx="309120" cy="1260058"/>
                <a:chOff x="9404931" y="1674721"/>
                <a:chExt cx="309120" cy="1260058"/>
              </a:xfrm>
            </p:grpSpPr>
            <p:pic>
              <p:nvPicPr>
                <p:cNvPr id="74" name="Image 73" descr="Une image contenant bouteille&#10;&#10;Description générée automatiquement">
                  <a:extLst>
                    <a:ext uri="{FF2B5EF4-FFF2-40B4-BE49-F238E27FC236}">
                      <a16:creationId xmlns:a16="http://schemas.microsoft.com/office/drawing/2014/main" id="{A4D45AE4-F320-3410-2C38-E0B40EB58A1A}"/>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404931" y="1674721"/>
                  <a:ext cx="309120" cy="1260058"/>
                </a:xfrm>
                <a:prstGeom prst="rect">
                  <a:avLst/>
                </a:prstGeom>
              </p:spPr>
            </p:pic>
            <p:sp>
              <p:nvSpPr>
                <p:cNvPr id="139" name="Rectangle 138">
                  <a:extLst>
                    <a:ext uri="{FF2B5EF4-FFF2-40B4-BE49-F238E27FC236}">
                      <a16:creationId xmlns:a16="http://schemas.microsoft.com/office/drawing/2014/main" id="{03D93AC4-CFD3-5509-D6F1-D7E1CC489939}"/>
                    </a:ext>
                  </a:extLst>
                </p:cNvPr>
                <p:cNvSpPr/>
                <p:nvPr/>
              </p:nvSpPr>
              <p:spPr>
                <a:xfrm>
                  <a:off x="9457687" y="2735209"/>
                  <a:ext cx="195793" cy="1433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grpSp>
            <p:nvGrpSpPr>
              <p:cNvPr id="31" name="Groupe 30">
                <a:extLst>
                  <a:ext uri="{FF2B5EF4-FFF2-40B4-BE49-F238E27FC236}">
                    <a16:creationId xmlns:a16="http://schemas.microsoft.com/office/drawing/2014/main" id="{187D835B-A247-4264-BE3E-A494035B4BF5}"/>
                  </a:ext>
                </a:extLst>
              </p:cNvPr>
              <p:cNvGrpSpPr/>
              <p:nvPr/>
            </p:nvGrpSpPr>
            <p:grpSpPr>
              <a:xfrm>
                <a:off x="8023394" y="1606760"/>
                <a:ext cx="1605898" cy="562630"/>
                <a:chOff x="8059955" y="1568196"/>
                <a:chExt cx="1605898" cy="562630"/>
              </a:xfrm>
            </p:grpSpPr>
            <p:sp>
              <p:nvSpPr>
                <p:cNvPr id="26" name="Parenthèse ouvrante 25">
                  <a:extLst>
                    <a:ext uri="{FF2B5EF4-FFF2-40B4-BE49-F238E27FC236}">
                      <a16:creationId xmlns:a16="http://schemas.microsoft.com/office/drawing/2014/main" id="{5D45E8D2-27E0-CA18-600F-F0AA1D17C15C}"/>
                    </a:ext>
                  </a:extLst>
                </p:cNvPr>
                <p:cNvSpPr/>
                <p:nvPr/>
              </p:nvSpPr>
              <p:spPr>
                <a:xfrm rot="4273652">
                  <a:off x="8796842" y="1060429"/>
                  <a:ext cx="132123" cy="1605898"/>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1350"/>
                </a:p>
              </p:txBody>
            </p:sp>
            <p:sp>
              <p:nvSpPr>
                <p:cNvPr id="23" name="ZoneTexte 22">
                  <a:extLst>
                    <a:ext uri="{FF2B5EF4-FFF2-40B4-BE49-F238E27FC236}">
                      <a16:creationId xmlns:a16="http://schemas.microsoft.com/office/drawing/2014/main" id="{E1AC6D7C-483C-3D35-BFAE-865242F35FDF}"/>
                    </a:ext>
                  </a:extLst>
                </p:cNvPr>
                <p:cNvSpPr txBox="1"/>
                <p:nvPr/>
              </p:nvSpPr>
              <p:spPr>
                <a:xfrm rot="20331069">
                  <a:off x="8257707" y="1568196"/>
                  <a:ext cx="1259533" cy="562630"/>
                </a:xfrm>
                <a:prstGeom prst="ellipse">
                  <a:avLst/>
                </a:prstGeom>
                <a:solidFill>
                  <a:schemeClr val="bg1">
                    <a:lumMod val="95000"/>
                  </a:schemeClr>
                </a:solidFill>
              </p:spPr>
              <p:txBody>
                <a:bodyPr wrap="square">
                  <a:spAutoFit/>
                </a:bodyPr>
                <a:lstStyle/>
                <a:p>
                  <a:pPr algn="ctr"/>
                  <a:r>
                    <a:rPr lang="fr-FR" sz="675" dirty="0">
                      <a:solidFill>
                        <a:schemeClr val="accent2">
                          <a:lumMod val="50000"/>
                        </a:schemeClr>
                      </a:solidFill>
                      <a:latin typeface="+mj-lt"/>
                      <a:cs typeface="Arial" pitchFamily="34" charset="0"/>
                    </a:rPr>
                    <a:t>1 afficheur :</a:t>
                  </a:r>
                </a:p>
                <a:p>
                  <a:pPr algn="ctr"/>
                  <a:r>
                    <a:rPr lang="fr-FR" sz="675" dirty="0">
                      <a:solidFill>
                        <a:schemeClr val="accent2">
                          <a:lumMod val="50000"/>
                        </a:schemeClr>
                      </a:solidFill>
                      <a:latin typeface="+mj-lt"/>
                      <a:cs typeface="Arial" pitchFamily="34" charset="0"/>
                    </a:rPr>
                    <a:t>8 détecteurs</a:t>
                  </a:r>
                </a:p>
              </p:txBody>
            </p:sp>
          </p:grpSp>
          <p:sp>
            <p:nvSpPr>
              <p:cNvPr id="71" name="ZoneTexte 70">
                <a:extLst>
                  <a:ext uri="{FF2B5EF4-FFF2-40B4-BE49-F238E27FC236}">
                    <a16:creationId xmlns:a16="http://schemas.microsoft.com/office/drawing/2014/main" id="{EF32DBE6-9282-3C56-B13A-705308FFF29E}"/>
                  </a:ext>
                </a:extLst>
              </p:cNvPr>
              <p:cNvSpPr txBox="1"/>
              <p:nvPr/>
            </p:nvSpPr>
            <p:spPr>
              <a:xfrm>
                <a:off x="9840080" y="2118347"/>
                <a:ext cx="336873" cy="225290"/>
              </a:xfrm>
              <a:prstGeom prst="rect">
                <a:avLst/>
              </a:prstGeom>
              <a:noFill/>
            </p:spPr>
            <p:txBody>
              <a:bodyPr wrap="square" lIns="0" tIns="0" rIns="0" bIns="0" rtlCol="0" anchor="ctr">
                <a:noAutofit/>
              </a:bodyPr>
              <a:lstStyle/>
              <a:p>
                <a:pPr algn="ctr"/>
                <a:r>
                  <a:rPr lang="fr-FR" sz="675" b="1" dirty="0"/>
                  <a:t>4</a:t>
                </a:r>
              </a:p>
            </p:txBody>
          </p:sp>
        </p:grpSp>
        <p:grpSp>
          <p:nvGrpSpPr>
            <p:cNvPr id="175" name="Groupe 174">
              <a:extLst>
                <a:ext uri="{FF2B5EF4-FFF2-40B4-BE49-F238E27FC236}">
                  <a16:creationId xmlns:a16="http://schemas.microsoft.com/office/drawing/2014/main" id="{4EE78C6D-D70D-5524-43A4-03D68C8A47B6}"/>
                </a:ext>
              </a:extLst>
            </p:cNvPr>
            <p:cNvGrpSpPr/>
            <p:nvPr/>
          </p:nvGrpSpPr>
          <p:grpSpPr>
            <a:xfrm>
              <a:off x="7414990" y="2470268"/>
              <a:ext cx="1243308" cy="1260000"/>
              <a:chOff x="7414990" y="2839234"/>
              <a:chExt cx="1243308" cy="1260000"/>
            </a:xfrm>
          </p:grpSpPr>
          <p:pic>
            <p:nvPicPr>
              <p:cNvPr id="77" name="Image 76" descr="Une image contenant bouteille, texte, conception&#10;&#10;Description générée automatiquement">
                <a:extLst>
                  <a:ext uri="{FF2B5EF4-FFF2-40B4-BE49-F238E27FC236}">
                    <a16:creationId xmlns:a16="http://schemas.microsoft.com/office/drawing/2014/main" id="{D0AC5E46-2070-2D0D-5EB2-C43F61E24D7B}"/>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r="20496"/>
              <a:stretch/>
            </p:blipFill>
            <p:spPr>
              <a:xfrm>
                <a:off x="7431135" y="2839234"/>
                <a:ext cx="1212155" cy="1260000"/>
              </a:xfrm>
              <a:prstGeom prst="rect">
                <a:avLst/>
              </a:prstGeom>
            </p:spPr>
          </p:pic>
          <p:sp>
            <p:nvSpPr>
              <p:cNvPr id="128" name="Rectangle 127">
                <a:extLst>
                  <a:ext uri="{FF2B5EF4-FFF2-40B4-BE49-F238E27FC236}">
                    <a16:creationId xmlns:a16="http://schemas.microsoft.com/office/drawing/2014/main" id="{877E17CA-3DBA-613F-D75E-39EB2E0BF5E6}"/>
                  </a:ext>
                </a:extLst>
              </p:cNvPr>
              <p:cNvSpPr/>
              <p:nvPr/>
            </p:nvSpPr>
            <p:spPr>
              <a:xfrm>
                <a:off x="8391522" y="3899629"/>
                <a:ext cx="195793" cy="1433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9" name="Rectangle 128">
                <a:extLst>
                  <a:ext uri="{FF2B5EF4-FFF2-40B4-BE49-F238E27FC236}">
                    <a16:creationId xmlns:a16="http://schemas.microsoft.com/office/drawing/2014/main" id="{9496CEDC-ED38-F327-78FE-9A08BE89517B}"/>
                  </a:ext>
                </a:extLst>
              </p:cNvPr>
              <p:cNvSpPr/>
              <p:nvPr/>
            </p:nvSpPr>
            <p:spPr>
              <a:xfrm>
                <a:off x="8091146" y="3899629"/>
                <a:ext cx="195793" cy="1433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3" name="Rectangle 132">
                <a:extLst>
                  <a:ext uri="{FF2B5EF4-FFF2-40B4-BE49-F238E27FC236}">
                    <a16:creationId xmlns:a16="http://schemas.microsoft.com/office/drawing/2014/main" id="{5CF3ABA0-9F4F-4606-AAE2-42F2E7656FF3}"/>
                  </a:ext>
                </a:extLst>
              </p:cNvPr>
              <p:cNvSpPr/>
              <p:nvPr/>
            </p:nvSpPr>
            <p:spPr>
              <a:xfrm>
                <a:off x="7792277" y="3899628"/>
                <a:ext cx="195793" cy="1433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68" name="ZoneTexte 67">
                <a:extLst>
                  <a:ext uri="{FF2B5EF4-FFF2-40B4-BE49-F238E27FC236}">
                    <a16:creationId xmlns:a16="http://schemas.microsoft.com/office/drawing/2014/main" id="{134BE37A-F97D-CE60-9F0A-F2E771FF0E17}"/>
                  </a:ext>
                </a:extLst>
              </p:cNvPr>
              <p:cNvSpPr txBox="1"/>
              <p:nvPr/>
            </p:nvSpPr>
            <p:spPr>
              <a:xfrm>
                <a:off x="7727089" y="3308699"/>
                <a:ext cx="336873" cy="225290"/>
              </a:xfrm>
              <a:prstGeom prst="rect">
                <a:avLst/>
              </a:prstGeom>
              <a:noFill/>
            </p:spPr>
            <p:txBody>
              <a:bodyPr wrap="square" lIns="0" tIns="0" rIns="0" bIns="0" rtlCol="0" anchor="ctr">
                <a:noAutofit/>
              </a:bodyPr>
              <a:lstStyle/>
              <a:p>
                <a:pPr algn="ctr"/>
                <a:r>
                  <a:rPr lang="fr-FR" sz="675" b="1" dirty="0"/>
                  <a:t>1</a:t>
                </a:r>
              </a:p>
            </p:txBody>
          </p:sp>
          <p:sp>
            <p:nvSpPr>
              <p:cNvPr id="69" name="ZoneTexte 68">
                <a:extLst>
                  <a:ext uri="{FF2B5EF4-FFF2-40B4-BE49-F238E27FC236}">
                    <a16:creationId xmlns:a16="http://schemas.microsoft.com/office/drawing/2014/main" id="{17D6E7FF-A73E-1785-CCDB-428AC2741C3D}"/>
                  </a:ext>
                </a:extLst>
              </p:cNvPr>
              <p:cNvSpPr txBox="1"/>
              <p:nvPr/>
            </p:nvSpPr>
            <p:spPr>
              <a:xfrm>
                <a:off x="8032110" y="3308699"/>
                <a:ext cx="336873" cy="225290"/>
              </a:xfrm>
              <a:prstGeom prst="rect">
                <a:avLst/>
              </a:prstGeom>
              <a:noFill/>
            </p:spPr>
            <p:txBody>
              <a:bodyPr wrap="square" lIns="0" tIns="0" rIns="0" bIns="0" rtlCol="0" anchor="ctr">
                <a:noAutofit/>
              </a:bodyPr>
              <a:lstStyle/>
              <a:p>
                <a:pPr algn="ctr"/>
                <a:r>
                  <a:rPr lang="fr-FR" sz="675" b="1" dirty="0"/>
                  <a:t>2</a:t>
                </a:r>
              </a:p>
            </p:txBody>
          </p:sp>
          <p:sp>
            <p:nvSpPr>
              <p:cNvPr id="70" name="ZoneTexte 69">
                <a:extLst>
                  <a:ext uri="{FF2B5EF4-FFF2-40B4-BE49-F238E27FC236}">
                    <a16:creationId xmlns:a16="http://schemas.microsoft.com/office/drawing/2014/main" id="{9188D1DF-25E2-F7DD-A095-9F9178268EC7}"/>
                  </a:ext>
                </a:extLst>
              </p:cNvPr>
              <p:cNvSpPr txBox="1"/>
              <p:nvPr/>
            </p:nvSpPr>
            <p:spPr>
              <a:xfrm>
                <a:off x="8321425" y="3308699"/>
                <a:ext cx="336873" cy="225290"/>
              </a:xfrm>
              <a:prstGeom prst="rect">
                <a:avLst/>
              </a:prstGeom>
              <a:noFill/>
            </p:spPr>
            <p:txBody>
              <a:bodyPr wrap="square" lIns="0" tIns="0" rIns="0" bIns="0" rtlCol="0" anchor="ctr">
                <a:noAutofit/>
              </a:bodyPr>
              <a:lstStyle/>
              <a:p>
                <a:pPr algn="ctr"/>
                <a:r>
                  <a:rPr lang="fr-FR" sz="675" b="1" dirty="0"/>
                  <a:t>3</a:t>
                </a:r>
              </a:p>
            </p:txBody>
          </p:sp>
          <p:sp>
            <p:nvSpPr>
              <p:cNvPr id="95" name="ZoneTexte 94">
                <a:extLst>
                  <a:ext uri="{FF2B5EF4-FFF2-40B4-BE49-F238E27FC236}">
                    <a16:creationId xmlns:a16="http://schemas.microsoft.com/office/drawing/2014/main" id="{B4B8F452-05F9-7E62-824F-EE34A37693FC}"/>
                  </a:ext>
                </a:extLst>
              </p:cNvPr>
              <p:cNvSpPr txBox="1"/>
              <p:nvPr/>
            </p:nvSpPr>
            <p:spPr>
              <a:xfrm>
                <a:off x="7414990" y="3256246"/>
                <a:ext cx="336873" cy="225290"/>
              </a:xfrm>
              <a:prstGeom prst="rect">
                <a:avLst/>
              </a:prstGeom>
              <a:noFill/>
            </p:spPr>
            <p:txBody>
              <a:bodyPr wrap="square" lIns="0" tIns="0" rIns="0" bIns="0" rtlCol="0" anchor="ctr">
                <a:noAutofit/>
              </a:bodyPr>
              <a:lstStyle/>
              <a:p>
                <a:pPr algn="ctr"/>
                <a:r>
                  <a:rPr lang="fr-FR" sz="675" b="1" dirty="0">
                    <a:solidFill>
                      <a:srgbClr val="C00000"/>
                    </a:solidFill>
                  </a:rPr>
                  <a:t>IV</a:t>
                </a:r>
              </a:p>
            </p:txBody>
          </p:sp>
        </p:grpSp>
        <p:sp>
          <p:nvSpPr>
            <p:cNvPr id="91" name="ZoneTexte 90">
              <a:extLst>
                <a:ext uri="{FF2B5EF4-FFF2-40B4-BE49-F238E27FC236}">
                  <a16:creationId xmlns:a16="http://schemas.microsoft.com/office/drawing/2014/main" id="{64741697-1F95-FE94-A5FE-DBC521437312}"/>
                </a:ext>
              </a:extLst>
            </p:cNvPr>
            <p:cNvSpPr txBox="1"/>
            <p:nvPr/>
          </p:nvSpPr>
          <p:spPr>
            <a:xfrm>
              <a:off x="8842815" y="4244331"/>
              <a:ext cx="336873" cy="225290"/>
            </a:xfrm>
            <a:prstGeom prst="rect">
              <a:avLst/>
            </a:prstGeom>
            <a:noFill/>
          </p:spPr>
          <p:txBody>
            <a:bodyPr wrap="square" lIns="0" tIns="0" rIns="0" bIns="0" rtlCol="0" anchor="ctr">
              <a:noAutofit/>
            </a:bodyPr>
            <a:lstStyle/>
            <a:p>
              <a:pPr algn="ctr"/>
              <a:r>
                <a:rPr lang="fr-FR" sz="675" b="1" dirty="0"/>
                <a:t>5</a:t>
              </a:r>
            </a:p>
          </p:txBody>
        </p:sp>
        <p:grpSp>
          <p:nvGrpSpPr>
            <p:cNvPr id="28" name="Groupe 27">
              <a:extLst>
                <a:ext uri="{FF2B5EF4-FFF2-40B4-BE49-F238E27FC236}">
                  <a16:creationId xmlns:a16="http://schemas.microsoft.com/office/drawing/2014/main" id="{5C850457-7A09-9DA1-7844-6B5542FD1EC0}"/>
                </a:ext>
              </a:extLst>
            </p:cNvPr>
            <p:cNvGrpSpPr/>
            <p:nvPr/>
          </p:nvGrpSpPr>
          <p:grpSpPr>
            <a:xfrm>
              <a:off x="8972194" y="3733133"/>
              <a:ext cx="309120" cy="1260000"/>
              <a:chOff x="8269579" y="3475729"/>
              <a:chExt cx="309120" cy="1260000"/>
            </a:xfrm>
          </p:grpSpPr>
          <p:pic>
            <p:nvPicPr>
              <p:cNvPr id="78" name="Image 77" descr="Une image contenant bouteille&#10;&#10;Description générée automatiquement">
                <a:extLst>
                  <a:ext uri="{FF2B5EF4-FFF2-40B4-BE49-F238E27FC236}">
                    <a16:creationId xmlns:a16="http://schemas.microsoft.com/office/drawing/2014/main" id="{872BA83B-F00C-FBC8-288A-8FC03DB5647C}"/>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269579" y="3475729"/>
                <a:ext cx="309120" cy="1260000"/>
              </a:xfrm>
              <a:prstGeom prst="rect">
                <a:avLst/>
              </a:prstGeom>
            </p:spPr>
          </p:pic>
          <p:sp>
            <p:nvSpPr>
              <p:cNvPr id="140" name="Rectangle 139">
                <a:extLst>
                  <a:ext uri="{FF2B5EF4-FFF2-40B4-BE49-F238E27FC236}">
                    <a16:creationId xmlns:a16="http://schemas.microsoft.com/office/drawing/2014/main" id="{7D4BED08-D1BD-F7EB-8314-852F41848CA0}"/>
                  </a:ext>
                </a:extLst>
              </p:cNvPr>
              <p:cNvSpPr/>
              <p:nvPr/>
            </p:nvSpPr>
            <p:spPr>
              <a:xfrm>
                <a:off x="8346913" y="4515947"/>
                <a:ext cx="195793" cy="1433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grpSp>
          <p:nvGrpSpPr>
            <p:cNvPr id="177" name="Groupe 176">
              <a:extLst>
                <a:ext uri="{FF2B5EF4-FFF2-40B4-BE49-F238E27FC236}">
                  <a16:creationId xmlns:a16="http://schemas.microsoft.com/office/drawing/2014/main" id="{2A1C7F1A-0D9B-7792-2702-9A3879FBE6A9}"/>
                </a:ext>
              </a:extLst>
            </p:cNvPr>
            <p:cNvGrpSpPr/>
            <p:nvPr/>
          </p:nvGrpSpPr>
          <p:grpSpPr>
            <a:xfrm>
              <a:off x="10123346" y="3573459"/>
              <a:ext cx="1315684" cy="2147435"/>
              <a:chOff x="10123346" y="3573459"/>
              <a:chExt cx="1315684" cy="2147435"/>
            </a:xfrm>
          </p:grpSpPr>
          <p:pic>
            <p:nvPicPr>
              <p:cNvPr id="76" name="Image 75" descr="Une image contenant câble&#10;&#10;Description générée automatiquement">
                <a:extLst>
                  <a:ext uri="{FF2B5EF4-FFF2-40B4-BE49-F238E27FC236}">
                    <a16:creationId xmlns:a16="http://schemas.microsoft.com/office/drawing/2014/main" id="{9C111D09-D5B6-55D1-5A12-5899FE52CBA8}"/>
                  </a:ext>
                </a:extLst>
              </p:cNvPr>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75796" y="4018948"/>
                <a:ext cx="600600" cy="1260000"/>
              </a:xfrm>
              <a:prstGeom prst="rect">
                <a:avLst/>
              </a:prstGeom>
            </p:spPr>
          </p:pic>
          <p:pic>
            <p:nvPicPr>
              <p:cNvPr id="79" name="Image 78" descr="Une image contenant bouteille&#10;&#10;Description générée automatiquement">
                <a:extLst>
                  <a:ext uri="{FF2B5EF4-FFF2-40B4-BE49-F238E27FC236}">
                    <a16:creationId xmlns:a16="http://schemas.microsoft.com/office/drawing/2014/main" id="{94630639-02D9-1896-F85B-7BEF1CE4BD82}"/>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373488" y="3573459"/>
                <a:ext cx="309120" cy="1260000"/>
              </a:xfrm>
              <a:prstGeom prst="rect">
                <a:avLst/>
              </a:prstGeom>
            </p:spPr>
          </p:pic>
          <p:sp>
            <p:nvSpPr>
              <p:cNvPr id="102" name="ZoneTexte 101">
                <a:extLst>
                  <a:ext uri="{FF2B5EF4-FFF2-40B4-BE49-F238E27FC236}">
                    <a16:creationId xmlns:a16="http://schemas.microsoft.com/office/drawing/2014/main" id="{05C82F1A-869C-A21E-32D8-B2773C4C4C20}"/>
                  </a:ext>
                </a:extLst>
              </p:cNvPr>
              <p:cNvSpPr txBox="1"/>
              <p:nvPr/>
            </p:nvSpPr>
            <p:spPr>
              <a:xfrm>
                <a:off x="10123346" y="5320785"/>
                <a:ext cx="1315684" cy="400109"/>
              </a:xfrm>
              <a:prstGeom prst="rect">
                <a:avLst/>
              </a:prstGeom>
              <a:noFill/>
            </p:spPr>
            <p:txBody>
              <a:bodyPr wrap="square">
                <a:spAutoFit/>
              </a:bodyPr>
              <a:lstStyle/>
              <a:p>
                <a:r>
                  <a:rPr lang="fr-FR" sz="675" b="1" dirty="0">
                    <a:latin typeface="+mj-lt"/>
                    <a:cs typeface="Arial" pitchFamily="34" charset="0"/>
                  </a:rPr>
                  <a:t>Adaptation pour stockage froid</a:t>
                </a:r>
              </a:p>
            </p:txBody>
          </p:sp>
          <p:sp>
            <p:nvSpPr>
              <p:cNvPr id="131" name="Rectangle 130">
                <a:extLst>
                  <a:ext uri="{FF2B5EF4-FFF2-40B4-BE49-F238E27FC236}">
                    <a16:creationId xmlns:a16="http://schemas.microsoft.com/office/drawing/2014/main" id="{74B25043-DA18-165D-6862-2437BB052238}"/>
                  </a:ext>
                </a:extLst>
              </p:cNvPr>
              <p:cNvSpPr/>
              <p:nvPr/>
            </p:nvSpPr>
            <p:spPr>
              <a:xfrm>
                <a:off x="11051670" y="4057393"/>
                <a:ext cx="195793" cy="1433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32" name="Rectangle 131">
                <a:extLst>
                  <a:ext uri="{FF2B5EF4-FFF2-40B4-BE49-F238E27FC236}">
                    <a16:creationId xmlns:a16="http://schemas.microsoft.com/office/drawing/2014/main" id="{8EAC17C7-0EA5-F286-B07B-F5200F26122D}"/>
                  </a:ext>
                </a:extLst>
              </p:cNvPr>
              <p:cNvSpPr/>
              <p:nvPr/>
            </p:nvSpPr>
            <p:spPr>
              <a:xfrm>
                <a:off x="10713194" y="4057393"/>
                <a:ext cx="195793" cy="1433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30" name="Rectangle 29">
                <a:extLst>
                  <a:ext uri="{FF2B5EF4-FFF2-40B4-BE49-F238E27FC236}">
                    <a16:creationId xmlns:a16="http://schemas.microsoft.com/office/drawing/2014/main" id="{E475A87F-926F-F334-8E22-5B0F00FAD12C}"/>
                  </a:ext>
                </a:extLst>
              </p:cNvPr>
              <p:cNvSpPr/>
              <p:nvPr/>
            </p:nvSpPr>
            <p:spPr>
              <a:xfrm>
                <a:off x="10423435" y="4066406"/>
                <a:ext cx="195793" cy="1433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8" name="ZoneTexte 87">
                <a:extLst>
                  <a:ext uri="{FF2B5EF4-FFF2-40B4-BE49-F238E27FC236}">
                    <a16:creationId xmlns:a16="http://schemas.microsoft.com/office/drawing/2014/main" id="{472F999A-1CC3-93F9-4F2A-9B2DEC170318}"/>
                  </a:ext>
                </a:extLst>
              </p:cNvPr>
              <p:cNvSpPr txBox="1"/>
              <p:nvPr/>
            </p:nvSpPr>
            <p:spPr>
              <a:xfrm>
                <a:off x="10955007" y="4510754"/>
                <a:ext cx="336873" cy="225290"/>
              </a:xfrm>
              <a:prstGeom prst="rect">
                <a:avLst/>
              </a:prstGeom>
              <a:noFill/>
            </p:spPr>
            <p:txBody>
              <a:bodyPr wrap="square" lIns="0" tIns="0" rIns="0" bIns="0" rtlCol="0" anchor="ctr">
                <a:noAutofit/>
              </a:bodyPr>
              <a:lstStyle/>
              <a:p>
                <a:pPr algn="ctr"/>
                <a:r>
                  <a:rPr lang="fr-FR" sz="675" b="1" dirty="0"/>
                  <a:t>8</a:t>
                </a:r>
              </a:p>
            </p:txBody>
          </p:sp>
          <p:sp>
            <p:nvSpPr>
              <p:cNvPr id="89" name="ZoneTexte 88">
                <a:extLst>
                  <a:ext uri="{FF2B5EF4-FFF2-40B4-BE49-F238E27FC236}">
                    <a16:creationId xmlns:a16="http://schemas.microsoft.com/office/drawing/2014/main" id="{C2266CB9-E89E-0704-3748-9418359FE89C}"/>
                  </a:ext>
                </a:extLst>
              </p:cNvPr>
              <p:cNvSpPr txBox="1"/>
              <p:nvPr/>
            </p:nvSpPr>
            <p:spPr>
              <a:xfrm>
                <a:off x="10653502" y="4510754"/>
                <a:ext cx="336873" cy="225290"/>
              </a:xfrm>
              <a:prstGeom prst="rect">
                <a:avLst/>
              </a:prstGeom>
              <a:noFill/>
            </p:spPr>
            <p:txBody>
              <a:bodyPr wrap="square" lIns="0" tIns="0" rIns="0" bIns="0" rtlCol="0" anchor="ctr">
                <a:noAutofit/>
              </a:bodyPr>
              <a:lstStyle/>
              <a:p>
                <a:pPr algn="ctr"/>
                <a:r>
                  <a:rPr lang="fr-FR" sz="675" b="1" dirty="0"/>
                  <a:t>7</a:t>
                </a:r>
              </a:p>
            </p:txBody>
          </p:sp>
          <p:sp>
            <p:nvSpPr>
              <p:cNvPr id="90" name="ZoneTexte 89">
                <a:extLst>
                  <a:ext uri="{FF2B5EF4-FFF2-40B4-BE49-F238E27FC236}">
                    <a16:creationId xmlns:a16="http://schemas.microsoft.com/office/drawing/2014/main" id="{67A5168A-083E-CC5E-08D0-FBDEA27B1D2A}"/>
                  </a:ext>
                </a:extLst>
              </p:cNvPr>
              <p:cNvSpPr txBox="1"/>
              <p:nvPr/>
            </p:nvSpPr>
            <p:spPr>
              <a:xfrm>
                <a:off x="10351997" y="4510754"/>
                <a:ext cx="336873" cy="225290"/>
              </a:xfrm>
              <a:prstGeom prst="rect">
                <a:avLst/>
              </a:prstGeom>
              <a:noFill/>
            </p:spPr>
            <p:txBody>
              <a:bodyPr wrap="square" lIns="0" tIns="0" rIns="0" bIns="0" rtlCol="0" anchor="ctr">
                <a:noAutofit/>
              </a:bodyPr>
              <a:lstStyle/>
              <a:p>
                <a:pPr algn="ctr"/>
                <a:r>
                  <a:rPr lang="fr-FR" sz="675" b="1" dirty="0"/>
                  <a:t>6</a:t>
                </a:r>
              </a:p>
            </p:txBody>
          </p:sp>
        </p:grpSp>
        <p:sp>
          <p:nvSpPr>
            <p:cNvPr id="174" name="ZoneTexte 173">
              <a:extLst>
                <a:ext uri="{FF2B5EF4-FFF2-40B4-BE49-F238E27FC236}">
                  <a16:creationId xmlns:a16="http://schemas.microsoft.com/office/drawing/2014/main" id="{F116BF99-25E7-8CE9-91A4-ADAB89315EDF}"/>
                </a:ext>
              </a:extLst>
            </p:cNvPr>
            <p:cNvSpPr txBox="1"/>
            <p:nvPr/>
          </p:nvSpPr>
          <p:spPr>
            <a:xfrm>
              <a:off x="9296482" y="4276745"/>
              <a:ext cx="836136" cy="538609"/>
            </a:xfrm>
            <a:prstGeom prst="rect">
              <a:avLst/>
            </a:prstGeom>
            <a:solidFill>
              <a:schemeClr val="bg1">
                <a:lumMod val="95000"/>
                <a:alpha val="74000"/>
              </a:schemeClr>
            </a:solidFill>
          </p:spPr>
          <p:txBody>
            <a:bodyPr wrap="square">
              <a:spAutoFit/>
            </a:bodyPr>
            <a:lstStyle/>
            <a:p>
              <a:pPr algn="ctr"/>
              <a:r>
                <a:rPr lang="fr-FR" sz="675" dirty="0">
                  <a:solidFill>
                    <a:schemeClr val="accent2">
                      <a:lumMod val="50000"/>
                    </a:schemeClr>
                  </a:solidFill>
                  <a:latin typeface="+mj-lt"/>
                  <a:cs typeface="Arial" pitchFamily="34" charset="0"/>
                </a:rPr>
                <a:t>Détecteur </a:t>
              </a:r>
            </a:p>
            <a:p>
              <a:pPr algn="ctr"/>
              <a:r>
                <a:rPr lang="fr-FR" sz="675" dirty="0">
                  <a:solidFill>
                    <a:schemeClr val="accent2">
                      <a:lumMod val="50000"/>
                    </a:schemeClr>
                  </a:solidFill>
                  <a:latin typeface="+mj-lt"/>
                  <a:cs typeface="Arial" pitchFamily="34" charset="0"/>
                </a:rPr>
                <a:t>de référence</a:t>
              </a:r>
            </a:p>
          </p:txBody>
        </p:sp>
        <p:cxnSp>
          <p:nvCxnSpPr>
            <p:cNvPr id="239" name="Connecteur : en angle 238">
              <a:extLst>
                <a:ext uri="{FF2B5EF4-FFF2-40B4-BE49-F238E27FC236}">
                  <a16:creationId xmlns:a16="http://schemas.microsoft.com/office/drawing/2014/main" id="{0136394D-A4C1-5133-3BD5-5661239EDC90}"/>
                </a:ext>
              </a:extLst>
            </p:cNvPr>
            <p:cNvCxnSpPr>
              <a:cxnSpLocks/>
              <a:stCxn id="140" idx="3"/>
              <a:endCxn id="174" idx="2"/>
            </p:cNvCxnSpPr>
            <p:nvPr/>
          </p:nvCxnSpPr>
          <p:spPr>
            <a:xfrm flipV="1">
              <a:off x="9245322" y="4815354"/>
              <a:ext cx="469228" cy="29691"/>
            </a:xfrm>
            <a:prstGeom prst="bentConnector2">
              <a:avLst/>
            </a:prstGeom>
            <a:ln w="22225">
              <a:tailEnd type="none" w="sm" len="med"/>
            </a:ln>
          </p:spPr>
          <p:style>
            <a:lnRef idx="1">
              <a:schemeClr val="accent1"/>
            </a:lnRef>
            <a:fillRef idx="0">
              <a:schemeClr val="accent1"/>
            </a:fillRef>
            <a:effectRef idx="0">
              <a:schemeClr val="accent1"/>
            </a:effectRef>
            <a:fontRef idx="minor">
              <a:schemeClr val="tx1"/>
            </a:fontRef>
          </p:style>
        </p:cxnSp>
        <p:cxnSp>
          <p:nvCxnSpPr>
            <p:cNvPr id="241" name="Connecteur : en angle 240">
              <a:extLst>
                <a:ext uri="{FF2B5EF4-FFF2-40B4-BE49-F238E27FC236}">
                  <a16:creationId xmlns:a16="http://schemas.microsoft.com/office/drawing/2014/main" id="{0AD867A5-E987-9342-4A89-FBA70132C36D}"/>
                </a:ext>
              </a:extLst>
            </p:cNvPr>
            <p:cNvCxnSpPr>
              <a:cxnSpLocks/>
              <a:stCxn id="174" idx="0"/>
              <a:endCxn id="30" idx="1"/>
            </p:cNvCxnSpPr>
            <p:nvPr/>
          </p:nvCxnSpPr>
          <p:spPr>
            <a:xfrm rot="5400000" flipH="1" flipV="1">
              <a:off x="9999670" y="3852979"/>
              <a:ext cx="138645" cy="708885"/>
            </a:xfrm>
            <a:prstGeom prst="bentConnector2">
              <a:avLst/>
            </a:prstGeom>
            <a:ln w="22225">
              <a:tailEnd type="none"/>
            </a:ln>
          </p:spPr>
          <p:style>
            <a:lnRef idx="1">
              <a:schemeClr val="accent1"/>
            </a:lnRef>
            <a:fillRef idx="0">
              <a:schemeClr val="accent1"/>
            </a:fillRef>
            <a:effectRef idx="0">
              <a:schemeClr val="accent1"/>
            </a:effectRef>
            <a:fontRef idx="minor">
              <a:schemeClr val="tx1"/>
            </a:fontRef>
          </p:style>
        </p:cxnSp>
        <p:sp>
          <p:nvSpPr>
            <p:cNvPr id="21" name="ZoneTexte 20">
              <a:extLst>
                <a:ext uri="{FF2B5EF4-FFF2-40B4-BE49-F238E27FC236}">
                  <a16:creationId xmlns:a16="http://schemas.microsoft.com/office/drawing/2014/main" id="{45E778EB-2F6A-9BF8-3D3C-9A3B6A469131}"/>
                </a:ext>
              </a:extLst>
            </p:cNvPr>
            <p:cNvSpPr txBox="1"/>
            <p:nvPr/>
          </p:nvSpPr>
          <p:spPr>
            <a:xfrm>
              <a:off x="9340305" y="4698697"/>
              <a:ext cx="342044" cy="338555"/>
            </a:xfrm>
            <a:prstGeom prst="rect">
              <a:avLst/>
            </a:prstGeom>
            <a:noFill/>
          </p:spPr>
          <p:txBody>
            <a:bodyPr wrap="square">
              <a:spAutoFit/>
            </a:bodyPr>
            <a:lstStyle/>
            <a:p>
              <a:r>
                <a:rPr lang="fr-FR" sz="1050" dirty="0">
                  <a:solidFill>
                    <a:schemeClr val="tx2">
                      <a:lumMod val="75000"/>
                    </a:schemeClr>
                  </a:solidFill>
                  <a:latin typeface="Arial" panose="020B0604020202020204" pitchFamily="34" charset="0"/>
                  <a:cs typeface="Arial" panose="020B0604020202020204" pitchFamily="34" charset="0"/>
                </a:rPr>
                <a:t>►</a:t>
              </a:r>
              <a:endParaRPr lang="fr-FR" sz="1050" dirty="0">
                <a:solidFill>
                  <a:schemeClr val="tx2">
                    <a:lumMod val="75000"/>
                  </a:schemeClr>
                </a:solidFill>
              </a:endParaRPr>
            </a:p>
          </p:txBody>
        </p:sp>
        <p:sp>
          <p:nvSpPr>
            <p:cNvPr id="225" name="ZoneTexte 224">
              <a:extLst>
                <a:ext uri="{FF2B5EF4-FFF2-40B4-BE49-F238E27FC236}">
                  <a16:creationId xmlns:a16="http://schemas.microsoft.com/office/drawing/2014/main" id="{515205E6-8915-A28A-08CA-BDD46A7AA943}"/>
                </a:ext>
              </a:extLst>
            </p:cNvPr>
            <p:cNvSpPr txBox="1"/>
            <p:nvPr/>
          </p:nvSpPr>
          <p:spPr>
            <a:xfrm>
              <a:off x="9810223" y="3979953"/>
              <a:ext cx="342044" cy="338555"/>
            </a:xfrm>
            <a:prstGeom prst="rect">
              <a:avLst/>
            </a:prstGeom>
            <a:noFill/>
          </p:spPr>
          <p:txBody>
            <a:bodyPr wrap="square">
              <a:spAutoFit/>
            </a:bodyPr>
            <a:lstStyle/>
            <a:p>
              <a:r>
                <a:rPr lang="fr-FR" sz="1050" dirty="0">
                  <a:solidFill>
                    <a:schemeClr val="tx2">
                      <a:lumMod val="75000"/>
                    </a:schemeClr>
                  </a:solidFill>
                  <a:latin typeface="Arial" panose="020B0604020202020204" pitchFamily="34" charset="0"/>
                  <a:cs typeface="Arial" panose="020B0604020202020204" pitchFamily="34" charset="0"/>
                </a:rPr>
                <a:t>►</a:t>
              </a:r>
              <a:endParaRPr lang="fr-FR" sz="1050" dirty="0">
                <a:solidFill>
                  <a:schemeClr val="tx2">
                    <a:lumMod val="75000"/>
                  </a:schemeClr>
                </a:solidFill>
              </a:endParaRPr>
            </a:p>
          </p:txBody>
        </p:sp>
      </p:grpSp>
      <p:sp>
        <p:nvSpPr>
          <p:cNvPr id="3" name="Titre 2">
            <a:extLst>
              <a:ext uri="{FF2B5EF4-FFF2-40B4-BE49-F238E27FC236}">
                <a16:creationId xmlns:a16="http://schemas.microsoft.com/office/drawing/2014/main" id="{E6B87E17-FAEF-5269-D909-008A95A72F24}"/>
              </a:ext>
            </a:extLst>
          </p:cNvPr>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p>
        </p:txBody>
      </p:sp>
      <p:sp>
        <p:nvSpPr>
          <p:cNvPr id="4" name="Slide Number Placeholder 3">
            <a:extLst>
              <a:ext uri="{FF2B5EF4-FFF2-40B4-BE49-F238E27FC236}">
                <a16:creationId xmlns:a16="http://schemas.microsoft.com/office/drawing/2014/main" id="{7A23F50D-6EB5-9A47-9A3B-2E3C5834FB92}"/>
              </a:ext>
            </a:extLst>
          </p:cNvPr>
          <p:cNvSpPr>
            <a:spLocks noGrp="1"/>
          </p:cNvSpPr>
          <p:nvPr>
            <p:ph type="sldNum" sz="quarter" idx="4"/>
          </p:nvPr>
        </p:nvSpPr>
        <p:spPr/>
        <p:txBody>
          <a:bodyPr/>
          <a:lstStyle/>
          <a:p>
            <a:fld id="{BE375096-6367-4A46-9B35-1C341654C780}" type="slidenum">
              <a:rPr lang="en-US" smtClean="0"/>
              <a:pPr/>
              <a:t>74</a:t>
            </a:fld>
            <a:endParaRPr lang="en-US" dirty="0"/>
          </a:p>
        </p:txBody>
      </p:sp>
      <p:grpSp>
        <p:nvGrpSpPr>
          <p:cNvPr id="156" name="Groupe 155">
            <a:extLst>
              <a:ext uri="{FF2B5EF4-FFF2-40B4-BE49-F238E27FC236}">
                <a16:creationId xmlns:a16="http://schemas.microsoft.com/office/drawing/2014/main" id="{313BDB76-A2DA-AA53-988A-ED8CF767FAA6}"/>
              </a:ext>
            </a:extLst>
          </p:cNvPr>
          <p:cNvGrpSpPr/>
          <p:nvPr/>
        </p:nvGrpSpPr>
        <p:grpSpPr>
          <a:xfrm>
            <a:off x="421126" y="4541290"/>
            <a:ext cx="847800" cy="107540"/>
            <a:chOff x="3133241" y="6080087"/>
            <a:chExt cx="1130400" cy="143387"/>
          </a:xfrm>
          <a:solidFill>
            <a:schemeClr val="bg1"/>
          </a:solidFill>
        </p:grpSpPr>
        <p:sp>
          <p:nvSpPr>
            <p:cNvPr id="157" name="Rectangle 156">
              <a:extLst>
                <a:ext uri="{FF2B5EF4-FFF2-40B4-BE49-F238E27FC236}">
                  <a16:creationId xmlns:a16="http://schemas.microsoft.com/office/drawing/2014/main" id="{756357C6-01B9-59D8-02FF-E99900B18E1B}"/>
                </a:ext>
              </a:extLst>
            </p:cNvPr>
            <p:cNvSpPr/>
            <p:nvPr/>
          </p:nvSpPr>
          <p:spPr>
            <a:xfrm>
              <a:off x="4067848" y="6080087"/>
              <a:ext cx="195793" cy="1433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8" name="Rectangle 157">
              <a:extLst>
                <a:ext uri="{FF2B5EF4-FFF2-40B4-BE49-F238E27FC236}">
                  <a16:creationId xmlns:a16="http://schemas.microsoft.com/office/drawing/2014/main" id="{77A2F764-C725-ADA4-D6DA-771261D144E3}"/>
                </a:ext>
              </a:extLst>
            </p:cNvPr>
            <p:cNvSpPr/>
            <p:nvPr/>
          </p:nvSpPr>
          <p:spPr>
            <a:xfrm>
              <a:off x="3751536" y="6080087"/>
              <a:ext cx="195793" cy="1433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59" name="Rectangle 158">
              <a:extLst>
                <a:ext uri="{FF2B5EF4-FFF2-40B4-BE49-F238E27FC236}">
                  <a16:creationId xmlns:a16="http://schemas.microsoft.com/office/drawing/2014/main" id="{35700398-B5C4-7204-7CDD-FF9F4F64ACE2}"/>
                </a:ext>
              </a:extLst>
            </p:cNvPr>
            <p:cNvSpPr/>
            <p:nvPr/>
          </p:nvSpPr>
          <p:spPr>
            <a:xfrm>
              <a:off x="3441635" y="6080087"/>
              <a:ext cx="195793" cy="1433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60" name="Rectangle 159">
              <a:extLst>
                <a:ext uri="{FF2B5EF4-FFF2-40B4-BE49-F238E27FC236}">
                  <a16:creationId xmlns:a16="http://schemas.microsoft.com/office/drawing/2014/main" id="{7DBF8436-84F7-0455-D6CD-029D96C2ABD3}"/>
                </a:ext>
              </a:extLst>
            </p:cNvPr>
            <p:cNvSpPr/>
            <p:nvPr/>
          </p:nvSpPr>
          <p:spPr>
            <a:xfrm>
              <a:off x="3133241" y="6080087"/>
              <a:ext cx="195793" cy="143387"/>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grpSp>
        <p:nvGrpSpPr>
          <p:cNvPr id="24" name="Groupe 23">
            <a:extLst>
              <a:ext uri="{FF2B5EF4-FFF2-40B4-BE49-F238E27FC236}">
                <a16:creationId xmlns:a16="http://schemas.microsoft.com/office/drawing/2014/main" id="{980E14BC-AB99-6B94-F22A-5FA7D6BA3BDB}"/>
              </a:ext>
            </a:extLst>
          </p:cNvPr>
          <p:cNvGrpSpPr/>
          <p:nvPr/>
        </p:nvGrpSpPr>
        <p:grpSpPr>
          <a:xfrm>
            <a:off x="1700212" y="2584604"/>
            <a:ext cx="3855935" cy="2325436"/>
            <a:chOff x="2266948" y="3446138"/>
            <a:chExt cx="5141247" cy="3100581"/>
          </a:xfrm>
        </p:grpSpPr>
        <p:pic>
          <p:nvPicPr>
            <p:cNvPr id="281" name="Image 280" descr="Une image contenant maison, Conception urbaine, Modèle réduit, bâtiment&#10;&#10;Description générée automatiquement">
              <a:extLst>
                <a:ext uri="{FF2B5EF4-FFF2-40B4-BE49-F238E27FC236}">
                  <a16:creationId xmlns:a16="http://schemas.microsoft.com/office/drawing/2014/main" id="{5285BB3C-3E65-CCBF-6EB6-73D500BDB19C}"/>
                </a:ext>
              </a:extLst>
            </p:cNvPr>
            <p:cNvPicPr>
              <a:picLocks noChangeAspect="1"/>
            </p:cNvPicPr>
            <p:nvPr/>
          </p:nvPicPr>
          <p:blipFill rotWithShape="1">
            <a:blip r:embed="rId10" cstate="print">
              <a:extLst>
                <a:ext uri="{28A0092B-C50C-407E-A947-70E740481C1C}">
                  <a14:useLocalDpi xmlns:a14="http://schemas.microsoft.com/office/drawing/2010/main" val="0"/>
                </a:ext>
              </a:extLst>
            </a:blip>
            <a:srcRect l="21577" t="15171" r="24294" b="38397"/>
            <a:stretch/>
          </p:blipFill>
          <p:spPr>
            <a:xfrm>
              <a:off x="3261263" y="4093486"/>
              <a:ext cx="3239393" cy="2102621"/>
            </a:xfrm>
            <a:prstGeom prst="rect">
              <a:avLst/>
            </a:prstGeom>
            <a:effectLst>
              <a:softEdge rad="317500"/>
            </a:effectLst>
          </p:spPr>
        </p:pic>
        <p:sp>
          <p:nvSpPr>
            <p:cNvPr id="83" name="Ellipse 82">
              <a:extLst>
                <a:ext uri="{FF2B5EF4-FFF2-40B4-BE49-F238E27FC236}">
                  <a16:creationId xmlns:a16="http://schemas.microsoft.com/office/drawing/2014/main" id="{069BC8E6-18D5-8627-9AD4-6249CB858567}"/>
                </a:ext>
              </a:extLst>
            </p:cNvPr>
            <p:cNvSpPr/>
            <p:nvPr/>
          </p:nvSpPr>
          <p:spPr>
            <a:xfrm>
              <a:off x="2489546" y="3994615"/>
              <a:ext cx="4704127" cy="2223010"/>
            </a:xfrm>
            <a:prstGeom prst="ellipse">
              <a:avLst/>
            </a:prstGeom>
            <a:solidFill>
              <a:srgbClr val="F6CB46">
                <a:alpha val="31000"/>
              </a:srgbClr>
            </a:solidFill>
            <a:ln w="28575">
              <a:solidFill>
                <a:schemeClr val="accent5">
                  <a:lumMod val="5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pic>
          <p:nvPicPr>
            <p:cNvPr id="81" name="Image 80" descr="Une image contenant Appareil électronique, Appareils électroniques, gadget, capture d’écran&#10;&#10;Description générée automatiquement">
              <a:extLst>
                <a:ext uri="{FF2B5EF4-FFF2-40B4-BE49-F238E27FC236}">
                  <a16:creationId xmlns:a16="http://schemas.microsoft.com/office/drawing/2014/main" id="{6822931E-229C-7882-3921-CF5529490A88}"/>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flipH="1">
              <a:off x="4985592" y="3446138"/>
              <a:ext cx="355736" cy="922593"/>
            </a:xfrm>
            <a:prstGeom prst="rect">
              <a:avLst/>
            </a:prstGeom>
          </p:spPr>
        </p:pic>
        <p:sp>
          <p:nvSpPr>
            <p:cNvPr id="114" name="TextBox 35">
              <a:extLst>
                <a:ext uri="{FF2B5EF4-FFF2-40B4-BE49-F238E27FC236}">
                  <a16:creationId xmlns:a16="http://schemas.microsoft.com/office/drawing/2014/main" id="{161E99F3-F19D-B1D6-657E-ACCF9B2FEB13}"/>
                </a:ext>
              </a:extLst>
            </p:cNvPr>
            <p:cNvSpPr txBox="1"/>
            <p:nvPr/>
          </p:nvSpPr>
          <p:spPr>
            <a:xfrm>
              <a:off x="2822521" y="4305705"/>
              <a:ext cx="1977969" cy="692468"/>
            </a:xfrm>
            <a:prstGeom prst="ellipse">
              <a:avLst/>
            </a:prstGeom>
            <a:solidFill>
              <a:schemeClr val="bg1">
                <a:alpha val="77000"/>
              </a:schemeClr>
            </a:solidFill>
          </p:spPr>
          <p:txBody>
            <a:bodyPr wrap="square" rtlCol="0">
              <a:sp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lgn="ctr"/>
              <a:r>
                <a:rPr lang="fr-FR" sz="900" b="1" dirty="0">
                  <a:solidFill>
                    <a:srgbClr val="E68900"/>
                  </a:solidFill>
                  <a:latin typeface="+mj-lt"/>
                  <a:cs typeface="Arial" pitchFamily="34" charset="0"/>
                </a:rPr>
                <a:t>Cluster distribué</a:t>
              </a:r>
              <a:endParaRPr lang="en-GB" sz="900" b="1" dirty="0">
                <a:solidFill>
                  <a:srgbClr val="E68900"/>
                </a:solidFill>
                <a:latin typeface="+mj-lt"/>
                <a:cs typeface="Arial" pitchFamily="34" charset="0"/>
              </a:endParaRPr>
            </a:p>
          </p:txBody>
        </p:sp>
        <p:sp>
          <p:nvSpPr>
            <p:cNvPr id="22" name="ZoneTexte 21">
              <a:extLst>
                <a:ext uri="{FF2B5EF4-FFF2-40B4-BE49-F238E27FC236}">
                  <a16:creationId xmlns:a16="http://schemas.microsoft.com/office/drawing/2014/main" id="{27B6F016-39B2-C1CC-2F66-36F725647C93}"/>
                </a:ext>
              </a:extLst>
            </p:cNvPr>
            <p:cNvSpPr txBox="1"/>
            <p:nvPr/>
          </p:nvSpPr>
          <p:spPr>
            <a:xfrm>
              <a:off x="3778833" y="3467929"/>
              <a:ext cx="915577" cy="400109"/>
            </a:xfrm>
            <a:prstGeom prst="rect">
              <a:avLst/>
            </a:prstGeom>
            <a:noFill/>
          </p:spPr>
          <p:txBody>
            <a:bodyPr wrap="square">
              <a:spAutoFit/>
            </a:bodyPr>
            <a:lstStyle/>
            <a:p>
              <a:pPr algn="r"/>
              <a:r>
                <a:rPr lang="fr-FR" sz="675" dirty="0">
                  <a:solidFill>
                    <a:schemeClr val="accent2">
                      <a:lumMod val="50000"/>
                    </a:schemeClr>
                  </a:solidFill>
                  <a:latin typeface="+mj-lt"/>
                  <a:cs typeface="Arial" pitchFamily="34" charset="0"/>
                </a:rPr>
                <a:t>1 afficheur :</a:t>
              </a:r>
            </a:p>
            <a:p>
              <a:pPr algn="r"/>
              <a:r>
                <a:rPr lang="fr-FR" sz="675" dirty="0">
                  <a:solidFill>
                    <a:schemeClr val="accent2">
                      <a:lumMod val="50000"/>
                    </a:schemeClr>
                  </a:solidFill>
                  <a:latin typeface="+mj-lt"/>
                  <a:cs typeface="Arial" pitchFamily="34" charset="0"/>
                </a:rPr>
                <a:t>8 détecteurs</a:t>
              </a:r>
            </a:p>
          </p:txBody>
        </p:sp>
        <p:grpSp>
          <p:nvGrpSpPr>
            <p:cNvPr id="267" name="Groupe 266">
              <a:extLst>
                <a:ext uri="{FF2B5EF4-FFF2-40B4-BE49-F238E27FC236}">
                  <a16:creationId xmlns:a16="http://schemas.microsoft.com/office/drawing/2014/main" id="{D44D28FB-933B-FEA0-9601-3B33AA154F1F}"/>
                </a:ext>
              </a:extLst>
            </p:cNvPr>
            <p:cNvGrpSpPr/>
            <p:nvPr/>
          </p:nvGrpSpPr>
          <p:grpSpPr>
            <a:xfrm>
              <a:off x="5715120" y="5009031"/>
              <a:ext cx="336873" cy="1260000"/>
              <a:chOff x="6637453" y="5288156"/>
              <a:chExt cx="336873" cy="1260000"/>
            </a:xfrm>
          </p:grpSpPr>
          <p:grpSp>
            <p:nvGrpSpPr>
              <p:cNvPr id="97" name="Groupe 96">
                <a:extLst>
                  <a:ext uri="{FF2B5EF4-FFF2-40B4-BE49-F238E27FC236}">
                    <a16:creationId xmlns:a16="http://schemas.microsoft.com/office/drawing/2014/main" id="{1D2A9919-11F6-118C-CBA1-E586A39AD3B3}"/>
                  </a:ext>
                </a:extLst>
              </p:cNvPr>
              <p:cNvGrpSpPr/>
              <p:nvPr/>
            </p:nvGrpSpPr>
            <p:grpSpPr>
              <a:xfrm>
                <a:off x="6649070" y="5288156"/>
                <a:ext cx="309120" cy="1260000"/>
                <a:chOff x="7267458" y="4472782"/>
                <a:chExt cx="309120" cy="1260000"/>
              </a:xfrm>
            </p:grpSpPr>
            <p:pic>
              <p:nvPicPr>
                <p:cNvPr id="98" name="Image 97" descr="Une image contenant bouteille&#10;&#10;Description générée automatiquement">
                  <a:extLst>
                    <a:ext uri="{FF2B5EF4-FFF2-40B4-BE49-F238E27FC236}">
                      <a16:creationId xmlns:a16="http://schemas.microsoft.com/office/drawing/2014/main" id="{65C092E9-F5BD-8A92-2C4B-6DD871F72108}"/>
                    </a:ext>
                  </a:extLst>
                </p:cNvPr>
                <p:cNvPicPr>
                  <a:picLocks noChangeAspect="1"/>
                </p:cNvPicPr>
                <p:nvPr/>
              </p:nvPicPr>
              <p:blipFill>
                <a:blip r:embed="rId7"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267458" y="4472782"/>
                  <a:ext cx="309120" cy="1260000"/>
                </a:xfrm>
                <a:prstGeom prst="rect">
                  <a:avLst/>
                </a:prstGeom>
              </p:spPr>
            </p:pic>
            <p:sp>
              <p:nvSpPr>
                <p:cNvPr id="99" name="Rectangle 98">
                  <a:extLst>
                    <a:ext uri="{FF2B5EF4-FFF2-40B4-BE49-F238E27FC236}">
                      <a16:creationId xmlns:a16="http://schemas.microsoft.com/office/drawing/2014/main" id="{DEF90C32-E6E9-97C0-7482-B1CFC9708702}"/>
                    </a:ext>
                  </a:extLst>
                </p:cNvPr>
                <p:cNvSpPr/>
                <p:nvPr/>
              </p:nvSpPr>
              <p:spPr>
                <a:xfrm>
                  <a:off x="7336977" y="5546728"/>
                  <a:ext cx="195793" cy="1433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sp>
            <p:nvSpPr>
              <p:cNvPr id="101" name="ZoneTexte 100">
                <a:extLst>
                  <a:ext uri="{FF2B5EF4-FFF2-40B4-BE49-F238E27FC236}">
                    <a16:creationId xmlns:a16="http://schemas.microsoft.com/office/drawing/2014/main" id="{3A96FE91-3C6A-E331-04DB-8E38C528CBB0}"/>
                  </a:ext>
                </a:extLst>
              </p:cNvPr>
              <p:cNvSpPr txBox="1"/>
              <p:nvPr/>
            </p:nvSpPr>
            <p:spPr>
              <a:xfrm>
                <a:off x="6637453" y="5775738"/>
                <a:ext cx="336873" cy="225290"/>
              </a:xfrm>
              <a:prstGeom prst="rect">
                <a:avLst/>
              </a:prstGeom>
              <a:noFill/>
            </p:spPr>
            <p:txBody>
              <a:bodyPr wrap="square" lIns="0" tIns="0" rIns="0" bIns="0" rtlCol="0" anchor="ctr">
                <a:noAutofit/>
              </a:bodyPr>
              <a:lstStyle/>
              <a:p>
                <a:pPr algn="ctr"/>
                <a:r>
                  <a:rPr lang="fr-FR" sz="675" b="1" dirty="0"/>
                  <a:t>6</a:t>
                </a:r>
              </a:p>
            </p:txBody>
          </p:sp>
        </p:grpSp>
        <p:grpSp>
          <p:nvGrpSpPr>
            <p:cNvPr id="269" name="Groupe 268">
              <a:extLst>
                <a:ext uri="{FF2B5EF4-FFF2-40B4-BE49-F238E27FC236}">
                  <a16:creationId xmlns:a16="http://schemas.microsoft.com/office/drawing/2014/main" id="{7D63DE07-5009-594C-D74E-33D24A17C3B3}"/>
                </a:ext>
              </a:extLst>
            </p:cNvPr>
            <p:cNvGrpSpPr/>
            <p:nvPr/>
          </p:nvGrpSpPr>
          <p:grpSpPr>
            <a:xfrm>
              <a:off x="7071322" y="4576172"/>
              <a:ext cx="336873" cy="1260000"/>
              <a:chOff x="7735613" y="5288156"/>
              <a:chExt cx="336873" cy="1260000"/>
            </a:xfrm>
          </p:grpSpPr>
          <p:grpSp>
            <p:nvGrpSpPr>
              <p:cNvPr id="16" name="Groupe 15">
                <a:extLst>
                  <a:ext uri="{FF2B5EF4-FFF2-40B4-BE49-F238E27FC236}">
                    <a16:creationId xmlns:a16="http://schemas.microsoft.com/office/drawing/2014/main" id="{B6AADE33-E341-C004-BD41-E70DE0AA791C}"/>
                  </a:ext>
                </a:extLst>
              </p:cNvPr>
              <p:cNvGrpSpPr/>
              <p:nvPr/>
            </p:nvGrpSpPr>
            <p:grpSpPr>
              <a:xfrm>
                <a:off x="7735613" y="5288156"/>
                <a:ext cx="309120" cy="1260000"/>
                <a:chOff x="7267458" y="4472782"/>
                <a:chExt cx="309120" cy="1260000"/>
              </a:xfrm>
            </p:grpSpPr>
            <p:pic>
              <p:nvPicPr>
                <p:cNvPr id="142" name="Image 141" descr="Une image contenant bouteille&#10;&#10;Description générée automatiquement">
                  <a:extLst>
                    <a:ext uri="{FF2B5EF4-FFF2-40B4-BE49-F238E27FC236}">
                      <a16:creationId xmlns:a16="http://schemas.microsoft.com/office/drawing/2014/main" id="{7483A8D4-49C3-583D-FDDC-8F8A3C3A4A33}"/>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267458" y="4472782"/>
                  <a:ext cx="309120" cy="1260000"/>
                </a:xfrm>
                <a:prstGeom prst="rect">
                  <a:avLst/>
                </a:prstGeom>
              </p:spPr>
            </p:pic>
            <p:sp>
              <p:nvSpPr>
                <p:cNvPr id="143" name="Rectangle 142">
                  <a:extLst>
                    <a:ext uri="{FF2B5EF4-FFF2-40B4-BE49-F238E27FC236}">
                      <a16:creationId xmlns:a16="http://schemas.microsoft.com/office/drawing/2014/main" id="{8CEFB1C5-41C3-C523-4F19-9007D77F3677}"/>
                    </a:ext>
                  </a:extLst>
                </p:cNvPr>
                <p:cNvSpPr/>
                <p:nvPr/>
              </p:nvSpPr>
              <p:spPr>
                <a:xfrm>
                  <a:off x="7336977" y="5546728"/>
                  <a:ext cx="195793" cy="1433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sp>
            <p:nvSpPr>
              <p:cNvPr id="73" name="ZoneTexte 72">
                <a:extLst>
                  <a:ext uri="{FF2B5EF4-FFF2-40B4-BE49-F238E27FC236}">
                    <a16:creationId xmlns:a16="http://schemas.microsoft.com/office/drawing/2014/main" id="{4A6EBFD5-4DEC-5D02-A01C-2F29CB7BF881}"/>
                  </a:ext>
                </a:extLst>
              </p:cNvPr>
              <p:cNvSpPr txBox="1"/>
              <p:nvPr/>
            </p:nvSpPr>
            <p:spPr>
              <a:xfrm>
                <a:off x="7735613" y="5775738"/>
                <a:ext cx="336873" cy="225290"/>
              </a:xfrm>
              <a:prstGeom prst="rect">
                <a:avLst/>
              </a:prstGeom>
              <a:noFill/>
            </p:spPr>
            <p:txBody>
              <a:bodyPr wrap="square" lIns="0" tIns="0" rIns="0" bIns="0" rtlCol="0" anchor="ctr">
                <a:noAutofit/>
              </a:bodyPr>
              <a:lstStyle/>
              <a:p>
                <a:pPr algn="ctr"/>
                <a:r>
                  <a:rPr lang="fr-FR" sz="675" b="1" dirty="0"/>
                  <a:t>8</a:t>
                </a:r>
              </a:p>
            </p:txBody>
          </p:sp>
        </p:grpSp>
        <p:grpSp>
          <p:nvGrpSpPr>
            <p:cNvPr id="263" name="Groupe 262">
              <a:extLst>
                <a:ext uri="{FF2B5EF4-FFF2-40B4-BE49-F238E27FC236}">
                  <a16:creationId xmlns:a16="http://schemas.microsoft.com/office/drawing/2014/main" id="{26375341-917B-0778-994F-DC5AFE218F37}"/>
                </a:ext>
              </a:extLst>
            </p:cNvPr>
            <p:cNvGrpSpPr/>
            <p:nvPr/>
          </p:nvGrpSpPr>
          <p:grpSpPr>
            <a:xfrm>
              <a:off x="2992817" y="4932031"/>
              <a:ext cx="336873" cy="1260000"/>
              <a:chOff x="4447677" y="5288156"/>
              <a:chExt cx="336873" cy="1260000"/>
            </a:xfrm>
          </p:grpSpPr>
          <p:grpSp>
            <p:nvGrpSpPr>
              <p:cNvPr id="250" name="Groupe 249">
                <a:extLst>
                  <a:ext uri="{FF2B5EF4-FFF2-40B4-BE49-F238E27FC236}">
                    <a16:creationId xmlns:a16="http://schemas.microsoft.com/office/drawing/2014/main" id="{5E327248-E01A-71EC-4643-B740C76DBF84}"/>
                  </a:ext>
                </a:extLst>
              </p:cNvPr>
              <p:cNvGrpSpPr/>
              <p:nvPr/>
            </p:nvGrpSpPr>
            <p:grpSpPr>
              <a:xfrm>
                <a:off x="4462894" y="5288156"/>
                <a:ext cx="315665" cy="1260000"/>
                <a:chOff x="6288584" y="5496747"/>
                <a:chExt cx="315665" cy="1260000"/>
              </a:xfrm>
            </p:grpSpPr>
            <p:pic>
              <p:nvPicPr>
                <p:cNvPr id="251" name="Image 250" descr="Une image contenant bouteille, texte, conception&#10;&#10;Description générée automatiquement">
                  <a:extLst>
                    <a:ext uri="{FF2B5EF4-FFF2-40B4-BE49-F238E27FC236}">
                      <a16:creationId xmlns:a16="http://schemas.microsoft.com/office/drawing/2014/main" id="{16B36911-2185-B0E6-E5D9-D1E747305220}"/>
                    </a:ext>
                  </a:extLst>
                </p:cNvPr>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19795" r="59502"/>
                <a:stretch/>
              </p:blipFill>
              <p:spPr>
                <a:xfrm>
                  <a:off x="6288584" y="5496747"/>
                  <a:ext cx="315665" cy="1260000"/>
                </a:xfrm>
                <a:prstGeom prst="rect">
                  <a:avLst/>
                </a:prstGeom>
              </p:spPr>
            </p:pic>
            <p:sp>
              <p:nvSpPr>
                <p:cNvPr id="252" name="Rectangle 251">
                  <a:extLst>
                    <a:ext uri="{FF2B5EF4-FFF2-40B4-BE49-F238E27FC236}">
                      <a16:creationId xmlns:a16="http://schemas.microsoft.com/office/drawing/2014/main" id="{D2005815-549F-754F-937F-1DF372DD4793}"/>
                    </a:ext>
                  </a:extLst>
                </p:cNvPr>
                <p:cNvSpPr/>
                <p:nvPr/>
              </p:nvSpPr>
              <p:spPr>
                <a:xfrm>
                  <a:off x="6355435" y="6559686"/>
                  <a:ext cx="195793" cy="1433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sp>
            <p:nvSpPr>
              <p:cNvPr id="243" name="ZoneTexte 242">
                <a:extLst>
                  <a:ext uri="{FF2B5EF4-FFF2-40B4-BE49-F238E27FC236}">
                    <a16:creationId xmlns:a16="http://schemas.microsoft.com/office/drawing/2014/main" id="{EAA52155-9E03-7813-4DF8-D0A3F89CD73A}"/>
                  </a:ext>
                </a:extLst>
              </p:cNvPr>
              <p:cNvSpPr txBox="1"/>
              <p:nvPr/>
            </p:nvSpPr>
            <p:spPr>
              <a:xfrm>
                <a:off x="4447677" y="5775738"/>
                <a:ext cx="336873" cy="225290"/>
              </a:xfrm>
              <a:prstGeom prst="rect">
                <a:avLst/>
              </a:prstGeom>
              <a:noFill/>
            </p:spPr>
            <p:txBody>
              <a:bodyPr wrap="square" lIns="0" tIns="0" rIns="0" bIns="0" rtlCol="0" anchor="ctr">
                <a:noAutofit/>
              </a:bodyPr>
              <a:lstStyle/>
              <a:p>
                <a:pPr algn="ctr"/>
                <a:r>
                  <a:rPr lang="fr-FR" sz="675" b="1" dirty="0"/>
                  <a:t>2</a:t>
                </a:r>
              </a:p>
            </p:txBody>
          </p:sp>
        </p:grpSp>
        <p:grpSp>
          <p:nvGrpSpPr>
            <p:cNvPr id="264" name="Groupe 263">
              <a:extLst>
                <a:ext uri="{FF2B5EF4-FFF2-40B4-BE49-F238E27FC236}">
                  <a16:creationId xmlns:a16="http://schemas.microsoft.com/office/drawing/2014/main" id="{DC94D1F7-2331-26F4-F03C-8B55BACFF6AA}"/>
                </a:ext>
              </a:extLst>
            </p:cNvPr>
            <p:cNvGrpSpPr/>
            <p:nvPr/>
          </p:nvGrpSpPr>
          <p:grpSpPr>
            <a:xfrm>
              <a:off x="3670169" y="5009031"/>
              <a:ext cx="336873" cy="1260000"/>
              <a:chOff x="4996298" y="5288156"/>
              <a:chExt cx="336873" cy="1260000"/>
            </a:xfrm>
          </p:grpSpPr>
          <p:grpSp>
            <p:nvGrpSpPr>
              <p:cNvPr id="253" name="Groupe 252">
                <a:extLst>
                  <a:ext uri="{FF2B5EF4-FFF2-40B4-BE49-F238E27FC236}">
                    <a16:creationId xmlns:a16="http://schemas.microsoft.com/office/drawing/2014/main" id="{F2DBF0DE-A94F-60CB-C987-355A7C47E5C6}"/>
                  </a:ext>
                </a:extLst>
              </p:cNvPr>
              <p:cNvGrpSpPr/>
              <p:nvPr/>
            </p:nvGrpSpPr>
            <p:grpSpPr>
              <a:xfrm>
                <a:off x="5009438" y="5288156"/>
                <a:ext cx="315665" cy="1260000"/>
                <a:chOff x="6288584" y="5496747"/>
                <a:chExt cx="315665" cy="1260000"/>
              </a:xfrm>
            </p:grpSpPr>
            <p:pic>
              <p:nvPicPr>
                <p:cNvPr id="254" name="Image 253" descr="Une image contenant bouteille, texte, conception&#10;&#10;Description générée automatiquement">
                  <a:extLst>
                    <a:ext uri="{FF2B5EF4-FFF2-40B4-BE49-F238E27FC236}">
                      <a16:creationId xmlns:a16="http://schemas.microsoft.com/office/drawing/2014/main" id="{074364B0-CFD7-63BC-5F49-3269DFDE1986}"/>
                    </a:ext>
                  </a:extLst>
                </p:cNvPr>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19795" r="59502"/>
                <a:stretch/>
              </p:blipFill>
              <p:spPr>
                <a:xfrm>
                  <a:off x="6288584" y="5496747"/>
                  <a:ext cx="315665" cy="1260000"/>
                </a:xfrm>
                <a:prstGeom prst="rect">
                  <a:avLst/>
                </a:prstGeom>
              </p:spPr>
            </p:pic>
            <p:sp>
              <p:nvSpPr>
                <p:cNvPr id="255" name="Rectangle 254">
                  <a:extLst>
                    <a:ext uri="{FF2B5EF4-FFF2-40B4-BE49-F238E27FC236}">
                      <a16:creationId xmlns:a16="http://schemas.microsoft.com/office/drawing/2014/main" id="{41CBF484-85E2-4A69-AF7A-F15C677AD23F}"/>
                    </a:ext>
                  </a:extLst>
                </p:cNvPr>
                <p:cNvSpPr/>
                <p:nvPr/>
              </p:nvSpPr>
              <p:spPr>
                <a:xfrm>
                  <a:off x="6355435" y="6559686"/>
                  <a:ext cx="195793" cy="1433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sp>
            <p:nvSpPr>
              <p:cNvPr id="244" name="ZoneTexte 243">
                <a:extLst>
                  <a:ext uri="{FF2B5EF4-FFF2-40B4-BE49-F238E27FC236}">
                    <a16:creationId xmlns:a16="http://schemas.microsoft.com/office/drawing/2014/main" id="{22D894D1-4756-EECB-ED73-2DE67484C4A1}"/>
                  </a:ext>
                </a:extLst>
              </p:cNvPr>
              <p:cNvSpPr txBox="1"/>
              <p:nvPr/>
            </p:nvSpPr>
            <p:spPr>
              <a:xfrm>
                <a:off x="4996298" y="5775738"/>
                <a:ext cx="336873" cy="225290"/>
              </a:xfrm>
              <a:prstGeom prst="rect">
                <a:avLst/>
              </a:prstGeom>
              <a:noFill/>
            </p:spPr>
            <p:txBody>
              <a:bodyPr wrap="square" lIns="0" tIns="0" rIns="0" bIns="0" rtlCol="0" anchor="ctr">
                <a:noAutofit/>
              </a:bodyPr>
              <a:lstStyle/>
              <a:p>
                <a:pPr algn="ctr"/>
                <a:r>
                  <a:rPr lang="fr-FR" sz="675" b="1" dirty="0"/>
                  <a:t>3</a:t>
                </a:r>
              </a:p>
            </p:txBody>
          </p:sp>
        </p:grpSp>
        <p:grpSp>
          <p:nvGrpSpPr>
            <p:cNvPr id="265" name="Groupe 264">
              <a:extLst>
                <a:ext uri="{FF2B5EF4-FFF2-40B4-BE49-F238E27FC236}">
                  <a16:creationId xmlns:a16="http://schemas.microsoft.com/office/drawing/2014/main" id="{8C560871-9C91-0F5C-A030-A6EE15BF58BE}"/>
                </a:ext>
              </a:extLst>
            </p:cNvPr>
            <p:cNvGrpSpPr/>
            <p:nvPr/>
          </p:nvGrpSpPr>
          <p:grpSpPr>
            <a:xfrm>
              <a:off x="4347521" y="5076406"/>
              <a:ext cx="339900" cy="1260000"/>
              <a:chOff x="5531747" y="5288156"/>
              <a:chExt cx="339900" cy="1260000"/>
            </a:xfrm>
          </p:grpSpPr>
          <p:grpSp>
            <p:nvGrpSpPr>
              <p:cNvPr id="20" name="Groupe 19">
                <a:extLst>
                  <a:ext uri="{FF2B5EF4-FFF2-40B4-BE49-F238E27FC236}">
                    <a16:creationId xmlns:a16="http://schemas.microsoft.com/office/drawing/2014/main" id="{6B9D23F2-CFA9-C3FA-DE18-4EF86C117F78}"/>
                  </a:ext>
                </a:extLst>
              </p:cNvPr>
              <p:cNvGrpSpPr/>
              <p:nvPr/>
            </p:nvGrpSpPr>
            <p:grpSpPr>
              <a:xfrm>
                <a:off x="5555982" y="5288156"/>
                <a:ext cx="315665" cy="1260000"/>
                <a:chOff x="6288584" y="5496747"/>
                <a:chExt cx="315665" cy="1260000"/>
              </a:xfrm>
            </p:grpSpPr>
            <p:pic>
              <p:nvPicPr>
                <p:cNvPr id="82" name="Image 81" descr="Une image contenant bouteille, texte, conception&#10;&#10;Description générée automatiquement">
                  <a:extLst>
                    <a:ext uri="{FF2B5EF4-FFF2-40B4-BE49-F238E27FC236}">
                      <a16:creationId xmlns:a16="http://schemas.microsoft.com/office/drawing/2014/main" id="{60854DF7-B4BC-D867-6334-AC3F02A8FB02}"/>
                    </a:ext>
                  </a:extLst>
                </p:cNvPr>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19795" r="59502"/>
                <a:stretch/>
              </p:blipFill>
              <p:spPr>
                <a:xfrm>
                  <a:off x="6288584" y="5496747"/>
                  <a:ext cx="315665" cy="1260000"/>
                </a:xfrm>
                <a:prstGeom prst="rect">
                  <a:avLst/>
                </a:prstGeom>
              </p:spPr>
            </p:pic>
            <p:sp>
              <p:nvSpPr>
                <p:cNvPr id="138" name="Rectangle 137">
                  <a:extLst>
                    <a:ext uri="{FF2B5EF4-FFF2-40B4-BE49-F238E27FC236}">
                      <a16:creationId xmlns:a16="http://schemas.microsoft.com/office/drawing/2014/main" id="{61EBE63C-1277-81E0-0D6F-2F4EF02BFC03}"/>
                    </a:ext>
                  </a:extLst>
                </p:cNvPr>
                <p:cNvSpPr/>
                <p:nvPr/>
              </p:nvSpPr>
              <p:spPr>
                <a:xfrm>
                  <a:off x="6355435" y="6559686"/>
                  <a:ext cx="195793" cy="1433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sp>
            <p:nvSpPr>
              <p:cNvPr id="245" name="ZoneTexte 244">
                <a:extLst>
                  <a:ext uri="{FF2B5EF4-FFF2-40B4-BE49-F238E27FC236}">
                    <a16:creationId xmlns:a16="http://schemas.microsoft.com/office/drawing/2014/main" id="{9F392B6D-CEC6-D3C9-D7BD-B9D03716CC09}"/>
                  </a:ext>
                </a:extLst>
              </p:cNvPr>
              <p:cNvSpPr txBox="1"/>
              <p:nvPr/>
            </p:nvSpPr>
            <p:spPr>
              <a:xfrm>
                <a:off x="5531747" y="5775738"/>
                <a:ext cx="336873" cy="225290"/>
              </a:xfrm>
              <a:prstGeom prst="rect">
                <a:avLst/>
              </a:prstGeom>
              <a:noFill/>
            </p:spPr>
            <p:txBody>
              <a:bodyPr wrap="square" lIns="0" tIns="0" rIns="0" bIns="0" rtlCol="0" anchor="ctr">
                <a:noAutofit/>
              </a:bodyPr>
              <a:lstStyle/>
              <a:p>
                <a:pPr algn="ctr"/>
                <a:r>
                  <a:rPr lang="fr-FR" sz="675" b="1" dirty="0"/>
                  <a:t>4</a:t>
                </a:r>
              </a:p>
            </p:txBody>
          </p:sp>
        </p:grpSp>
        <p:grpSp>
          <p:nvGrpSpPr>
            <p:cNvPr id="262" name="Groupe 261">
              <a:extLst>
                <a:ext uri="{FF2B5EF4-FFF2-40B4-BE49-F238E27FC236}">
                  <a16:creationId xmlns:a16="http://schemas.microsoft.com/office/drawing/2014/main" id="{541618AF-BE8E-330B-71BD-700644B798D0}"/>
                </a:ext>
              </a:extLst>
            </p:cNvPr>
            <p:cNvGrpSpPr/>
            <p:nvPr/>
          </p:nvGrpSpPr>
          <p:grpSpPr>
            <a:xfrm>
              <a:off x="2315465" y="4635242"/>
              <a:ext cx="336873" cy="1260000"/>
              <a:chOff x="3903666" y="5288156"/>
              <a:chExt cx="336873" cy="1260000"/>
            </a:xfrm>
          </p:grpSpPr>
          <p:grpSp>
            <p:nvGrpSpPr>
              <p:cNvPr id="259" name="Groupe 258">
                <a:extLst>
                  <a:ext uri="{FF2B5EF4-FFF2-40B4-BE49-F238E27FC236}">
                    <a16:creationId xmlns:a16="http://schemas.microsoft.com/office/drawing/2014/main" id="{044C659F-0CD7-0A0C-C7BB-F84BAA014314}"/>
                  </a:ext>
                </a:extLst>
              </p:cNvPr>
              <p:cNvGrpSpPr/>
              <p:nvPr/>
            </p:nvGrpSpPr>
            <p:grpSpPr>
              <a:xfrm>
                <a:off x="3916350" y="5288156"/>
                <a:ext cx="315665" cy="1260000"/>
                <a:chOff x="6288584" y="5496747"/>
                <a:chExt cx="315665" cy="1260000"/>
              </a:xfrm>
            </p:grpSpPr>
            <p:pic>
              <p:nvPicPr>
                <p:cNvPr id="260" name="Image 259" descr="Une image contenant bouteille, texte, conception&#10;&#10;Description générée automatiquement">
                  <a:extLst>
                    <a:ext uri="{FF2B5EF4-FFF2-40B4-BE49-F238E27FC236}">
                      <a16:creationId xmlns:a16="http://schemas.microsoft.com/office/drawing/2014/main" id="{0E9BC19A-3A5E-ABED-24B7-4C708896DAA0}"/>
                    </a:ext>
                  </a:extLst>
                </p:cNvPr>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19795" r="59502"/>
                <a:stretch/>
              </p:blipFill>
              <p:spPr>
                <a:xfrm>
                  <a:off x="6288584" y="5496747"/>
                  <a:ext cx="315665" cy="1260000"/>
                </a:xfrm>
                <a:prstGeom prst="rect">
                  <a:avLst/>
                </a:prstGeom>
              </p:spPr>
            </p:pic>
            <p:sp>
              <p:nvSpPr>
                <p:cNvPr id="261" name="Rectangle 260">
                  <a:extLst>
                    <a:ext uri="{FF2B5EF4-FFF2-40B4-BE49-F238E27FC236}">
                      <a16:creationId xmlns:a16="http://schemas.microsoft.com/office/drawing/2014/main" id="{3330E1FC-62BC-73F5-C2E7-5417489F6DF8}"/>
                    </a:ext>
                  </a:extLst>
                </p:cNvPr>
                <p:cNvSpPr/>
                <p:nvPr/>
              </p:nvSpPr>
              <p:spPr>
                <a:xfrm>
                  <a:off x="6355435" y="6559686"/>
                  <a:ext cx="195793" cy="1433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sp>
            <p:nvSpPr>
              <p:cNvPr id="246" name="ZoneTexte 245">
                <a:extLst>
                  <a:ext uri="{FF2B5EF4-FFF2-40B4-BE49-F238E27FC236}">
                    <a16:creationId xmlns:a16="http://schemas.microsoft.com/office/drawing/2014/main" id="{DEBB87F0-4292-165B-9EA9-3F39D5C9E16A}"/>
                  </a:ext>
                </a:extLst>
              </p:cNvPr>
              <p:cNvSpPr txBox="1"/>
              <p:nvPr/>
            </p:nvSpPr>
            <p:spPr>
              <a:xfrm>
                <a:off x="3903666" y="5775738"/>
                <a:ext cx="336873" cy="225290"/>
              </a:xfrm>
              <a:prstGeom prst="rect">
                <a:avLst/>
              </a:prstGeom>
              <a:noFill/>
            </p:spPr>
            <p:txBody>
              <a:bodyPr wrap="square" lIns="0" tIns="0" rIns="0" bIns="0" rtlCol="0" anchor="ctr">
                <a:noAutofit/>
              </a:bodyPr>
              <a:lstStyle/>
              <a:p>
                <a:pPr algn="ctr"/>
                <a:r>
                  <a:rPr lang="fr-FR" sz="675" b="1" dirty="0"/>
                  <a:t>1</a:t>
                </a:r>
              </a:p>
            </p:txBody>
          </p:sp>
        </p:grpSp>
        <p:grpSp>
          <p:nvGrpSpPr>
            <p:cNvPr id="268" name="Groupe 267">
              <a:extLst>
                <a:ext uri="{FF2B5EF4-FFF2-40B4-BE49-F238E27FC236}">
                  <a16:creationId xmlns:a16="http://schemas.microsoft.com/office/drawing/2014/main" id="{9DA40777-899B-8E78-5896-B96D32643BDD}"/>
                </a:ext>
              </a:extLst>
            </p:cNvPr>
            <p:cNvGrpSpPr/>
            <p:nvPr/>
          </p:nvGrpSpPr>
          <p:grpSpPr>
            <a:xfrm>
              <a:off x="6392472" y="4932031"/>
              <a:ext cx="338372" cy="1260000"/>
              <a:chOff x="7166362" y="5288156"/>
              <a:chExt cx="338372" cy="1260000"/>
            </a:xfrm>
          </p:grpSpPr>
          <p:grpSp>
            <p:nvGrpSpPr>
              <p:cNvPr id="247" name="Groupe 246">
                <a:extLst>
                  <a:ext uri="{FF2B5EF4-FFF2-40B4-BE49-F238E27FC236}">
                    <a16:creationId xmlns:a16="http://schemas.microsoft.com/office/drawing/2014/main" id="{7DB4BA8D-98A7-FB99-E361-A0B18E774418}"/>
                  </a:ext>
                </a:extLst>
              </p:cNvPr>
              <p:cNvGrpSpPr/>
              <p:nvPr/>
            </p:nvGrpSpPr>
            <p:grpSpPr>
              <a:xfrm>
                <a:off x="7189069" y="5288156"/>
                <a:ext cx="315665" cy="1260000"/>
                <a:chOff x="6288584" y="5496747"/>
                <a:chExt cx="315665" cy="1260000"/>
              </a:xfrm>
            </p:grpSpPr>
            <p:pic>
              <p:nvPicPr>
                <p:cNvPr id="248" name="Image 247" descr="Une image contenant bouteille, texte, conception&#10;&#10;Description générée automatiquement">
                  <a:extLst>
                    <a:ext uri="{FF2B5EF4-FFF2-40B4-BE49-F238E27FC236}">
                      <a16:creationId xmlns:a16="http://schemas.microsoft.com/office/drawing/2014/main" id="{2F75C127-1A42-8858-BBDE-6774CF57DD15}"/>
                    </a:ext>
                  </a:extLst>
                </p:cNvPr>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19795" r="59502"/>
                <a:stretch/>
              </p:blipFill>
              <p:spPr>
                <a:xfrm>
                  <a:off x="6288584" y="5496747"/>
                  <a:ext cx="315665" cy="1260000"/>
                </a:xfrm>
                <a:prstGeom prst="rect">
                  <a:avLst/>
                </a:prstGeom>
              </p:spPr>
            </p:pic>
            <p:sp>
              <p:nvSpPr>
                <p:cNvPr id="249" name="Rectangle 248">
                  <a:extLst>
                    <a:ext uri="{FF2B5EF4-FFF2-40B4-BE49-F238E27FC236}">
                      <a16:creationId xmlns:a16="http://schemas.microsoft.com/office/drawing/2014/main" id="{4B4123E7-CDA2-9CF7-3D29-61E2AA2AA128}"/>
                    </a:ext>
                  </a:extLst>
                </p:cNvPr>
                <p:cNvSpPr/>
                <p:nvPr/>
              </p:nvSpPr>
              <p:spPr>
                <a:xfrm>
                  <a:off x="6355435" y="6559686"/>
                  <a:ext cx="195793" cy="1433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sp>
            <p:nvSpPr>
              <p:cNvPr id="75" name="ZoneTexte 74">
                <a:extLst>
                  <a:ext uri="{FF2B5EF4-FFF2-40B4-BE49-F238E27FC236}">
                    <a16:creationId xmlns:a16="http://schemas.microsoft.com/office/drawing/2014/main" id="{1D931D0D-4DA1-8127-DCA8-E3072049B887}"/>
                  </a:ext>
                </a:extLst>
              </p:cNvPr>
              <p:cNvSpPr txBox="1"/>
              <p:nvPr/>
            </p:nvSpPr>
            <p:spPr>
              <a:xfrm>
                <a:off x="7166362" y="5775437"/>
                <a:ext cx="336873" cy="225290"/>
              </a:xfrm>
              <a:prstGeom prst="rect">
                <a:avLst/>
              </a:prstGeom>
              <a:noFill/>
            </p:spPr>
            <p:txBody>
              <a:bodyPr wrap="square" lIns="0" tIns="0" rIns="0" bIns="0" rtlCol="0" anchor="ctr">
                <a:noAutofit/>
              </a:bodyPr>
              <a:lstStyle/>
              <a:p>
                <a:pPr algn="ctr"/>
                <a:r>
                  <a:rPr lang="fr-FR" sz="675" b="1" dirty="0"/>
                  <a:t>7</a:t>
                </a:r>
              </a:p>
            </p:txBody>
          </p:sp>
        </p:grpSp>
        <p:grpSp>
          <p:nvGrpSpPr>
            <p:cNvPr id="266" name="Groupe 265">
              <a:extLst>
                <a:ext uri="{FF2B5EF4-FFF2-40B4-BE49-F238E27FC236}">
                  <a16:creationId xmlns:a16="http://schemas.microsoft.com/office/drawing/2014/main" id="{4E755F8A-6502-7625-A15A-3A6E87C1AFFD}"/>
                </a:ext>
              </a:extLst>
            </p:cNvPr>
            <p:cNvGrpSpPr/>
            <p:nvPr/>
          </p:nvGrpSpPr>
          <p:grpSpPr>
            <a:xfrm>
              <a:off x="5027900" y="5076406"/>
              <a:ext cx="346741" cy="1260000"/>
              <a:chOff x="6071450" y="5288156"/>
              <a:chExt cx="346741" cy="1260000"/>
            </a:xfrm>
          </p:grpSpPr>
          <p:grpSp>
            <p:nvGrpSpPr>
              <p:cNvPr id="256" name="Groupe 255">
                <a:extLst>
                  <a:ext uri="{FF2B5EF4-FFF2-40B4-BE49-F238E27FC236}">
                    <a16:creationId xmlns:a16="http://schemas.microsoft.com/office/drawing/2014/main" id="{AD2137D9-E81A-D831-60F7-77D24A5D696F}"/>
                  </a:ext>
                </a:extLst>
              </p:cNvPr>
              <p:cNvGrpSpPr/>
              <p:nvPr/>
            </p:nvGrpSpPr>
            <p:grpSpPr>
              <a:xfrm>
                <a:off x="6102526" y="5288156"/>
                <a:ext cx="315665" cy="1260000"/>
                <a:chOff x="6288584" y="5496747"/>
                <a:chExt cx="315665" cy="1260000"/>
              </a:xfrm>
            </p:grpSpPr>
            <p:pic>
              <p:nvPicPr>
                <p:cNvPr id="257" name="Image 256" descr="Une image contenant bouteille, texte, conception&#10;&#10;Description générée automatiquement">
                  <a:extLst>
                    <a:ext uri="{FF2B5EF4-FFF2-40B4-BE49-F238E27FC236}">
                      <a16:creationId xmlns:a16="http://schemas.microsoft.com/office/drawing/2014/main" id="{B0E4FB02-0842-4F05-DAD3-C040FCA617D8}"/>
                    </a:ext>
                  </a:extLst>
                </p:cNvPr>
                <p:cNvPicPr>
                  <a:picLocks noChangeAspect="1"/>
                </p:cNvPicPr>
                <p:nvPr/>
              </p:nvPicPr>
              <p:blipFill rotWithShape="1">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l="19795" r="59502"/>
                <a:stretch/>
              </p:blipFill>
              <p:spPr>
                <a:xfrm>
                  <a:off x="6288584" y="5496747"/>
                  <a:ext cx="315665" cy="1260000"/>
                </a:xfrm>
                <a:prstGeom prst="rect">
                  <a:avLst/>
                </a:prstGeom>
              </p:spPr>
            </p:pic>
            <p:sp>
              <p:nvSpPr>
                <p:cNvPr id="258" name="Rectangle 257">
                  <a:extLst>
                    <a:ext uri="{FF2B5EF4-FFF2-40B4-BE49-F238E27FC236}">
                      <a16:creationId xmlns:a16="http://schemas.microsoft.com/office/drawing/2014/main" id="{76E45C03-87FE-3D33-FFAD-E61E2FB15856}"/>
                    </a:ext>
                  </a:extLst>
                </p:cNvPr>
                <p:cNvSpPr/>
                <p:nvPr/>
              </p:nvSpPr>
              <p:spPr>
                <a:xfrm>
                  <a:off x="6355435" y="6559686"/>
                  <a:ext cx="195793" cy="1433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sp>
            <p:nvSpPr>
              <p:cNvPr id="85" name="ZoneTexte 84">
                <a:extLst>
                  <a:ext uri="{FF2B5EF4-FFF2-40B4-BE49-F238E27FC236}">
                    <a16:creationId xmlns:a16="http://schemas.microsoft.com/office/drawing/2014/main" id="{2AE17BC6-82B6-5B43-4CC7-CA02E6D839F0}"/>
                  </a:ext>
                </a:extLst>
              </p:cNvPr>
              <p:cNvSpPr txBox="1"/>
              <p:nvPr/>
            </p:nvSpPr>
            <p:spPr>
              <a:xfrm>
                <a:off x="6071450" y="5775738"/>
                <a:ext cx="336873" cy="225290"/>
              </a:xfrm>
              <a:prstGeom prst="rect">
                <a:avLst/>
              </a:prstGeom>
              <a:noFill/>
            </p:spPr>
            <p:txBody>
              <a:bodyPr wrap="square" lIns="0" tIns="0" rIns="0" bIns="0" rtlCol="0" anchor="ctr">
                <a:noAutofit/>
              </a:bodyPr>
              <a:lstStyle/>
              <a:p>
                <a:pPr algn="ctr"/>
                <a:r>
                  <a:rPr lang="fr-FR" sz="675" b="1" dirty="0"/>
                  <a:t>5</a:t>
                </a:r>
              </a:p>
            </p:txBody>
          </p:sp>
        </p:grpSp>
        <p:sp>
          <p:nvSpPr>
            <p:cNvPr id="291" name="Arc 290">
              <a:extLst>
                <a:ext uri="{FF2B5EF4-FFF2-40B4-BE49-F238E27FC236}">
                  <a16:creationId xmlns:a16="http://schemas.microsoft.com/office/drawing/2014/main" id="{381A8962-55F4-9C96-87E3-522E6CA50855}"/>
                </a:ext>
              </a:extLst>
            </p:cNvPr>
            <p:cNvSpPr/>
            <p:nvPr/>
          </p:nvSpPr>
          <p:spPr>
            <a:xfrm rot="10800000">
              <a:off x="2266948" y="6076270"/>
              <a:ext cx="5117129" cy="412153"/>
            </a:xfrm>
            <a:prstGeom prst="arc">
              <a:avLst>
                <a:gd name="adj1" fmla="val 10800696"/>
                <a:gd name="adj2" fmla="val 0"/>
              </a:avLst>
            </a:prstGeom>
            <a:ln>
              <a:solidFill>
                <a:schemeClr val="tx1">
                  <a:lumMod val="50000"/>
                  <a:lumOff val="50000"/>
                </a:schemeClr>
              </a:solidFill>
              <a:prstDash val="lg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1350"/>
            </a:p>
          </p:txBody>
        </p:sp>
        <p:sp>
          <p:nvSpPr>
            <p:cNvPr id="292" name="ZoneTexte 291">
              <a:extLst>
                <a:ext uri="{FF2B5EF4-FFF2-40B4-BE49-F238E27FC236}">
                  <a16:creationId xmlns:a16="http://schemas.microsoft.com/office/drawing/2014/main" id="{AF332E70-5804-7ECC-33C9-DEDFD9A3C560}"/>
                </a:ext>
              </a:extLst>
            </p:cNvPr>
            <p:cNvSpPr txBox="1"/>
            <p:nvPr/>
          </p:nvSpPr>
          <p:spPr>
            <a:xfrm>
              <a:off x="4007677" y="6285108"/>
              <a:ext cx="2054341" cy="261611"/>
            </a:xfrm>
            <a:prstGeom prst="rect">
              <a:avLst/>
            </a:prstGeom>
            <a:noFill/>
          </p:spPr>
          <p:txBody>
            <a:bodyPr wrap="square">
              <a:spAutoFit/>
            </a:bodyPr>
            <a:lstStyle/>
            <a:p>
              <a:r>
                <a:rPr lang="fr-FR" sz="675" dirty="0">
                  <a:solidFill>
                    <a:schemeClr val="accent5">
                      <a:lumMod val="50000"/>
                    </a:schemeClr>
                  </a:solidFill>
                  <a:latin typeface="+mj-lt"/>
                  <a:cs typeface="Arial" pitchFamily="34" charset="0"/>
                </a:rPr>
                <a:t>1 adresse  ou ZD par détecteur</a:t>
              </a:r>
            </a:p>
          </p:txBody>
        </p:sp>
        <p:sp>
          <p:nvSpPr>
            <p:cNvPr id="293" name="ZoneTexte 292">
              <a:extLst>
                <a:ext uri="{FF2B5EF4-FFF2-40B4-BE49-F238E27FC236}">
                  <a16:creationId xmlns:a16="http://schemas.microsoft.com/office/drawing/2014/main" id="{657ACF1D-3D73-56BA-89F1-8D388E25473D}"/>
                </a:ext>
              </a:extLst>
            </p:cNvPr>
            <p:cNvSpPr txBox="1"/>
            <p:nvPr/>
          </p:nvSpPr>
          <p:spPr>
            <a:xfrm>
              <a:off x="4995024" y="3465188"/>
              <a:ext cx="336873" cy="225290"/>
            </a:xfrm>
            <a:prstGeom prst="rect">
              <a:avLst/>
            </a:prstGeom>
            <a:noFill/>
          </p:spPr>
          <p:txBody>
            <a:bodyPr wrap="square" lIns="0" tIns="0" rIns="0" bIns="0" rtlCol="0" anchor="ctr">
              <a:noAutofit/>
            </a:bodyPr>
            <a:lstStyle/>
            <a:p>
              <a:pPr algn="ctr"/>
              <a:r>
                <a:rPr lang="fr-FR" sz="675" b="1" dirty="0">
                  <a:solidFill>
                    <a:srgbClr val="C00000"/>
                  </a:solidFill>
                </a:rPr>
                <a:t>III</a:t>
              </a:r>
            </a:p>
          </p:txBody>
        </p:sp>
      </p:grpSp>
      <p:grpSp>
        <p:nvGrpSpPr>
          <p:cNvPr id="238" name="Groupe 237">
            <a:extLst>
              <a:ext uri="{FF2B5EF4-FFF2-40B4-BE49-F238E27FC236}">
                <a16:creationId xmlns:a16="http://schemas.microsoft.com/office/drawing/2014/main" id="{552CF78B-B1C7-E1BB-3AAB-5D7CED143F9D}"/>
              </a:ext>
            </a:extLst>
          </p:cNvPr>
          <p:cNvGrpSpPr/>
          <p:nvPr/>
        </p:nvGrpSpPr>
        <p:grpSpPr>
          <a:xfrm>
            <a:off x="6913" y="1011392"/>
            <a:ext cx="3837933" cy="3566002"/>
            <a:chOff x="9217" y="1348522"/>
            <a:chExt cx="5117244" cy="4754669"/>
          </a:xfrm>
        </p:grpSpPr>
        <p:pic>
          <p:nvPicPr>
            <p:cNvPr id="149" name="Image 148" descr="Une image contenant Appareils électroniques, texte, Appareil électronique, machine&#10;&#10;Description générée automatiquement">
              <a:extLst>
                <a:ext uri="{FF2B5EF4-FFF2-40B4-BE49-F238E27FC236}">
                  <a16:creationId xmlns:a16="http://schemas.microsoft.com/office/drawing/2014/main" id="{21AB468B-8F88-21DE-CD5C-A38710616B6C}"/>
                </a:ext>
              </a:extLst>
            </p:cNvPr>
            <p:cNvPicPr>
              <a:picLocks noChangeAspect="1"/>
            </p:cNvPicPr>
            <p:nvPr/>
          </p:nvPicPr>
          <p:blipFill>
            <a:blip r:embed="rId13" cstate="hqprint">
              <a:extLst>
                <a:ext uri="{28A0092B-C50C-407E-A947-70E740481C1C}">
                  <a14:useLocalDpi xmlns:a14="http://schemas.microsoft.com/office/drawing/2010/main"/>
                </a:ext>
              </a:extLst>
            </a:blip>
            <a:stretch>
              <a:fillRect/>
            </a:stretch>
          </p:blipFill>
          <p:spPr>
            <a:xfrm>
              <a:off x="9217" y="4395416"/>
              <a:ext cx="1892837" cy="1707775"/>
            </a:xfrm>
            <a:prstGeom prst="rect">
              <a:avLst/>
            </a:prstGeom>
            <a:effectLst>
              <a:softEdge rad="317500"/>
            </a:effectLst>
          </p:spPr>
        </p:pic>
        <p:grpSp>
          <p:nvGrpSpPr>
            <p:cNvPr id="146" name="Groupe 145">
              <a:extLst>
                <a:ext uri="{FF2B5EF4-FFF2-40B4-BE49-F238E27FC236}">
                  <a16:creationId xmlns:a16="http://schemas.microsoft.com/office/drawing/2014/main" id="{92DAE8AA-4F6A-07F8-9DBC-5118F7C7122A}"/>
                </a:ext>
              </a:extLst>
            </p:cNvPr>
            <p:cNvGrpSpPr/>
            <p:nvPr/>
          </p:nvGrpSpPr>
          <p:grpSpPr>
            <a:xfrm>
              <a:off x="1496107" y="1791500"/>
              <a:ext cx="1490413" cy="641309"/>
              <a:chOff x="1246639" y="2513758"/>
              <a:chExt cx="1490413" cy="641309"/>
            </a:xfrm>
          </p:grpSpPr>
          <p:sp>
            <p:nvSpPr>
              <p:cNvPr id="109" name="ZoneTexte 108">
                <a:extLst>
                  <a:ext uri="{FF2B5EF4-FFF2-40B4-BE49-F238E27FC236}">
                    <a16:creationId xmlns:a16="http://schemas.microsoft.com/office/drawing/2014/main" id="{4B8D8F2C-D7AC-6718-2D36-9FDBDFA41038}"/>
                  </a:ext>
                </a:extLst>
              </p:cNvPr>
              <p:cNvSpPr txBox="1"/>
              <p:nvPr/>
            </p:nvSpPr>
            <p:spPr>
              <a:xfrm>
                <a:off x="1246639" y="2513758"/>
                <a:ext cx="1347353" cy="492442"/>
              </a:xfrm>
              <a:prstGeom prst="rect">
                <a:avLst/>
              </a:prstGeom>
              <a:noFill/>
            </p:spPr>
            <p:txBody>
              <a:bodyPr wrap="square">
                <a:spAutoFit/>
              </a:bodyPr>
              <a:lstStyle/>
              <a:p>
                <a:pPr algn="r" defTabSz="685800">
                  <a:defRPr/>
                </a:pPr>
                <a:r>
                  <a:rPr lang="fr-FR" sz="900" b="1" dirty="0">
                    <a:solidFill>
                      <a:srgbClr val="0067B1"/>
                    </a:solidFill>
                    <a:latin typeface="Arial" panose="020B0604020202020204"/>
                  </a:rPr>
                  <a:t>Clusters </a:t>
                </a:r>
              </a:p>
              <a:p>
                <a:pPr algn="r" defTabSz="685800">
                  <a:defRPr/>
                </a:pPr>
                <a:r>
                  <a:rPr lang="fr-FR" sz="900" b="1" dirty="0">
                    <a:solidFill>
                      <a:srgbClr val="0067B1"/>
                    </a:solidFill>
                    <a:latin typeface="Arial" panose="020B0604020202020204"/>
                  </a:rPr>
                  <a:t>non distribués</a:t>
                </a:r>
              </a:p>
            </p:txBody>
          </p:sp>
          <p:sp>
            <p:nvSpPr>
              <p:cNvPr id="110" name="Flèche : chevron 109">
                <a:extLst>
                  <a:ext uri="{FF2B5EF4-FFF2-40B4-BE49-F238E27FC236}">
                    <a16:creationId xmlns:a16="http://schemas.microsoft.com/office/drawing/2014/main" id="{6A8A442E-41B0-A5D8-8DF6-30827867C094}"/>
                  </a:ext>
                </a:extLst>
              </p:cNvPr>
              <p:cNvSpPr/>
              <p:nvPr/>
            </p:nvSpPr>
            <p:spPr>
              <a:xfrm rot="5400000">
                <a:off x="1436241" y="2858061"/>
                <a:ext cx="107404" cy="486607"/>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sp>
            <p:nvSpPr>
              <p:cNvPr id="111" name="Flèche : chevron 110">
                <a:extLst>
                  <a:ext uri="{FF2B5EF4-FFF2-40B4-BE49-F238E27FC236}">
                    <a16:creationId xmlns:a16="http://schemas.microsoft.com/office/drawing/2014/main" id="{791535F9-0991-42BD-9F0F-D4F489D9BA0D}"/>
                  </a:ext>
                </a:extLst>
              </p:cNvPr>
              <p:cNvSpPr/>
              <p:nvPr/>
            </p:nvSpPr>
            <p:spPr>
              <a:xfrm>
                <a:off x="2630227" y="2600678"/>
                <a:ext cx="106825" cy="359916"/>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grpSp>
        <p:grpSp>
          <p:nvGrpSpPr>
            <p:cNvPr id="17" name="Groupe 16">
              <a:extLst>
                <a:ext uri="{FF2B5EF4-FFF2-40B4-BE49-F238E27FC236}">
                  <a16:creationId xmlns:a16="http://schemas.microsoft.com/office/drawing/2014/main" id="{526C8406-77AD-3C46-A803-C146E7439A8A}"/>
                </a:ext>
              </a:extLst>
            </p:cNvPr>
            <p:cNvGrpSpPr/>
            <p:nvPr/>
          </p:nvGrpSpPr>
          <p:grpSpPr>
            <a:xfrm>
              <a:off x="117562" y="2516718"/>
              <a:ext cx="3167487" cy="1962644"/>
              <a:chOff x="117562" y="2516718"/>
              <a:chExt cx="3167487" cy="1962644"/>
            </a:xfrm>
          </p:grpSpPr>
          <p:sp>
            <p:nvSpPr>
              <p:cNvPr id="92" name="ZoneTexte 91">
                <a:extLst>
                  <a:ext uri="{FF2B5EF4-FFF2-40B4-BE49-F238E27FC236}">
                    <a16:creationId xmlns:a16="http://schemas.microsoft.com/office/drawing/2014/main" id="{C874609B-F4B2-AC38-17E8-012E068C971A}"/>
                  </a:ext>
                </a:extLst>
              </p:cNvPr>
              <p:cNvSpPr txBox="1"/>
              <p:nvPr/>
            </p:nvSpPr>
            <p:spPr>
              <a:xfrm>
                <a:off x="420946" y="2525145"/>
                <a:ext cx="2864103" cy="1954217"/>
              </a:xfrm>
              <a:prstGeom prst="ellipse">
                <a:avLst/>
              </a:prstGeom>
              <a:solidFill>
                <a:schemeClr val="accent2">
                  <a:lumMod val="40000"/>
                  <a:lumOff val="60000"/>
                </a:schemeClr>
              </a:solidFill>
            </p:spPr>
            <p:txBody>
              <a:bodyPr wrap="square" lIns="0" tIns="0" rIns="0" bIns="0" rtlCol="0">
                <a:noAutofit/>
              </a:bodyPr>
              <a:lstStyle/>
              <a:p>
                <a:pPr algn="ctr"/>
                <a:endParaRPr lang="fr-FR" sz="675" b="1" dirty="0">
                  <a:solidFill>
                    <a:schemeClr val="tx2"/>
                  </a:solidFill>
                </a:endParaRPr>
              </a:p>
            </p:txBody>
          </p:sp>
          <p:pic>
            <p:nvPicPr>
              <p:cNvPr id="6" name="Image 5" descr="Une image contenant bouteille, texte, conception&#10;&#10;Description générée automatiquement">
                <a:extLst>
                  <a:ext uri="{FF2B5EF4-FFF2-40B4-BE49-F238E27FC236}">
                    <a16:creationId xmlns:a16="http://schemas.microsoft.com/office/drawing/2014/main" id="{83E108FD-DED1-E4A9-821E-82C49BE8A3DF}"/>
                  </a:ext>
                </a:extLst>
              </p:cNvPr>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20680" y="2707354"/>
                <a:ext cx="1524670" cy="1260000"/>
              </a:xfrm>
              <a:prstGeom prst="rect">
                <a:avLst/>
              </a:prstGeom>
            </p:spPr>
          </p:pic>
          <p:sp>
            <p:nvSpPr>
              <p:cNvPr id="124" name="Rectangle 123">
                <a:extLst>
                  <a:ext uri="{FF2B5EF4-FFF2-40B4-BE49-F238E27FC236}">
                    <a16:creationId xmlns:a16="http://schemas.microsoft.com/office/drawing/2014/main" id="{39396903-7CD4-AEEA-6E98-5441D3712908}"/>
                  </a:ext>
                </a:extLst>
              </p:cNvPr>
              <p:cNvSpPr/>
              <p:nvPr/>
            </p:nvSpPr>
            <p:spPr>
              <a:xfrm>
                <a:off x="2297056" y="3779004"/>
                <a:ext cx="195793" cy="1433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5" name="Rectangle 124">
                <a:extLst>
                  <a:ext uri="{FF2B5EF4-FFF2-40B4-BE49-F238E27FC236}">
                    <a16:creationId xmlns:a16="http://schemas.microsoft.com/office/drawing/2014/main" id="{110B0E46-DD0E-D025-2354-993BD01777F8}"/>
                  </a:ext>
                </a:extLst>
              </p:cNvPr>
              <p:cNvSpPr/>
              <p:nvPr/>
            </p:nvSpPr>
            <p:spPr>
              <a:xfrm>
                <a:off x="2009285" y="3779004"/>
                <a:ext cx="195793" cy="1433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6" name="Rectangle 125">
                <a:extLst>
                  <a:ext uri="{FF2B5EF4-FFF2-40B4-BE49-F238E27FC236}">
                    <a16:creationId xmlns:a16="http://schemas.microsoft.com/office/drawing/2014/main" id="{DBD58C8C-E65B-005D-D2F3-CC6B5BAB7E7B}"/>
                  </a:ext>
                </a:extLst>
              </p:cNvPr>
              <p:cNvSpPr/>
              <p:nvPr/>
            </p:nvSpPr>
            <p:spPr>
              <a:xfrm>
                <a:off x="1670809" y="3779004"/>
                <a:ext cx="195793" cy="1433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127" name="Rectangle 126">
                <a:extLst>
                  <a:ext uri="{FF2B5EF4-FFF2-40B4-BE49-F238E27FC236}">
                    <a16:creationId xmlns:a16="http://schemas.microsoft.com/office/drawing/2014/main" id="{4D9DD257-575B-6CD4-4F98-35BD0FBC2360}"/>
                  </a:ext>
                </a:extLst>
              </p:cNvPr>
              <p:cNvSpPr/>
              <p:nvPr/>
            </p:nvSpPr>
            <p:spPr>
              <a:xfrm>
                <a:off x="1383038" y="3779004"/>
                <a:ext cx="195793" cy="1433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7" name="ZoneTexte 6">
                <a:extLst>
                  <a:ext uri="{FF2B5EF4-FFF2-40B4-BE49-F238E27FC236}">
                    <a16:creationId xmlns:a16="http://schemas.microsoft.com/office/drawing/2014/main" id="{7AAEB200-DCBF-A41C-6B79-1EBFA2533C8E}"/>
                  </a:ext>
                </a:extLst>
              </p:cNvPr>
              <p:cNvSpPr txBox="1"/>
              <p:nvPr/>
            </p:nvSpPr>
            <p:spPr>
              <a:xfrm>
                <a:off x="1306344" y="3132431"/>
                <a:ext cx="336873" cy="225290"/>
              </a:xfrm>
              <a:prstGeom prst="rect">
                <a:avLst/>
              </a:prstGeom>
              <a:noFill/>
            </p:spPr>
            <p:txBody>
              <a:bodyPr wrap="square" lIns="0" tIns="0" rIns="0" bIns="0" rtlCol="0" anchor="ctr">
                <a:noAutofit/>
              </a:bodyPr>
              <a:lstStyle/>
              <a:p>
                <a:pPr algn="ctr"/>
                <a:r>
                  <a:rPr lang="fr-FR" sz="675" b="1" dirty="0"/>
                  <a:t>1</a:t>
                </a:r>
              </a:p>
            </p:txBody>
          </p:sp>
          <p:sp>
            <p:nvSpPr>
              <p:cNvPr id="9" name="ZoneTexte 8">
                <a:extLst>
                  <a:ext uri="{FF2B5EF4-FFF2-40B4-BE49-F238E27FC236}">
                    <a16:creationId xmlns:a16="http://schemas.microsoft.com/office/drawing/2014/main" id="{7F0FFAF5-00E4-B2E9-1D73-E4BF3297D64B}"/>
                  </a:ext>
                </a:extLst>
              </p:cNvPr>
              <p:cNvSpPr txBox="1"/>
              <p:nvPr/>
            </p:nvSpPr>
            <p:spPr>
              <a:xfrm>
                <a:off x="1611365" y="3132431"/>
                <a:ext cx="336873" cy="225290"/>
              </a:xfrm>
              <a:prstGeom prst="rect">
                <a:avLst/>
              </a:prstGeom>
              <a:noFill/>
            </p:spPr>
            <p:txBody>
              <a:bodyPr wrap="square" lIns="0" tIns="0" rIns="0" bIns="0" rtlCol="0" anchor="ctr">
                <a:noAutofit/>
              </a:bodyPr>
              <a:lstStyle/>
              <a:p>
                <a:pPr algn="ctr"/>
                <a:r>
                  <a:rPr lang="fr-FR" sz="675" b="1" dirty="0"/>
                  <a:t>2</a:t>
                </a:r>
              </a:p>
            </p:txBody>
          </p:sp>
          <p:sp>
            <p:nvSpPr>
              <p:cNvPr id="10" name="ZoneTexte 9">
                <a:extLst>
                  <a:ext uri="{FF2B5EF4-FFF2-40B4-BE49-F238E27FC236}">
                    <a16:creationId xmlns:a16="http://schemas.microsoft.com/office/drawing/2014/main" id="{D6CC2A92-9A4D-980C-8959-AC28B43F4D74}"/>
                  </a:ext>
                </a:extLst>
              </p:cNvPr>
              <p:cNvSpPr txBox="1"/>
              <p:nvPr/>
            </p:nvSpPr>
            <p:spPr>
              <a:xfrm>
                <a:off x="1900680" y="3132431"/>
                <a:ext cx="336873" cy="225290"/>
              </a:xfrm>
              <a:prstGeom prst="rect">
                <a:avLst/>
              </a:prstGeom>
              <a:noFill/>
            </p:spPr>
            <p:txBody>
              <a:bodyPr wrap="square" lIns="0" tIns="0" rIns="0" bIns="0" rtlCol="0" anchor="ctr">
                <a:noAutofit/>
              </a:bodyPr>
              <a:lstStyle/>
              <a:p>
                <a:pPr algn="ctr"/>
                <a:r>
                  <a:rPr lang="fr-FR" sz="675" b="1" dirty="0"/>
                  <a:t>3</a:t>
                </a:r>
              </a:p>
            </p:txBody>
          </p:sp>
          <p:sp>
            <p:nvSpPr>
              <p:cNvPr id="11" name="ZoneTexte 10">
                <a:extLst>
                  <a:ext uri="{FF2B5EF4-FFF2-40B4-BE49-F238E27FC236}">
                    <a16:creationId xmlns:a16="http://schemas.microsoft.com/office/drawing/2014/main" id="{9ED9A355-9A73-4519-2E64-0BFEA4A30702}"/>
                  </a:ext>
                </a:extLst>
              </p:cNvPr>
              <p:cNvSpPr txBox="1"/>
              <p:nvPr/>
            </p:nvSpPr>
            <p:spPr>
              <a:xfrm>
                <a:off x="2222545" y="3132431"/>
                <a:ext cx="336873" cy="225290"/>
              </a:xfrm>
              <a:prstGeom prst="rect">
                <a:avLst/>
              </a:prstGeom>
              <a:noFill/>
            </p:spPr>
            <p:txBody>
              <a:bodyPr wrap="square" lIns="0" tIns="0" rIns="0" bIns="0" rtlCol="0" anchor="ctr">
                <a:noAutofit/>
              </a:bodyPr>
              <a:lstStyle/>
              <a:p>
                <a:pPr algn="ctr"/>
                <a:r>
                  <a:rPr lang="fr-FR" sz="675" b="1" dirty="0"/>
                  <a:t>4</a:t>
                </a:r>
              </a:p>
            </p:txBody>
          </p:sp>
          <p:sp>
            <p:nvSpPr>
              <p:cNvPr id="14" name="Parenthèse ouvrante 13">
                <a:extLst>
                  <a:ext uri="{FF2B5EF4-FFF2-40B4-BE49-F238E27FC236}">
                    <a16:creationId xmlns:a16="http://schemas.microsoft.com/office/drawing/2014/main" id="{37A0E256-966D-06B4-3928-6211B3DB98C3}"/>
                  </a:ext>
                </a:extLst>
              </p:cNvPr>
              <p:cNvSpPr/>
              <p:nvPr/>
            </p:nvSpPr>
            <p:spPr>
              <a:xfrm rot="16200000">
                <a:off x="1708494" y="3230188"/>
                <a:ext cx="166396" cy="1694189"/>
              </a:xfrm>
              <a:prstGeom prst="leftBracket">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fr-FR" sz="1350"/>
              </a:p>
            </p:txBody>
          </p:sp>
          <p:sp>
            <p:nvSpPr>
              <p:cNvPr id="15" name="ZoneTexte 14">
                <a:extLst>
                  <a:ext uri="{FF2B5EF4-FFF2-40B4-BE49-F238E27FC236}">
                    <a16:creationId xmlns:a16="http://schemas.microsoft.com/office/drawing/2014/main" id="{A575AF74-9D5A-E016-45DC-B050455EE54D}"/>
                  </a:ext>
                </a:extLst>
              </p:cNvPr>
              <p:cNvSpPr txBox="1"/>
              <p:nvPr/>
            </p:nvSpPr>
            <p:spPr>
              <a:xfrm>
                <a:off x="945371" y="3940645"/>
                <a:ext cx="1694190" cy="261611"/>
              </a:xfrm>
              <a:prstGeom prst="rect">
                <a:avLst/>
              </a:prstGeom>
              <a:noFill/>
            </p:spPr>
            <p:txBody>
              <a:bodyPr wrap="square">
                <a:spAutoFit/>
              </a:bodyPr>
              <a:lstStyle/>
              <a:p>
                <a:pPr algn="ctr"/>
                <a:r>
                  <a:rPr lang="fr-FR" sz="675" dirty="0">
                    <a:solidFill>
                      <a:schemeClr val="accent2">
                        <a:lumMod val="50000"/>
                      </a:schemeClr>
                    </a:solidFill>
                    <a:latin typeface="+mj-lt"/>
                    <a:cs typeface="Arial" pitchFamily="34" charset="0"/>
                  </a:rPr>
                  <a:t>1 afficheur : 4 détecteurs</a:t>
                </a:r>
              </a:p>
            </p:txBody>
          </p:sp>
          <p:sp>
            <p:nvSpPr>
              <p:cNvPr id="93" name="ZoneTexte 92">
                <a:extLst>
                  <a:ext uri="{FF2B5EF4-FFF2-40B4-BE49-F238E27FC236}">
                    <a16:creationId xmlns:a16="http://schemas.microsoft.com/office/drawing/2014/main" id="{E2303FDE-CB0C-AA38-EDA3-64362F2F7B59}"/>
                  </a:ext>
                </a:extLst>
              </p:cNvPr>
              <p:cNvSpPr txBox="1"/>
              <p:nvPr/>
            </p:nvSpPr>
            <p:spPr>
              <a:xfrm>
                <a:off x="987582" y="3132431"/>
                <a:ext cx="336873" cy="225290"/>
              </a:xfrm>
              <a:prstGeom prst="rect">
                <a:avLst/>
              </a:prstGeom>
              <a:noFill/>
            </p:spPr>
            <p:txBody>
              <a:bodyPr wrap="square" lIns="0" tIns="0" rIns="0" bIns="0" rtlCol="0" anchor="ctr">
                <a:noAutofit/>
              </a:bodyPr>
              <a:lstStyle/>
              <a:p>
                <a:pPr algn="ctr"/>
                <a:r>
                  <a:rPr lang="fr-FR" sz="675" b="1" dirty="0">
                    <a:solidFill>
                      <a:srgbClr val="C00000"/>
                    </a:solidFill>
                  </a:rPr>
                  <a:t>I</a:t>
                </a:r>
              </a:p>
            </p:txBody>
          </p:sp>
          <p:sp>
            <p:nvSpPr>
              <p:cNvPr id="166" name="ZoneTexte 165">
                <a:extLst>
                  <a:ext uri="{FF2B5EF4-FFF2-40B4-BE49-F238E27FC236}">
                    <a16:creationId xmlns:a16="http://schemas.microsoft.com/office/drawing/2014/main" id="{CAF93D39-287A-CF49-FA02-E786DFE29799}"/>
                  </a:ext>
                </a:extLst>
              </p:cNvPr>
              <p:cNvSpPr txBox="1"/>
              <p:nvPr/>
            </p:nvSpPr>
            <p:spPr>
              <a:xfrm>
                <a:off x="117562" y="2516718"/>
                <a:ext cx="927649" cy="538609"/>
              </a:xfrm>
              <a:prstGeom prst="rect">
                <a:avLst/>
              </a:prstGeom>
              <a:noFill/>
            </p:spPr>
            <p:txBody>
              <a:bodyPr wrap="square">
                <a:spAutoFit/>
              </a:bodyPr>
              <a:lstStyle/>
              <a:p>
                <a:pPr algn="r"/>
                <a:r>
                  <a:rPr lang="fr-FR" sz="675" dirty="0">
                    <a:solidFill>
                      <a:schemeClr val="accent5">
                        <a:lumMod val="50000"/>
                      </a:schemeClr>
                    </a:solidFill>
                    <a:latin typeface="+mj-lt"/>
                    <a:cs typeface="Arial" pitchFamily="34" charset="0"/>
                  </a:rPr>
                  <a:t>1600m² max. </a:t>
                </a:r>
              </a:p>
              <a:p>
                <a:pPr algn="r"/>
                <a:r>
                  <a:rPr lang="fr-FR" sz="675" dirty="0">
                    <a:solidFill>
                      <a:schemeClr val="accent5">
                        <a:lumMod val="50000"/>
                      </a:schemeClr>
                    </a:solidFill>
                    <a:latin typeface="+mj-lt"/>
                    <a:cs typeface="Arial" pitchFamily="34" charset="0"/>
                  </a:rPr>
                  <a:t>par zone de détection</a:t>
                </a:r>
              </a:p>
            </p:txBody>
          </p:sp>
        </p:grpSp>
        <p:grpSp>
          <p:nvGrpSpPr>
            <p:cNvPr id="237" name="Groupe 236">
              <a:extLst>
                <a:ext uri="{FF2B5EF4-FFF2-40B4-BE49-F238E27FC236}">
                  <a16:creationId xmlns:a16="http://schemas.microsoft.com/office/drawing/2014/main" id="{BFD33EF9-16EB-DA83-5C34-24EB9F287309}"/>
                </a:ext>
              </a:extLst>
            </p:cNvPr>
            <p:cNvGrpSpPr/>
            <p:nvPr/>
          </p:nvGrpSpPr>
          <p:grpSpPr>
            <a:xfrm>
              <a:off x="3117624" y="1348522"/>
              <a:ext cx="2008837" cy="2020369"/>
              <a:chOff x="3117624" y="1348522"/>
              <a:chExt cx="2008837" cy="2020369"/>
            </a:xfrm>
          </p:grpSpPr>
          <p:sp>
            <p:nvSpPr>
              <p:cNvPr id="120" name="ZoneTexte 119">
                <a:extLst>
                  <a:ext uri="{FF2B5EF4-FFF2-40B4-BE49-F238E27FC236}">
                    <a16:creationId xmlns:a16="http://schemas.microsoft.com/office/drawing/2014/main" id="{3C7F4CE4-37B7-55BC-10A0-1A75C850D0E2}"/>
                  </a:ext>
                </a:extLst>
              </p:cNvPr>
              <p:cNvSpPr txBox="1"/>
              <p:nvPr/>
            </p:nvSpPr>
            <p:spPr>
              <a:xfrm>
                <a:off x="3117624" y="1414674"/>
                <a:ext cx="2008837" cy="1954217"/>
              </a:xfrm>
              <a:prstGeom prst="ellipse">
                <a:avLst/>
              </a:prstGeom>
              <a:solidFill>
                <a:schemeClr val="tx2">
                  <a:lumMod val="40000"/>
                  <a:lumOff val="60000"/>
                  <a:alpha val="30000"/>
                </a:schemeClr>
              </a:solidFill>
            </p:spPr>
            <p:txBody>
              <a:bodyPr wrap="square" lIns="0" tIns="0" rIns="0" bIns="0" rtlCol="0">
                <a:noAutofit/>
              </a:bodyPr>
              <a:lstStyle/>
              <a:p>
                <a:pPr algn="ctr"/>
                <a:endParaRPr lang="fr-FR" sz="675" b="1" dirty="0">
                  <a:solidFill>
                    <a:schemeClr val="tx2"/>
                  </a:solidFill>
                </a:endParaRPr>
              </a:p>
            </p:txBody>
          </p:sp>
          <p:pic>
            <p:nvPicPr>
              <p:cNvPr id="284" name="Image 283" descr="Une image contenant bâtiment, escaliers, intérieur, escalator&#10;&#10;Description générée automatiquement">
                <a:extLst>
                  <a:ext uri="{FF2B5EF4-FFF2-40B4-BE49-F238E27FC236}">
                    <a16:creationId xmlns:a16="http://schemas.microsoft.com/office/drawing/2014/main" id="{F2BFCC83-6AE2-36B2-44ED-8E7C03CBAB7F}"/>
                  </a:ext>
                </a:extLst>
              </p:cNvPr>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52619" y="1688056"/>
                <a:ext cx="1556331" cy="1270533"/>
              </a:xfrm>
              <a:prstGeom prst="rect">
                <a:avLst/>
              </a:prstGeom>
              <a:effectLst>
                <a:softEdge rad="127000"/>
              </a:effectLst>
            </p:spPr>
          </p:pic>
          <p:grpSp>
            <p:nvGrpSpPr>
              <p:cNvPr id="285" name="Groupe 284">
                <a:extLst>
                  <a:ext uri="{FF2B5EF4-FFF2-40B4-BE49-F238E27FC236}">
                    <a16:creationId xmlns:a16="http://schemas.microsoft.com/office/drawing/2014/main" id="{23DD1468-7A40-7179-FC78-291A494C8671}"/>
                  </a:ext>
                </a:extLst>
              </p:cNvPr>
              <p:cNvGrpSpPr/>
              <p:nvPr/>
            </p:nvGrpSpPr>
            <p:grpSpPr>
              <a:xfrm>
                <a:off x="3300298" y="1348522"/>
                <a:ext cx="645608" cy="1260000"/>
                <a:chOff x="3885440" y="1483950"/>
                <a:chExt cx="645608" cy="1260000"/>
              </a:xfrm>
            </p:grpSpPr>
            <p:pic>
              <p:nvPicPr>
                <p:cNvPr id="8" name="Image 7" descr="Une image contenant bouteille, texte, conception&#10;&#10;Description générée automatiquement">
                  <a:extLst>
                    <a:ext uri="{FF2B5EF4-FFF2-40B4-BE49-F238E27FC236}">
                      <a16:creationId xmlns:a16="http://schemas.microsoft.com/office/drawing/2014/main" id="{1603E9B4-B392-9BCF-F81C-97B8447C9EC6}"/>
                    </a:ext>
                  </a:extLst>
                </p:cNvPr>
                <p:cNvPicPr>
                  <a:picLocks noChangeAspect="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r="59502"/>
                <a:stretch/>
              </p:blipFill>
              <p:spPr>
                <a:xfrm>
                  <a:off x="3913578" y="1483950"/>
                  <a:ext cx="617470" cy="1260000"/>
                </a:xfrm>
                <a:prstGeom prst="rect">
                  <a:avLst/>
                </a:prstGeom>
              </p:spPr>
            </p:pic>
            <p:sp>
              <p:nvSpPr>
                <p:cNvPr id="94" name="ZoneTexte 93">
                  <a:extLst>
                    <a:ext uri="{FF2B5EF4-FFF2-40B4-BE49-F238E27FC236}">
                      <a16:creationId xmlns:a16="http://schemas.microsoft.com/office/drawing/2014/main" id="{109707FF-84E0-F92A-D117-54555EE2CF9C}"/>
                    </a:ext>
                  </a:extLst>
                </p:cNvPr>
                <p:cNvSpPr txBox="1"/>
                <p:nvPr/>
              </p:nvSpPr>
              <p:spPr>
                <a:xfrm>
                  <a:off x="3885440" y="1888660"/>
                  <a:ext cx="336873" cy="225290"/>
                </a:xfrm>
                <a:prstGeom prst="rect">
                  <a:avLst/>
                </a:prstGeom>
                <a:noFill/>
              </p:spPr>
              <p:txBody>
                <a:bodyPr wrap="square" lIns="0" tIns="0" rIns="0" bIns="0" rtlCol="0" anchor="ctr">
                  <a:noAutofit/>
                </a:bodyPr>
                <a:lstStyle/>
                <a:p>
                  <a:pPr algn="ctr"/>
                  <a:r>
                    <a:rPr lang="fr-FR" sz="675" b="1" dirty="0">
                      <a:solidFill>
                        <a:srgbClr val="C00000"/>
                      </a:solidFill>
                    </a:rPr>
                    <a:t>II</a:t>
                  </a:r>
                </a:p>
              </p:txBody>
            </p:sp>
            <p:sp>
              <p:nvSpPr>
                <p:cNvPr id="152" name="ZoneTexte 151">
                  <a:extLst>
                    <a:ext uri="{FF2B5EF4-FFF2-40B4-BE49-F238E27FC236}">
                      <a16:creationId xmlns:a16="http://schemas.microsoft.com/office/drawing/2014/main" id="{87FC116C-21C2-75AF-91DE-1AB53EEABECB}"/>
                    </a:ext>
                  </a:extLst>
                </p:cNvPr>
                <p:cNvSpPr txBox="1"/>
                <p:nvPr/>
              </p:nvSpPr>
              <p:spPr>
                <a:xfrm>
                  <a:off x="4191466" y="1891267"/>
                  <a:ext cx="336873" cy="225290"/>
                </a:xfrm>
                <a:prstGeom prst="rect">
                  <a:avLst/>
                </a:prstGeom>
                <a:noFill/>
              </p:spPr>
              <p:txBody>
                <a:bodyPr wrap="square" lIns="0" tIns="0" rIns="0" bIns="0" rtlCol="0" anchor="ctr">
                  <a:noAutofit/>
                </a:bodyPr>
                <a:lstStyle/>
                <a:p>
                  <a:pPr algn="ctr"/>
                  <a:r>
                    <a:rPr lang="fr-FR" sz="675" b="1" dirty="0"/>
                    <a:t>5</a:t>
                  </a:r>
                </a:p>
              </p:txBody>
            </p:sp>
            <p:sp>
              <p:nvSpPr>
                <p:cNvPr id="115" name="Rectangle 114">
                  <a:extLst>
                    <a:ext uri="{FF2B5EF4-FFF2-40B4-BE49-F238E27FC236}">
                      <a16:creationId xmlns:a16="http://schemas.microsoft.com/office/drawing/2014/main" id="{4F33CC4F-708E-A18A-54D7-42D0884A1023}"/>
                    </a:ext>
                  </a:extLst>
                </p:cNvPr>
                <p:cNvSpPr/>
                <p:nvPr/>
              </p:nvSpPr>
              <p:spPr>
                <a:xfrm>
                  <a:off x="4265632" y="2517728"/>
                  <a:ext cx="195793" cy="143387"/>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sp>
            <p:nvSpPr>
              <p:cNvPr id="278" name="ZoneTexte 277">
                <a:extLst>
                  <a:ext uri="{FF2B5EF4-FFF2-40B4-BE49-F238E27FC236}">
                    <a16:creationId xmlns:a16="http://schemas.microsoft.com/office/drawing/2014/main" id="{49B8105E-8707-72B8-D86E-1909D5B1C4A1}"/>
                  </a:ext>
                </a:extLst>
              </p:cNvPr>
              <p:cNvSpPr txBox="1"/>
              <p:nvPr/>
            </p:nvSpPr>
            <p:spPr>
              <a:xfrm>
                <a:off x="4002231" y="1377577"/>
                <a:ext cx="1054714" cy="400109"/>
              </a:xfrm>
              <a:prstGeom prst="rect">
                <a:avLst/>
              </a:prstGeom>
              <a:noFill/>
            </p:spPr>
            <p:txBody>
              <a:bodyPr wrap="square">
                <a:spAutoFit/>
              </a:bodyPr>
              <a:lstStyle/>
              <a:p>
                <a:r>
                  <a:rPr lang="fr-FR" sz="675" dirty="0">
                    <a:solidFill>
                      <a:schemeClr val="accent5">
                        <a:lumMod val="50000"/>
                      </a:schemeClr>
                    </a:solidFill>
                    <a:latin typeface="+mj-lt"/>
                    <a:cs typeface="Arial" pitchFamily="34" charset="0"/>
                  </a:rPr>
                  <a:t>800 m² max </a:t>
                </a:r>
              </a:p>
              <a:p>
                <a:r>
                  <a:rPr lang="fr-FR" sz="675" dirty="0">
                    <a:solidFill>
                      <a:schemeClr val="accent5">
                        <a:lumMod val="50000"/>
                      </a:schemeClr>
                    </a:solidFill>
                    <a:latin typeface="+mj-lt"/>
                    <a:cs typeface="Arial" pitchFamily="34" charset="0"/>
                  </a:rPr>
                  <a:t>par détecteur</a:t>
                </a:r>
              </a:p>
            </p:txBody>
          </p:sp>
        </p:grpSp>
      </p:grpSp>
      <p:sp>
        <p:nvSpPr>
          <p:cNvPr id="12" name="Rectangle 11">
            <a:extLst>
              <a:ext uri="{FF2B5EF4-FFF2-40B4-BE49-F238E27FC236}">
                <a16:creationId xmlns:a16="http://schemas.microsoft.com/office/drawing/2014/main" id="{5B7F036E-2585-8EE9-C5C3-A9493291124D}"/>
              </a:ext>
            </a:extLst>
          </p:cNvPr>
          <p:cNvSpPr/>
          <p:nvPr/>
        </p:nvSpPr>
        <p:spPr>
          <a:xfrm>
            <a:off x="123456" y="401530"/>
            <a:ext cx="7544888" cy="416011"/>
          </a:xfrm>
          <a:prstGeom prst="rect">
            <a:avLst/>
          </a:prstGeom>
          <a:noFill/>
        </p:spPr>
        <p:txBody>
          <a:bodyPr wrap="square"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600" b="1" i="0" u="none" strike="noStrike" kern="1200" spc="0" baseline="0" noProof="0" dirty="0">
                <a:ln>
                  <a:noFill/>
                </a:ln>
                <a:solidFill>
                  <a:schemeClr val="tx2">
                    <a:lumMod val="60000"/>
                    <a:lumOff val="40000"/>
                  </a:schemeClr>
                </a:solidFill>
                <a:effectLst/>
                <a:uLnTx/>
                <a:uFillTx/>
                <a:latin typeface="Arial" panose="020B0604020202020204"/>
                <a:ea typeface="+mj-ea"/>
                <a:cs typeface="+mj-cs"/>
              </a:rPr>
              <a:t>Détection par aspiration MODULASER</a:t>
            </a:r>
            <a:r>
              <a:rPr kumimoji="0" lang="fr-FR" sz="1600" b="1" i="0" u="none" strike="noStrike" kern="1200" spc="0" baseline="30000" noProof="0" dirty="0">
                <a:ln>
                  <a:noFill/>
                </a:ln>
                <a:solidFill>
                  <a:schemeClr val="tx2">
                    <a:lumMod val="60000"/>
                    <a:lumOff val="40000"/>
                  </a:schemeClr>
                </a:solidFill>
                <a:effectLst/>
                <a:uLnTx/>
                <a:uFillTx/>
                <a:latin typeface="Arial" panose="020B0604020202020204"/>
                <a:ea typeface="+mj-ea"/>
                <a:cs typeface="+mj-cs"/>
              </a:rPr>
              <a:t>®</a:t>
            </a:r>
            <a:r>
              <a:rPr kumimoji="0" lang="fr-FR" sz="1600" b="1" i="0" u="none" strike="noStrike" kern="1200" spc="0" noProof="0" dirty="0">
                <a:ln>
                  <a:noFill/>
                </a:ln>
                <a:solidFill>
                  <a:schemeClr val="tx2">
                    <a:lumMod val="60000"/>
                    <a:lumOff val="40000"/>
                  </a:schemeClr>
                </a:solidFill>
                <a:effectLst/>
                <a:uLnTx/>
                <a:uFillTx/>
                <a:latin typeface="Arial" panose="020B0604020202020204"/>
                <a:ea typeface="+mj-ea"/>
                <a:cs typeface="+mj-cs"/>
              </a:rPr>
              <a:t> - une </a:t>
            </a:r>
            <a:r>
              <a:rPr lang="fr-FR" sz="1600" b="1" dirty="0">
                <a:solidFill>
                  <a:schemeClr val="tx2">
                    <a:lumMod val="60000"/>
                    <a:lumOff val="40000"/>
                  </a:schemeClr>
                </a:solidFill>
                <a:latin typeface="Arial" panose="020B0604020202020204"/>
              </a:rPr>
              <a:t>conception ingénieuse</a:t>
            </a:r>
          </a:p>
        </p:txBody>
      </p:sp>
    </p:spTree>
    <p:extLst>
      <p:ext uri="{BB962C8B-B14F-4D97-AF65-F5344CB8AC3E}">
        <p14:creationId xmlns:p14="http://schemas.microsoft.com/office/powerpoint/2010/main" val="334906872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38"/>
                                        </p:tgtEl>
                                        <p:attrNameLst>
                                          <p:attrName>style.visibility</p:attrName>
                                        </p:attrNameLst>
                                      </p:cBhvr>
                                      <p:to>
                                        <p:strVal val="visible"/>
                                      </p:to>
                                    </p:set>
                                    <p:animEffect transition="in" filter="fade">
                                      <p:cBhvr>
                                        <p:cTn id="7" dur="500"/>
                                        <p:tgtEl>
                                          <p:spTgt spid="23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fade">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29"/>
                                        </p:tgtEl>
                                        <p:attrNameLst>
                                          <p:attrName>style.visibility</p:attrName>
                                        </p:attrNameLst>
                                      </p:cBhvr>
                                      <p:to>
                                        <p:strVal val="visible"/>
                                      </p:to>
                                    </p:set>
                                    <p:animEffect transition="in" filter="fade">
                                      <p:cBhvr>
                                        <p:cTn id="17" dur="500"/>
                                        <p:tgtEl>
                                          <p:spTgt spid="22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36"/>
                                        </p:tgtEl>
                                        <p:attrNameLst>
                                          <p:attrName>style.visibility</p:attrName>
                                        </p:attrNameLst>
                                      </p:cBhvr>
                                      <p:to>
                                        <p:strVal val="visible"/>
                                      </p:to>
                                    </p:set>
                                    <p:animEffect transition="in" filter="fade">
                                      <p:cBhvr>
                                        <p:cTn id="22" dur="500"/>
                                        <p:tgtEl>
                                          <p:spTgt spid="2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Modèle réduit, Conception urbaine, maison, bâtiment&#10;&#10;Description générée automatiquement">
            <a:extLst>
              <a:ext uri="{FF2B5EF4-FFF2-40B4-BE49-F238E27FC236}">
                <a16:creationId xmlns:a16="http://schemas.microsoft.com/office/drawing/2014/main" id="{41C17CF7-0624-29F9-692A-9DAAC7E0B2EA}"/>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52830" y="2451061"/>
            <a:ext cx="1228335" cy="1336470"/>
          </a:xfrm>
          <a:prstGeom prst="rect">
            <a:avLst/>
          </a:prstGeom>
          <a:effectLst>
            <a:softEdge rad="127000"/>
          </a:effectLst>
        </p:spPr>
      </p:pic>
      <p:sp>
        <p:nvSpPr>
          <p:cNvPr id="8" name="Rectangle: Rounded Corners 37">
            <a:extLst>
              <a:ext uri="{FF2B5EF4-FFF2-40B4-BE49-F238E27FC236}">
                <a16:creationId xmlns:a16="http://schemas.microsoft.com/office/drawing/2014/main" id="{9A7C7C58-428F-CBD1-3AC5-4AAAB10F4784}"/>
              </a:ext>
            </a:extLst>
          </p:cNvPr>
          <p:cNvSpPr/>
          <p:nvPr/>
        </p:nvSpPr>
        <p:spPr>
          <a:xfrm>
            <a:off x="157939" y="1143872"/>
            <a:ext cx="6109955" cy="3457367"/>
          </a:xfrm>
          <a:prstGeom prst="roundRect">
            <a:avLst>
              <a:gd name="adj" fmla="val 775"/>
            </a:avLst>
          </a:prstGeom>
          <a:solidFill>
            <a:srgbClr val="F5EDE7">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1250" tIns="337500" rtlCol="0" anchor="t"/>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spcAft>
                <a:spcPts val="844"/>
              </a:spcAft>
              <a:buClr>
                <a:schemeClr val="accent2"/>
              </a:buClr>
            </a:pPr>
            <a:endParaRPr lang="en-US" sz="938">
              <a:latin typeface="Arial Nova Light" panose="020B0304020202020204" pitchFamily="34" charset="0"/>
            </a:endParaRPr>
          </a:p>
        </p:txBody>
      </p:sp>
      <p:sp>
        <p:nvSpPr>
          <p:cNvPr id="3" name="TextBox 5">
            <a:extLst>
              <a:ext uri="{FF2B5EF4-FFF2-40B4-BE49-F238E27FC236}">
                <a16:creationId xmlns:a16="http://schemas.microsoft.com/office/drawing/2014/main" id="{97B5E7B6-5858-FBEC-3C00-861AA5C86176}"/>
              </a:ext>
            </a:extLst>
          </p:cNvPr>
          <p:cNvSpPr txBox="1"/>
          <p:nvPr/>
        </p:nvSpPr>
        <p:spPr>
          <a:xfrm>
            <a:off x="237933" y="1851670"/>
            <a:ext cx="3109931" cy="2622898"/>
          </a:xfrm>
          <a:prstGeom prst="rect">
            <a:avLst/>
          </a:prstGeom>
          <a:noFill/>
        </p:spPr>
        <p:txBody>
          <a:bodyPr wrap="square">
            <a:spAutoFit/>
          </a:bodyPr>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marL="160529" indent="-160735">
              <a:lnSpc>
                <a:spcPct val="120000"/>
              </a:lnSpc>
              <a:buClr>
                <a:srgbClr val="163B8A"/>
              </a:buClr>
              <a:buSzPct val="130000"/>
              <a:buFont typeface="Wingdings" panose="05000000000000000000" pitchFamily="2" charset="2"/>
              <a:buChar char="§"/>
            </a:pPr>
            <a:r>
              <a:rPr lang="fr-FR" sz="1050" dirty="0">
                <a:solidFill>
                  <a:schemeClr val="tx2"/>
                </a:solidFill>
                <a:latin typeface="+mj-lt"/>
              </a:rPr>
              <a:t>Concept de dock ; </a:t>
            </a:r>
          </a:p>
          <a:p>
            <a:pPr marL="160529" indent="-160735">
              <a:lnSpc>
                <a:spcPct val="120000"/>
              </a:lnSpc>
              <a:buClr>
                <a:srgbClr val="163B8A"/>
              </a:buClr>
              <a:buSzPct val="130000"/>
              <a:buFont typeface="Wingdings" panose="05000000000000000000" pitchFamily="2" charset="2"/>
              <a:buChar char="§"/>
            </a:pPr>
            <a:endParaRPr lang="fr-FR" sz="400" dirty="0">
              <a:solidFill>
                <a:schemeClr val="tx2"/>
              </a:solidFill>
              <a:latin typeface="+mj-lt"/>
            </a:endParaRPr>
          </a:p>
          <a:p>
            <a:pPr marL="160529" indent="-160735">
              <a:lnSpc>
                <a:spcPct val="120000"/>
              </a:lnSpc>
              <a:buClr>
                <a:srgbClr val="163B8A"/>
              </a:buClr>
              <a:buSzPct val="130000"/>
              <a:buFont typeface="Wingdings" panose="05000000000000000000" pitchFamily="2" charset="2"/>
              <a:buChar char="§"/>
            </a:pPr>
            <a:r>
              <a:rPr lang="fr-FR" sz="1050" dirty="0">
                <a:solidFill>
                  <a:schemeClr val="tx2"/>
                </a:solidFill>
                <a:latin typeface="+mj-lt"/>
              </a:rPr>
              <a:t>Pré perçage de la station d’accueil ;</a:t>
            </a:r>
          </a:p>
          <a:p>
            <a:pPr marL="160529" indent="-160735">
              <a:lnSpc>
                <a:spcPct val="120000"/>
              </a:lnSpc>
              <a:buClr>
                <a:srgbClr val="163B8A"/>
              </a:buClr>
              <a:buSzPct val="130000"/>
              <a:buFont typeface="Wingdings" panose="05000000000000000000" pitchFamily="2" charset="2"/>
              <a:buChar char="§"/>
            </a:pPr>
            <a:endParaRPr lang="fr-FR" sz="400" dirty="0">
              <a:solidFill>
                <a:schemeClr val="tx2"/>
              </a:solidFill>
              <a:latin typeface="+mj-lt"/>
            </a:endParaRPr>
          </a:p>
          <a:p>
            <a:pPr marL="160529" indent="-160735">
              <a:lnSpc>
                <a:spcPct val="120000"/>
              </a:lnSpc>
              <a:buClr>
                <a:srgbClr val="163B8A"/>
              </a:buClr>
              <a:buSzPct val="130000"/>
              <a:buFont typeface="Wingdings" panose="05000000000000000000" pitchFamily="2" charset="2"/>
              <a:buChar char="§"/>
            </a:pPr>
            <a:r>
              <a:rPr lang="fr-FR" sz="1050" dirty="0">
                <a:solidFill>
                  <a:schemeClr val="tx2"/>
                </a:solidFill>
                <a:latin typeface="+mj-lt"/>
              </a:rPr>
              <a:t>Entrée des réseaux d’aspiration par le haut ou le bas avec module de détection rotatif à 180 °</a:t>
            </a:r>
          </a:p>
          <a:p>
            <a:pPr marL="160529" indent="-160735">
              <a:lnSpc>
                <a:spcPct val="120000"/>
              </a:lnSpc>
              <a:buClr>
                <a:srgbClr val="163B8A"/>
              </a:buClr>
              <a:buSzPct val="130000"/>
              <a:buFont typeface="Wingdings" panose="05000000000000000000" pitchFamily="2" charset="2"/>
              <a:buChar char="§"/>
            </a:pPr>
            <a:endParaRPr lang="fr-FR" sz="400" dirty="0">
              <a:solidFill>
                <a:schemeClr val="tx2"/>
              </a:solidFill>
              <a:latin typeface="+mj-lt"/>
            </a:endParaRPr>
          </a:p>
          <a:p>
            <a:pPr marL="160529" indent="-160735">
              <a:lnSpc>
                <a:spcPct val="120000"/>
              </a:lnSpc>
              <a:buClr>
                <a:srgbClr val="163B8A"/>
              </a:buClr>
              <a:buSzPct val="130000"/>
              <a:buFont typeface="Wingdings" panose="05000000000000000000" pitchFamily="2" charset="2"/>
              <a:buChar char="§"/>
            </a:pPr>
            <a:r>
              <a:rPr lang="fr-FR" sz="1050" dirty="0">
                <a:solidFill>
                  <a:schemeClr val="tx2"/>
                </a:solidFill>
                <a:latin typeface="+mj-lt"/>
              </a:rPr>
              <a:t>Adaptateurs de tuyaux à réparation rapide ;</a:t>
            </a:r>
          </a:p>
          <a:p>
            <a:pPr>
              <a:lnSpc>
                <a:spcPct val="120000"/>
              </a:lnSpc>
              <a:buClr>
                <a:srgbClr val="163B8A"/>
              </a:buClr>
              <a:buSzPct val="130000"/>
            </a:pPr>
            <a:endParaRPr lang="fr-FR" sz="1050" dirty="0">
              <a:solidFill>
                <a:schemeClr val="tx2"/>
              </a:solidFill>
              <a:latin typeface="+mj-lt"/>
            </a:endParaRPr>
          </a:p>
          <a:p>
            <a:pPr marL="160529" indent="-160735">
              <a:lnSpc>
                <a:spcPct val="120000"/>
              </a:lnSpc>
              <a:buClr>
                <a:srgbClr val="163B8A"/>
              </a:buClr>
              <a:buSzPct val="130000"/>
              <a:buFont typeface="Wingdings" panose="05000000000000000000" pitchFamily="2" charset="2"/>
              <a:buChar char="§"/>
            </a:pPr>
            <a:r>
              <a:rPr lang="fr-FR" sz="1050" dirty="0">
                <a:solidFill>
                  <a:schemeClr val="tx2"/>
                </a:solidFill>
                <a:latin typeface="+mj-lt"/>
              </a:rPr>
              <a:t>Fonctionnement indépendant des canaux :</a:t>
            </a:r>
          </a:p>
          <a:p>
            <a:pPr marL="428625" lvl="1" indent="-214313">
              <a:lnSpc>
                <a:spcPct val="120000"/>
              </a:lnSpc>
              <a:buClr>
                <a:srgbClr val="163B8A"/>
              </a:buClr>
              <a:buSzPct val="130000"/>
              <a:buFont typeface="Arial" panose="020B0604020202020204" pitchFamily="34" charset="0"/>
              <a:buChar char="•"/>
            </a:pPr>
            <a:r>
              <a:rPr lang="fr-FR" sz="1050" dirty="0">
                <a:solidFill>
                  <a:schemeClr val="tx2"/>
                </a:solidFill>
                <a:latin typeface="+mj-lt"/>
              </a:rPr>
              <a:t>ventilateur,</a:t>
            </a:r>
          </a:p>
          <a:p>
            <a:pPr marL="428625" lvl="1" indent="-214313">
              <a:lnSpc>
                <a:spcPct val="120000"/>
              </a:lnSpc>
              <a:buClr>
                <a:srgbClr val="163B8A"/>
              </a:buClr>
              <a:buSzPct val="130000"/>
              <a:buFont typeface="Arial" panose="020B0604020202020204" pitchFamily="34" charset="0"/>
              <a:buChar char="•"/>
            </a:pPr>
            <a:r>
              <a:rPr lang="fr-FR" sz="1050" dirty="0">
                <a:solidFill>
                  <a:schemeClr val="tx2"/>
                </a:solidFill>
                <a:latin typeface="+mj-lt"/>
              </a:rPr>
              <a:t>laser, </a:t>
            </a:r>
          </a:p>
          <a:p>
            <a:pPr marL="428625" lvl="1" indent="-214313">
              <a:lnSpc>
                <a:spcPct val="120000"/>
              </a:lnSpc>
              <a:buClr>
                <a:srgbClr val="163B8A"/>
              </a:buClr>
              <a:buSzPct val="130000"/>
              <a:buFont typeface="Arial" panose="020B0604020202020204" pitchFamily="34" charset="0"/>
              <a:buChar char="•"/>
            </a:pPr>
            <a:r>
              <a:rPr lang="fr-FR" sz="1050" dirty="0">
                <a:solidFill>
                  <a:schemeClr val="tx2"/>
                </a:solidFill>
                <a:latin typeface="+mj-lt"/>
              </a:rPr>
              <a:t>journal de données, </a:t>
            </a:r>
          </a:p>
          <a:p>
            <a:pPr marL="428625" lvl="1" indent="-214313">
              <a:lnSpc>
                <a:spcPct val="120000"/>
              </a:lnSpc>
              <a:buClr>
                <a:srgbClr val="163B8A"/>
              </a:buClr>
              <a:buSzPct val="130000"/>
              <a:buFont typeface="Arial" panose="020B0604020202020204" pitchFamily="34" charset="0"/>
              <a:buChar char="•"/>
            </a:pPr>
            <a:r>
              <a:rPr lang="fr-FR" sz="1050" dirty="0">
                <a:solidFill>
                  <a:schemeClr val="tx2"/>
                </a:solidFill>
                <a:latin typeface="+mj-lt"/>
              </a:rPr>
              <a:t>journal des événements </a:t>
            </a:r>
          </a:p>
          <a:p>
            <a:pPr marL="428625" lvl="1" indent="-214313">
              <a:lnSpc>
                <a:spcPct val="120000"/>
              </a:lnSpc>
              <a:buClr>
                <a:srgbClr val="163B8A"/>
              </a:buClr>
              <a:buSzPct val="130000"/>
              <a:buFont typeface="Arial" panose="020B0604020202020204" pitchFamily="34" charset="0"/>
              <a:buChar char="•"/>
            </a:pPr>
            <a:r>
              <a:rPr lang="fr-FR" sz="1050" dirty="0">
                <a:solidFill>
                  <a:schemeClr val="tx2"/>
                </a:solidFill>
                <a:latin typeface="+mj-lt"/>
              </a:rPr>
              <a:t>entrées/sorties , ….</a:t>
            </a:r>
            <a:endParaRPr lang="en-US" sz="1050" dirty="0">
              <a:solidFill>
                <a:schemeClr val="tx2"/>
              </a:solidFill>
              <a:latin typeface="+mj-lt"/>
            </a:endParaRPr>
          </a:p>
        </p:txBody>
      </p:sp>
      <p:pic>
        <p:nvPicPr>
          <p:cNvPr id="12" name="Image 11" descr="Une image contenant maison, Conception urbaine, Modèle réduit, bâtiment&#10;&#10;Description générée automatiquement">
            <a:extLst>
              <a:ext uri="{FF2B5EF4-FFF2-40B4-BE49-F238E27FC236}">
                <a16:creationId xmlns:a16="http://schemas.microsoft.com/office/drawing/2014/main" id="{78DDB18C-08FE-9E99-131D-DFC6FB0A0842}"/>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21577" t="15171" r="24294" b="38397"/>
          <a:stretch/>
        </p:blipFill>
        <p:spPr>
          <a:xfrm>
            <a:off x="5739856" y="2904107"/>
            <a:ext cx="2835382" cy="1840386"/>
          </a:xfrm>
          <a:prstGeom prst="rect">
            <a:avLst/>
          </a:prstGeom>
          <a:effectLst>
            <a:softEdge rad="317500"/>
          </a:effectLst>
        </p:spPr>
      </p:pic>
      <p:pic>
        <p:nvPicPr>
          <p:cNvPr id="13" name="Image 12" descr="Une image contenant Modèle réduit, maison, Conception urbaine&#10;&#10;Description générée automatiquement">
            <a:extLst>
              <a:ext uri="{FF2B5EF4-FFF2-40B4-BE49-F238E27FC236}">
                <a16:creationId xmlns:a16="http://schemas.microsoft.com/office/drawing/2014/main" id="{7E953749-DBCC-71FD-7119-01540A5E49FD}"/>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23800" r="29622" b="43327"/>
          <a:stretch/>
        </p:blipFill>
        <p:spPr>
          <a:xfrm>
            <a:off x="4717090" y="1328395"/>
            <a:ext cx="1703324" cy="1457668"/>
          </a:xfrm>
          <a:prstGeom prst="rect">
            <a:avLst/>
          </a:prstGeom>
          <a:effectLst>
            <a:softEdge rad="317500"/>
          </a:effectLst>
        </p:spPr>
      </p:pic>
      <p:sp>
        <p:nvSpPr>
          <p:cNvPr id="2" name="Rectangle: Rounded Corners 36">
            <a:extLst>
              <a:ext uri="{FF2B5EF4-FFF2-40B4-BE49-F238E27FC236}">
                <a16:creationId xmlns:a16="http://schemas.microsoft.com/office/drawing/2014/main" id="{5FFDB8A5-B1F7-7639-5919-A223EFC7D004}"/>
              </a:ext>
            </a:extLst>
          </p:cNvPr>
          <p:cNvSpPr/>
          <p:nvPr/>
        </p:nvSpPr>
        <p:spPr>
          <a:xfrm>
            <a:off x="5053642" y="1143871"/>
            <a:ext cx="3802873" cy="3711593"/>
          </a:xfrm>
          <a:prstGeom prst="roundRect">
            <a:avLst>
              <a:gd name="adj" fmla="val 775"/>
            </a:avLst>
          </a:prstGeom>
          <a:solidFill>
            <a:schemeClr val="accent1">
              <a:lumMod val="20000"/>
              <a:lumOff val="8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1250" tIns="337500" rtlCol="0" anchor="t"/>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spcAft>
                <a:spcPts val="844"/>
              </a:spcAft>
              <a:buClr>
                <a:schemeClr val="accent2"/>
              </a:buClr>
            </a:pPr>
            <a:endParaRPr lang="en-US" sz="938">
              <a:latin typeface="Arial Nova Light" panose="020B0304020202020204" pitchFamily="34" charset="0"/>
            </a:endParaRPr>
          </a:p>
        </p:txBody>
      </p:sp>
      <p:sp>
        <p:nvSpPr>
          <p:cNvPr id="6" name="Titre 5">
            <a:extLst>
              <a:ext uri="{FF2B5EF4-FFF2-40B4-BE49-F238E27FC236}">
                <a16:creationId xmlns:a16="http://schemas.microsoft.com/office/drawing/2014/main" id="{34122594-385C-9CD2-D6A0-44F15CCD33C2}"/>
              </a:ext>
            </a:extLst>
          </p:cNvPr>
          <p:cNvSpPr>
            <a:spLocks noGrp="1"/>
          </p:cNvSpPr>
          <p:nvPr>
            <p:ph type="title"/>
          </p:nvPr>
        </p:nvSpPr>
        <p:spPr/>
        <p:txBody>
          <a:bodyPr/>
          <a:lstStyle/>
          <a:p>
            <a:r>
              <a:rPr lang="fr-FR" dirty="0"/>
              <a:t>Détection automatique d’incendie</a:t>
            </a:r>
          </a:p>
        </p:txBody>
      </p:sp>
      <p:sp>
        <p:nvSpPr>
          <p:cNvPr id="4" name="Slide Number Placeholder 3">
            <a:extLst>
              <a:ext uri="{FF2B5EF4-FFF2-40B4-BE49-F238E27FC236}">
                <a16:creationId xmlns:a16="http://schemas.microsoft.com/office/drawing/2014/main" id="{7A23F50D-6EB5-9A47-9A3B-2E3C5834FB92}"/>
              </a:ext>
            </a:extLst>
          </p:cNvPr>
          <p:cNvSpPr>
            <a:spLocks noGrp="1"/>
          </p:cNvSpPr>
          <p:nvPr>
            <p:ph type="sldNum" sz="quarter" idx="4"/>
          </p:nvPr>
        </p:nvSpPr>
        <p:spPr/>
        <p:txBody>
          <a:bodyPr/>
          <a:lstStyle/>
          <a:p>
            <a:fld id="{BE375096-6367-4A46-9B35-1C341654C780}" type="slidenum">
              <a:rPr lang="en-US" smtClean="0"/>
              <a:pPr/>
              <a:t>75</a:t>
            </a:fld>
            <a:endParaRPr lang="en-US"/>
          </a:p>
        </p:txBody>
      </p:sp>
      <p:pic>
        <p:nvPicPr>
          <p:cNvPr id="5" name="ModuLaser -Pipe adaptor applicationSD.MP4">
            <a:hlinkClick r:id="" action="ppaction://media"/>
            <a:extLst>
              <a:ext uri="{FF2B5EF4-FFF2-40B4-BE49-F238E27FC236}">
                <a16:creationId xmlns:a16="http://schemas.microsoft.com/office/drawing/2014/main" id="{64FD2280-30CF-1F7C-F605-4414C3BF6F5C}"/>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5226021" y="2150308"/>
            <a:ext cx="3522443" cy="1987584"/>
          </a:xfrm>
          <a:prstGeom prst="rect">
            <a:avLst/>
          </a:prstGeom>
        </p:spPr>
      </p:pic>
      <p:sp>
        <p:nvSpPr>
          <p:cNvPr id="9" name="Rectangle: Rounded Corners 36">
            <a:extLst>
              <a:ext uri="{FF2B5EF4-FFF2-40B4-BE49-F238E27FC236}">
                <a16:creationId xmlns:a16="http://schemas.microsoft.com/office/drawing/2014/main" id="{DF61E6B4-8D3D-6CA9-7B98-E4D638A4E491}"/>
              </a:ext>
            </a:extLst>
          </p:cNvPr>
          <p:cNvSpPr/>
          <p:nvPr/>
        </p:nvSpPr>
        <p:spPr>
          <a:xfrm>
            <a:off x="157938" y="4601237"/>
            <a:ext cx="4895703" cy="254228"/>
          </a:xfrm>
          <a:prstGeom prst="roundRect">
            <a:avLst>
              <a:gd name="adj" fmla="val 775"/>
            </a:avLst>
          </a:prstGeom>
          <a:solidFill>
            <a:schemeClr val="accent1">
              <a:lumMod val="20000"/>
              <a:lumOff val="8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1250" tIns="337500" rtlCol="0" anchor="t"/>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spcAft>
                <a:spcPts val="844"/>
              </a:spcAft>
              <a:buClr>
                <a:schemeClr val="accent2"/>
              </a:buClr>
            </a:pPr>
            <a:endParaRPr lang="en-US" sz="938">
              <a:latin typeface="Arial Nova Light" panose="020B0304020202020204" pitchFamily="34" charset="0"/>
            </a:endParaRPr>
          </a:p>
        </p:txBody>
      </p:sp>
      <p:sp>
        <p:nvSpPr>
          <p:cNvPr id="11" name="ZoneTexte 10">
            <a:extLst>
              <a:ext uri="{FF2B5EF4-FFF2-40B4-BE49-F238E27FC236}">
                <a16:creationId xmlns:a16="http://schemas.microsoft.com/office/drawing/2014/main" id="{4EF739E0-DE55-73A6-3E1F-54A9746A7879}"/>
              </a:ext>
            </a:extLst>
          </p:cNvPr>
          <p:cNvSpPr txBox="1"/>
          <p:nvPr/>
        </p:nvSpPr>
        <p:spPr>
          <a:xfrm>
            <a:off x="5226021" y="1684511"/>
            <a:ext cx="3300470" cy="375552"/>
          </a:xfrm>
          <a:prstGeom prst="rect">
            <a:avLst/>
          </a:prstGeom>
          <a:noFill/>
        </p:spPr>
        <p:txBody>
          <a:bodyPr wrap="square">
            <a:spAutoFit/>
          </a:bodyPr>
          <a:lstStyle/>
          <a:p>
            <a:pPr algn="ctr" defTabSz="1219139">
              <a:lnSpc>
                <a:spcPct val="150000"/>
              </a:lnSpc>
              <a:defRPr/>
            </a:pPr>
            <a:r>
              <a:rPr lang="fr-FR" sz="1400" b="1" dirty="0">
                <a:solidFill>
                  <a:schemeClr val="accent2">
                    <a:lumMod val="50000"/>
                  </a:schemeClr>
                </a:solidFill>
                <a:latin typeface="Arial"/>
              </a:rPr>
              <a:t>Installation facile : nappe – modules</a:t>
            </a:r>
          </a:p>
        </p:txBody>
      </p:sp>
      <p:sp>
        <p:nvSpPr>
          <p:cNvPr id="14" name="Rectangle 13">
            <a:extLst>
              <a:ext uri="{FF2B5EF4-FFF2-40B4-BE49-F238E27FC236}">
                <a16:creationId xmlns:a16="http://schemas.microsoft.com/office/drawing/2014/main" id="{C5B27F59-B70C-6503-C0C1-C8BC68C34989}"/>
              </a:ext>
            </a:extLst>
          </p:cNvPr>
          <p:cNvSpPr/>
          <p:nvPr/>
        </p:nvSpPr>
        <p:spPr>
          <a:xfrm>
            <a:off x="123456" y="401530"/>
            <a:ext cx="7544888" cy="416011"/>
          </a:xfrm>
          <a:prstGeom prst="rect">
            <a:avLst/>
          </a:prstGeom>
          <a:noFill/>
        </p:spPr>
        <p:txBody>
          <a:bodyPr wrap="square"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600" b="1" i="0" u="none" strike="noStrike" kern="1200" spc="0" baseline="0" noProof="0" dirty="0">
                <a:ln>
                  <a:noFill/>
                </a:ln>
                <a:solidFill>
                  <a:schemeClr val="tx2">
                    <a:lumMod val="60000"/>
                    <a:lumOff val="40000"/>
                  </a:schemeClr>
                </a:solidFill>
                <a:effectLst/>
                <a:uLnTx/>
                <a:uFillTx/>
                <a:latin typeface="Arial" panose="020B0604020202020204"/>
                <a:ea typeface="+mj-ea"/>
                <a:cs typeface="+mj-cs"/>
              </a:rPr>
              <a:t>Détection par aspiration MODULASER</a:t>
            </a:r>
            <a:r>
              <a:rPr kumimoji="0" lang="fr-FR" sz="1600" b="1" i="0" u="none" strike="noStrike" kern="1200" spc="0" baseline="30000" noProof="0" dirty="0">
                <a:ln>
                  <a:noFill/>
                </a:ln>
                <a:solidFill>
                  <a:schemeClr val="tx2">
                    <a:lumMod val="60000"/>
                    <a:lumOff val="40000"/>
                  </a:schemeClr>
                </a:solidFill>
                <a:effectLst/>
                <a:uLnTx/>
                <a:uFillTx/>
                <a:latin typeface="Arial" panose="020B0604020202020204"/>
                <a:ea typeface="+mj-ea"/>
                <a:cs typeface="+mj-cs"/>
              </a:rPr>
              <a:t>®</a:t>
            </a:r>
            <a:r>
              <a:rPr kumimoji="0" lang="fr-FR" sz="1600" b="1" i="0" u="none" strike="noStrike" kern="1200" spc="0" noProof="0" dirty="0">
                <a:ln>
                  <a:noFill/>
                </a:ln>
                <a:solidFill>
                  <a:schemeClr val="tx2">
                    <a:lumMod val="60000"/>
                    <a:lumOff val="40000"/>
                  </a:schemeClr>
                </a:solidFill>
                <a:effectLst/>
                <a:uLnTx/>
                <a:uFillTx/>
                <a:latin typeface="Arial" panose="020B0604020202020204"/>
                <a:ea typeface="+mj-ea"/>
                <a:cs typeface="+mj-cs"/>
              </a:rPr>
              <a:t> - une </a:t>
            </a:r>
            <a:r>
              <a:rPr lang="fr-FR" sz="1600" b="1" dirty="0">
                <a:solidFill>
                  <a:schemeClr val="tx2">
                    <a:lumMod val="60000"/>
                    <a:lumOff val="40000"/>
                  </a:schemeClr>
                </a:solidFill>
                <a:latin typeface="Arial" panose="020B0604020202020204"/>
              </a:rPr>
              <a:t>conception ingénieuse</a:t>
            </a:r>
          </a:p>
        </p:txBody>
      </p:sp>
      <p:sp>
        <p:nvSpPr>
          <p:cNvPr id="15" name="ZoneTexte 14">
            <a:extLst>
              <a:ext uri="{FF2B5EF4-FFF2-40B4-BE49-F238E27FC236}">
                <a16:creationId xmlns:a16="http://schemas.microsoft.com/office/drawing/2014/main" id="{62ED314F-2A9E-13CA-3C65-068428351860}"/>
              </a:ext>
            </a:extLst>
          </p:cNvPr>
          <p:cNvSpPr txBox="1"/>
          <p:nvPr/>
        </p:nvSpPr>
        <p:spPr>
          <a:xfrm>
            <a:off x="123457" y="1206063"/>
            <a:ext cx="8902950" cy="421972"/>
          </a:xfrm>
          <a:prstGeom prst="ellipse">
            <a:avLst/>
          </a:prstGeom>
          <a:solidFill>
            <a:schemeClr val="accent6">
              <a:lumMod val="20000"/>
              <a:lumOff val="80000"/>
            </a:schemeClr>
          </a:solidFill>
        </p:spPr>
        <p:txBody>
          <a:bodyPr wrap="square">
            <a:spAutoFit/>
          </a:bodyPr>
          <a:lstStyle/>
          <a:p>
            <a:pPr algn="ctr"/>
            <a:r>
              <a:rPr lang="fr-FR" sz="1350" b="1" dirty="0">
                <a:solidFill>
                  <a:srgbClr val="005FAB"/>
                </a:solidFill>
                <a:latin typeface="+mj-lt"/>
              </a:rPr>
              <a:t>La station d’accueil des modules de détection et d’affichage</a:t>
            </a:r>
          </a:p>
        </p:txBody>
      </p:sp>
      <p:grpSp>
        <p:nvGrpSpPr>
          <p:cNvPr id="18" name="Groupe 17">
            <a:extLst>
              <a:ext uri="{FF2B5EF4-FFF2-40B4-BE49-F238E27FC236}">
                <a16:creationId xmlns:a16="http://schemas.microsoft.com/office/drawing/2014/main" id="{BABB084B-231E-1969-8D44-E847FDD93337}"/>
              </a:ext>
            </a:extLst>
          </p:cNvPr>
          <p:cNvGrpSpPr>
            <a:grpSpLocks noChangeAspect="1"/>
          </p:cNvGrpSpPr>
          <p:nvPr/>
        </p:nvGrpSpPr>
        <p:grpSpPr>
          <a:xfrm>
            <a:off x="3241925" y="1757667"/>
            <a:ext cx="1331686" cy="2484000"/>
            <a:chOff x="3519109" y="1612270"/>
            <a:chExt cx="1697185" cy="3165760"/>
          </a:xfrm>
        </p:grpSpPr>
        <p:pic>
          <p:nvPicPr>
            <p:cNvPr id="7" name="Picture 2">
              <a:extLst>
                <a:ext uri="{FF2B5EF4-FFF2-40B4-BE49-F238E27FC236}">
                  <a16:creationId xmlns:a16="http://schemas.microsoft.com/office/drawing/2014/main" id="{865D1E6A-EAB8-9788-B1E1-6AE8CA462514}"/>
                </a:ext>
              </a:extLst>
            </p:cNvPr>
            <p:cNvPicPr>
              <a:picLocks noChangeAspect="1" noChangeArrowheads="1"/>
            </p:cNvPicPr>
            <p:nvPr/>
          </p:nvPicPr>
          <p:blipFill>
            <a:blip r:embed="rId8" cstate="print"/>
            <a:srcRect/>
            <a:stretch>
              <a:fillRect/>
            </a:stretch>
          </p:blipFill>
          <p:spPr bwMode="auto">
            <a:xfrm>
              <a:off x="3519109" y="3454608"/>
              <a:ext cx="1697185" cy="1323422"/>
            </a:xfrm>
            <a:prstGeom prst="rect">
              <a:avLst/>
            </a:prstGeom>
            <a:noFill/>
            <a:ln w="9525">
              <a:noFill/>
              <a:miter lim="800000"/>
              <a:headEnd/>
              <a:tailEnd/>
            </a:ln>
          </p:spPr>
        </p:pic>
        <p:pic>
          <p:nvPicPr>
            <p:cNvPr id="16" name="Image 15" descr="Une image contenant cylindre, compteur, machine&#10;&#10;Description générée automatiquement">
              <a:extLst>
                <a:ext uri="{FF2B5EF4-FFF2-40B4-BE49-F238E27FC236}">
                  <a16:creationId xmlns:a16="http://schemas.microsoft.com/office/drawing/2014/main" id="{19804B5E-1604-E270-6772-88DB8BFD9DD4}"/>
                </a:ext>
              </a:extLst>
            </p:cNvPr>
            <p:cNvPicPr>
              <a:picLocks noChangeAspect="1"/>
            </p:cNvPicPr>
            <p:nvPr/>
          </p:nvPicPr>
          <p:blipFill>
            <a:blip r:embed="rId9" cstate="print">
              <a:clrChange>
                <a:clrFrom>
                  <a:srgbClr val="FDFDFD"/>
                </a:clrFrom>
                <a:clrTo>
                  <a:srgbClr val="FDFDFD">
                    <a:alpha val="0"/>
                  </a:srgbClr>
                </a:clrTo>
              </a:clrChange>
              <a:extLst>
                <a:ext uri="{28A0092B-C50C-407E-A947-70E740481C1C}">
                  <a14:useLocalDpi xmlns:a14="http://schemas.microsoft.com/office/drawing/2010/main" val="0"/>
                </a:ext>
              </a:extLst>
            </a:blip>
            <a:stretch>
              <a:fillRect/>
            </a:stretch>
          </p:blipFill>
          <p:spPr>
            <a:xfrm>
              <a:off x="3745145" y="1612270"/>
              <a:ext cx="1330897" cy="1374563"/>
            </a:xfrm>
            <a:prstGeom prst="rect">
              <a:avLst/>
            </a:prstGeom>
          </p:spPr>
        </p:pic>
        <p:sp>
          <p:nvSpPr>
            <p:cNvPr id="17" name="Flèche : chevron 16">
              <a:extLst>
                <a:ext uri="{FF2B5EF4-FFF2-40B4-BE49-F238E27FC236}">
                  <a16:creationId xmlns:a16="http://schemas.microsoft.com/office/drawing/2014/main" id="{8B4A6808-0A38-0619-9C79-6C5FB48E5053}"/>
                </a:ext>
              </a:extLst>
            </p:cNvPr>
            <p:cNvSpPr/>
            <p:nvPr/>
          </p:nvSpPr>
          <p:spPr>
            <a:xfrm rot="5400000">
              <a:off x="4185788" y="2883161"/>
              <a:ext cx="449609" cy="609204"/>
            </a:xfrm>
            <a:prstGeom prst="chevron">
              <a:avLst>
                <a:gd name="adj" fmla="val 64718"/>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grpSp>
    </p:spTree>
    <p:extLst>
      <p:ext uri="{BB962C8B-B14F-4D97-AF65-F5344CB8AC3E}">
        <p14:creationId xmlns:p14="http://schemas.microsoft.com/office/powerpoint/2010/main" val="13248397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100000">
                <p:cTn id="7" fill="hold" display="0">
                  <p:stCondLst>
                    <p:cond delay="indefinite"/>
                  </p:stCondLst>
                </p:cTn>
                <p:tgtEl>
                  <p:spTgt spid="5"/>
                </p:tgtEl>
              </p:cMediaNode>
            </p:video>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descr="Une image contenant Modèle réduit, Conception urbaine, maison, bâtiment&#10;&#10;Description générée automatiquement">
            <a:extLst>
              <a:ext uri="{FF2B5EF4-FFF2-40B4-BE49-F238E27FC236}">
                <a16:creationId xmlns:a16="http://schemas.microsoft.com/office/drawing/2014/main" id="{96EAB8D6-DE01-4EF3-6135-92C199F4A62E}"/>
              </a:ext>
            </a:extLst>
          </p:cNvPr>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668551" y="1423301"/>
            <a:ext cx="2785202" cy="3030395"/>
          </a:xfrm>
          <a:prstGeom prst="rect">
            <a:avLst/>
          </a:prstGeom>
          <a:effectLst>
            <a:softEdge rad="127000"/>
          </a:effectLst>
        </p:spPr>
      </p:pic>
      <p:sp>
        <p:nvSpPr>
          <p:cNvPr id="8" name="Rectangle: Rounded Corners 37">
            <a:extLst>
              <a:ext uri="{FF2B5EF4-FFF2-40B4-BE49-F238E27FC236}">
                <a16:creationId xmlns:a16="http://schemas.microsoft.com/office/drawing/2014/main" id="{88BB8465-CD95-2417-7840-8C0393539BC8}"/>
              </a:ext>
            </a:extLst>
          </p:cNvPr>
          <p:cNvSpPr/>
          <p:nvPr/>
        </p:nvSpPr>
        <p:spPr>
          <a:xfrm>
            <a:off x="105721" y="1020100"/>
            <a:ext cx="6750846" cy="1758251"/>
          </a:xfrm>
          <a:prstGeom prst="roundRect">
            <a:avLst>
              <a:gd name="adj" fmla="val 775"/>
            </a:avLst>
          </a:prstGeom>
          <a:solidFill>
            <a:srgbClr val="F5EDE7">
              <a:alpha val="7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1250" tIns="337500" rtlCol="0" anchor="t"/>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spcAft>
                <a:spcPts val="844"/>
              </a:spcAft>
              <a:buClr>
                <a:schemeClr val="accent2"/>
              </a:buClr>
            </a:pPr>
            <a:endParaRPr lang="en-US" sz="938">
              <a:latin typeface="Arial Nova Light" panose="020B0304020202020204" pitchFamily="34" charset="0"/>
            </a:endParaRPr>
          </a:p>
        </p:txBody>
      </p:sp>
      <p:sp>
        <p:nvSpPr>
          <p:cNvPr id="9" name="Rectangle: Rounded Corners 164">
            <a:extLst>
              <a:ext uri="{FF2B5EF4-FFF2-40B4-BE49-F238E27FC236}">
                <a16:creationId xmlns:a16="http://schemas.microsoft.com/office/drawing/2014/main" id="{AB6251A0-BD6C-8495-76B6-59CEE33BFE77}"/>
              </a:ext>
            </a:extLst>
          </p:cNvPr>
          <p:cNvSpPr/>
          <p:nvPr/>
        </p:nvSpPr>
        <p:spPr>
          <a:xfrm>
            <a:off x="105721" y="2777463"/>
            <a:ext cx="6750846" cy="1951700"/>
          </a:xfrm>
          <a:prstGeom prst="roundRect">
            <a:avLst>
              <a:gd name="adj" fmla="val 1420"/>
            </a:avLst>
          </a:prstGeom>
          <a:solidFill>
            <a:schemeClr val="accent1">
              <a:lumMod val="20000"/>
              <a:lumOff val="80000"/>
              <a:alpha val="7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1250" tIns="337500" rtlCol="0" anchor="t"/>
          <a:lstStyle>
            <a:defPPr>
              <a:defRPr lang="en-US"/>
            </a:defPPr>
            <a:lvl1pPr marL="0" algn="l" defTabSz="286024" rtl="0" eaLnBrk="1" latinLnBrk="0" hangingPunct="1">
              <a:defRPr sz="1126" kern="1200">
                <a:solidFill>
                  <a:schemeClr val="tx1"/>
                </a:solidFill>
                <a:latin typeface="+mn-lt"/>
                <a:ea typeface="+mn-ea"/>
                <a:cs typeface="+mn-cs"/>
              </a:defRPr>
            </a:lvl1pPr>
            <a:lvl2pPr marL="286024" algn="l" defTabSz="286024" rtl="0" eaLnBrk="1" latinLnBrk="0" hangingPunct="1">
              <a:defRPr sz="1126" kern="1200">
                <a:solidFill>
                  <a:schemeClr val="tx1"/>
                </a:solidFill>
                <a:latin typeface="+mn-lt"/>
                <a:ea typeface="+mn-ea"/>
                <a:cs typeface="+mn-cs"/>
              </a:defRPr>
            </a:lvl2pPr>
            <a:lvl3pPr marL="572049" algn="l" defTabSz="286024" rtl="0" eaLnBrk="1" latinLnBrk="0" hangingPunct="1">
              <a:defRPr sz="1126" kern="1200">
                <a:solidFill>
                  <a:schemeClr val="tx1"/>
                </a:solidFill>
                <a:latin typeface="+mn-lt"/>
                <a:ea typeface="+mn-ea"/>
                <a:cs typeface="+mn-cs"/>
              </a:defRPr>
            </a:lvl3pPr>
            <a:lvl4pPr marL="858073" algn="l" defTabSz="286024" rtl="0" eaLnBrk="1" latinLnBrk="0" hangingPunct="1">
              <a:defRPr sz="1126" kern="1200">
                <a:solidFill>
                  <a:schemeClr val="tx1"/>
                </a:solidFill>
                <a:latin typeface="+mn-lt"/>
                <a:ea typeface="+mn-ea"/>
                <a:cs typeface="+mn-cs"/>
              </a:defRPr>
            </a:lvl4pPr>
            <a:lvl5pPr marL="1144097" algn="l" defTabSz="286024" rtl="0" eaLnBrk="1" latinLnBrk="0" hangingPunct="1">
              <a:defRPr sz="1126" kern="1200">
                <a:solidFill>
                  <a:schemeClr val="tx1"/>
                </a:solidFill>
                <a:latin typeface="+mn-lt"/>
                <a:ea typeface="+mn-ea"/>
                <a:cs typeface="+mn-cs"/>
              </a:defRPr>
            </a:lvl5pPr>
            <a:lvl6pPr marL="1430122" algn="l" defTabSz="286024" rtl="0" eaLnBrk="1" latinLnBrk="0" hangingPunct="1">
              <a:defRPr sz="1126" kern="1200">
                <a:solidFill>
                  <a:schemeClr val="tx1"/>
                </a:solidFill>
                <a:latin typeface="+mn-lt"/>
                <a:ea typeface="+mn-ea"/>
                <a:cs typeface="+mn-cs"/>
              </a:defRPr>
            </a:lvl6pPr>
            <a:lvl7pPr marL="1716146" algn="l" defTabSz="286024" rtl="0" eaLnBrk="1" latinLnBrk="0" hangingPunct="1">
              <a:defRPr sz="1126" kern="1200">
                <a:solidFill>
                  <a:schemeClr val="tx1"/>
                </a:solidFill>
                <a:latin typeface="+mn-lt"/>
                <a:ea typeface="+mn-ea"/>
                <a:cs typeface="+mn-cs"/>
              </a:defRPr>
            </a:lvl7pPr>
            <a:lvl8pPr marL="2002170" algn="l" defTabSz="286024" rtl="0" eaLnBrk="1" latinLnBrk="0" hangingPunct="1">
              <a:defRPr sz="1126" kern="1200">
                <a:solidFill>
                  <a:schemeClr val="tx1"/>
                </a:solidFill>
                <a:latin typeface="+mn-lt"/>
                <a:ea typeface="+mn-ea"/>
                <a:cs typeface="+mn-cs"/>
              </a:defRPr>
            </a:lvl8pPr>
            <a:lvl9pPr marL="2288195" algn="l" defTabSz="286024" rtl="0" eaLnBrk="1" latinLnBrk="0" hangingPunct="1">
              <a:defRPr sz="1126" kern="1200">
                <a:solidFill>
                  <a:schemeClr val="tx1"/>
                </a:solidFill>
                <a:latin typeface="+mn-lt"/>
                <a:ea typeface="+mn-ea"/>
                <a:cs typeface="+mn-cs"/>
              </a:defRPr>
            </a:lvl9pPr>
          </a:lstStyle>
          <a:p>
            <a:pPr>
              <a:spcAft>
                <a:spcPts val="844"/>
              </a:spcAft>
              <a:buClr>
                <a:schemeClr val="accent2"/>
              </a:buClr>
            </a:pPr>
            <a:endParaRPr lang="en-US" sz="938">
              <a:latin typeface="Arial Nova Light" panose="020B0304020202020204" pitchFamily="34" charset="0"/>
            </a:endParaRPr>
          </a:p>
        </p:txBody>
      </p:sp>
      <p:sp>
        <p:nvSpPr>
          <p:cNvPr id="7" name="Titre 2">
            <a:extLst>
              <a:ext uri="{FF2B5EF4-FFF2-40B4-BE49-F238E27FC236}">
                <a16:creationId xmlns:a16="http://schemas.microsoft.com/office/drawing/2014/main" id="{F24CB712-C931-8604-9C9C-ECA26000F198}"/>
              </a:ext>
            </a:extLst>
          </p:cNvPr>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p>
        </p:txBody>
      </p:sp>
      <p:sp>
        <p:nvSpPr>
          <p:cNvPr id="4" name="Slide Number Placeholder 3">
            <a:extLst>
              <a:ext uri="{FF2B5EF4-FFF2-40B4-BE49-F238E27FC236}">
                <a16:creationId xmlns:a16="http://schemas.microsoft.com/office/drawing/2014/main" id="{7A23F50D-6EB5-9A47-9A3B-2E3C5834FB92}"/>
              </a:ext>
            </a:extLst>
          </p:cNvPr>
          <p:cNvSpPr>
            <a:spLocks noGrp="1"/>
          </p:cNvSpPr>
          <p:nvPr>
            <p:ph type="sldNum" sz="quarter" idx="4"/>
          </p:nvPr>
        </p:nvSpPr>
        <p:spPr/>
        <p:txBody>
          <a:bodyPr/>
          <a:lstStyle/>
          <a:p>
            <a:fld id="{BE375096-6367-4A46-9B35-1C341654C780}" type="slidenum">
              <a:rPr lang="en-US" smtClean="0"/>
              <a:pPr/>
              <a:t>76</a:t>
            </a:fld>
            <a:endParaRPr lang="en-US"/>
          </a:p>
        </p:txBody>
      </p:sp>
      <p:sp>
        <p:nvSpPr>
          <p:cNvPr id="2" name="OTLSHAPE_T_f23e460505c24ee88159b421b810b7e4_Title">
            <a:extLst>
              <a:ext uri="{FF2B5EF4-FFF2-40B4-BE49-F238E27FC236}">
                <a16:creationId xmlns:a16="http://schemas.microsoft.com/office/drawing/2014/main" id="{FD3511F6-1FFE-4924-F9CC-826BB74EFD93}"/>
              </a:ext>
            </a:extLst>
          </p:cNvPr>
          <p:cNvSpPr txBox="1"/>
          <p:nvPr>
            <p:custDataLst>
              <p:tags r:id="rId1"/>
            </p:custDataLst>
          </p:nvPr>
        </p:nvSpPr>
        <p:spPr>
          <a:xfrm>
            <a:off x="2738826" y="1225931"/>
            <a:ext cx="4117741" cy="1131079"/>
          </a:xfrm>
          <a:prstGeom prst="rect">
            <a:avLst/>
          </a:prstGeom>
          <a:noFill/>
        </p:spPr>
        <p:txBody>
          <a:bodyPr vert="horz" wrap="square" lIns="0" tIns="0" rIns="0" bIns="0" rtlCol="0" anchor="ctr" anchorCtr="0">
            <a:spAutoFit/>
          </a:bodyPr>
          <a:lstStyle/>
          <a:p>
            <a:r>
              <a:rPr lang="fr-FR" sz="1050" spc="-20" dirty="0">
                <a:solidFill>
                  <a:schemeClr val="tx2"/>
                </a:solidFill>
                <a:latin typeface="+mj-lt"/>
              </a:rPr>
              <a:t>Usine de fabrication de réfrigérateur et groupe froid professionnels).</a:t>
            </a:r>
          </a:p>
          <a:p>
            <a:endParaRPr lang="fr-FR" sz="1050" spc="-20" dirty="0">
              <a:solidFill>
                <a:schemeClr val="tx2"/>
              </a:solidFill>
              <a:latin typeface="+mj-lt"/>
            </a:endParaRPr>
          </a:p>
          <a:p>
            <a:pPr marL="214313" indent="-214313">
              <a:buFont typeface="Wingdings" panose="05000000000000000000" pitchFamily="2" charset="2"/>
              <a:buChar char="§"/>
            </a:pPr>
            <a:r>
              <a:rPr lang="fr-FR" sz="1050" spc="-20" dirty="0">
                <a:solidFill>
                  <a:schemeClr val="tx2"/>
                </a:solidFill>
                <a:latin typeface="+mj-lt"/>
              </a:rPr>
              <a:t>12 000 m²</a:t>
            </a:r>
          </a:p>
          <a:p>
            <a:pPr marL="214313" indent="-214313">
              <a:buFont typeface="Wingdings" panose="05000000000000000000" pitchFamily="2" charset="2"/>
              <a:buChar char="§"/>
            </a:pPr>
            <a:r>
              <a:rPr lang="fr-FR" sz="1050" spc="-20" dirty="0">
                <a:solidFill>
                  <a:schemeClr val="tx2"/>
                </a:solidFill>
                <a:latin typeface="+mj-lt"/>
              </a:rPr>
              <a:t>62 ModuLaser</a:t>
            </a:r>
          </a:p>
          <a:p>
            <a:pPr marL="214313" indent="-214313">
              <a:buFont typeface="Wingdings" panose="05000000000000000000" pitchFamily="2" charset="2"/>
              <a:buChar char="§"/>
            </a:pPr>
            <a:r>
              <a:rPr lang="fr-FR" sz="1050" spc="-20" dirty="0">
                <a:solidFill>
                  <a:schemeClr val="tx2"/>
                </a:solidFill>
                <a:latin typeface="+mj-lt"/>
              </a:rPr>
              <a:t>8 modules d’affichage</a:t>
            </a:r>
          </a:p>
          <a:p>
            <a:pPr marL="214313" indent="-214313">
              <a:buFont typeface="Wingdings" panose="05000000000000000000" pitchFamily="2" charset="2"/>
              <a:buChar char="§"/>
            </a:pPr>
            <a:endParaRPr lang="fr-FR" sz="1050" spc="-20" dirty="0">
              <a:solidFill>
                <a:schemeClr val="tx2"/>
              </a:solidFill>
              <a:latin typeface="+mj-lt"/>
            </a:endParaRPr>
          </a:p>
          <a:p>
            <a:pPr marL="214313" indent="-214313">
              <a:buFont typeface="Wingdings" panose="05000000000000000000" pitchFamily="2" charset="2"/>
              <a:buChar char="§"/>
            </a:pPr>
            <a:r>
              <a:rPr lang="fr-FR" sz="1050" spc="-20" dirty="0">
                <a:solidFill>
                  <a:schemeClr val="tx2"/>
                </a:solidFill>
                <a:latin typeface="+mj-lt"/>
              </a:rPr>
              <a:t>Mise en service en janvier 2023. </a:t>
            </a:r>
          </a:p>
        </p:txBody>
      </p:sp>
      <p:pic>
        <p:nvPicPr>
          <p:cNvPr id="5" name="Image 4">
            <a:extLst>
              <a:ext uri="{FF2B5EF4-FFF2-40B4-BE49-F238E27FC236}">
                <a16:creationId xmlns:a16="http://schemas.microsoft.com/office/drawing/2014/main" id="{51605B0E-AED1-68BA-B666-98A8123BE8BA}"/>
              </a:ext>
            </a:extLst>
          </p:cNvPr>
          <p:cNvPicPr>
            <a:picLocks noChangeAspect="1"/>
          </p:cNvPicPr>
          <p:nvPr/>
        </p:nvPicPr>
        <p:blipFill>
          <a:blip r:embed="rId5"/>
          <a:stretch>
            <a:fillRect/>
          </a:stretch>
        </p:blipFill>
        <p:spPr>
          <a:xfrm>
            <a:off x="6386203" y="1899226"/>
            <a:ext cx="2096144" cy="2951042"/>
          </a:xfrm>
          <a:prstGeom prst="rect">
            <a:avLst/>
          </a:prstGeom>
          <a:ln>
            <a:noFill/>
          </a:ln>
          <a:effectLst>
            <a:outerShdw blurRad="292100" dist="139700" dir="2700000" algn="tl" rotWithShape="0">
              <a:srgbClr val="333333">
                <a:alpha val="65000"/>
              </a:srgbClr>
            </a:outerShdw>
          </a:effectLst>
        </p:spPr>
      </p:pic>
      <p:pic>
        <p:nvPicPr>
          <p:cNvPr id="6" name="Image 5">
            <a:extLst>
              <a:ext uri="{FF2B5EF4-FFF2-40B4-BE49-F238E27FC236}">
                <a16:creationId xmlns:a16="http://schemas.microsoft.com/office/drawing/2014/main" id="{0076A849-22A6-BEAC-532A-56B77243A0E6}"/>
              </a:ext>
            </a:extLst>
          </p:cNvPr>
          <p:cNvPicPr>
            <a:picLocks noChangeAspect="1"/>
          </p:cNvPicPr>
          <p:nvPr/>
        </p:nvPicPr>
        <p:blipFill>
          <a:blip r:embed="rId6"/>
          <a:stretch>
            <a:fillRect/>
          </a:stretch>
        </p:blipFill>
        <p:spPr>
          <a:xfrm>
            <a:off x="245427" y="1386513"/>
            <a:ext cx="2304203" cy="3092135"/>
          </a:xfrm>
          <a:prstGeom prst="ellipse">
            <a:avLst/>
          </a:prstGeom>
          <a:ln>
            <a:noFill/>
          </a:ln>
          <a:effectLst>
            <a:softEdge rad="112500"/>
          </a:effectLst>
        </p:spPr>
      </p:pic>
      <p:sp>
        <p:nvSpPr>
          <p:cNvPr id="11" name="Rectangle 10">
            <a:extLst>
              <a:ext uri="{FF2B5EF4-FFF2-40B4-BE49-F238E27FC236}">
                <a16:creationId xmlns:a16="http://schemas.microsoft.com/office/drawing/2014/main" id="{7A3E04A9-5EF7-F137-DD50-E7A9D4977AB1}"/>
              </a:ext>
            </a:extLst>
          </p:cNvPr>
          <p:cNvSpPr/>
          <p:nvPr/>
        </p:nvSpPr>
        <p:spPr>
          <a:xfrm>
            <a:off x="123456" y="401530"/>
            <a:ext cx="7544888" cy="416011"/>
          </a:xfrm>
          <a:prstGeom prst="rect">
            <a:avLst/>
          </a:prstGeom>
          <a:noFill/>
        </p:spPr>
        <p:txBody>
          <a:bodyPr wrap="square" anchor="ctr">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fr-FR" sz="1600" b="1" i="0" u="none" strike="noStrike" kern="1200" spc="0" baseline="0" noProof="0" dirty="0">
                <a:ln>
                  <a:noFill/>
                </a:ln>
                <a:solidFill>
                  <a:schemeClr val="tx2">
                    <a:lumMod val="60000"/>
                    <a:lumOff val="40000"/>
                  </a:schemeClr>
                </a:solidFill>
                <a:effectLst/>
                <a:uLnTx/>
                <a:uFillTx/>
                <a:latin typeface="Arial" panose="020B0604020202020204"/>
                <a:ea typeface="+mj-ea"/>
                <a:cs typeface="+mj-cs"/>
              </a:rPr>
              <a:t>Détection par aspiration MODULASER</a:t>
            </a:r>
            <a:r>
              <a:rPr kumimoji="0" lang="fr-FR" sz="1600" b="1" i="0" u="none" strike="noStrike" kern="1200" spc="0" baseline="30000" noProof="0" dirty="0">
                <a:ln>
                  <a:noFill/>
                </a:ln>
                <a:solidFill>
                  <a:schemeClr val="tx2">
                    <a:lumMod val="60000"/>
                    <a:lumOff val="40000"/>
                  </a:schemeClr>
                </a:solidFill>
                <a:effectLst/>
                <a:uLnTx/>
                <a:uFillTx/>
                <a:latin typeface="Arial" panose="020B0604020202020204"/>
                <a:ea typeface="+mj-ea"/>
                <a:cs typeface="+mj-cs"/>
              </a:rPr>
              <a:t>®</a:t>
            </a:r>
            <a:r>
              <a:rPr kumimoji="0" lang="fr-FR" sz="1600" b="1" i="0" u="none" strike="noStrike" kern="1200" spc="0" noProof="0" dirty="0">
                <a:ln>
                  <a:noFill/>
                </a:ln>
                <a:solidFill>
                  <a:schemeClr val="tx2">
                    <a:lumMod val="60000"/>
                    <a:lumOff val="40000"/>
                  </a:schemeClr>
                </a:solidFill>
                <a:effectLst/>
                <a:uLnTx/>
                <a:uFillTx/>
                <a:latin typeface="Arial" panose="020B0604020202020204"/>
                <a:ea typeface="+mj-ea"/>
                <a:cs typeface="+mj-cs"/>
              </a:rPr>
              <a:t> - des sites donnant satisfaction</a:t>
            </a:r>
          </a:p>
        </p:txBody>
      </p:sp>
    </p:spTree>
    <p:extLst>
      <p:ext uri="{BB962C8B-B14F-4D97-AF65-F5344CB8AC3E}">
        <p14:creationId xmlns:p14="http://schemas.microsoft.com/office/powerpoint/2010/main" val="11163696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D0CFB89B-8B8D-524F-5379-3EBE78FCF898}"/>
              </a:ext>
            </a:extLst>
          </p:cNvPr>
          <p:cNvSpPr>
            <a:spLocks noGrp="1"/>
          </p:cNvSpPr>
          <p:nvPr>
            <p:ph type="sldNum" sz="quarter" idx="12"/>
          </p:nvPr>
        </p:nvSpPr>
        <p:spPr/>
        <p:txBody>
          <a:bodyPr/>
          <a:lstStyle/>
          <a:p>
            <a:fld id="{BE375096-6367-4A46-9B35-1C341654C780}" type="slidenum">
              <a:rPr lang="en-US" smtClean="0"/>
              <a:pPr/>
              <a:t>77</a:t>
            </a:fld>
            <a:endParaRPr lang="en-US" dirty="0"/>
          </a:p>
        </p:txBody>
      </p:sp>
      <p:sp>
        <p:nvSpPr>
          <p:cNvPr id="5" name="Espace réservé du texte 4">
            <a:extLst>
              <a:ext uri="{FF2B5EF4-FFF2-40B4-BE49-F238E27FC236}">
                <a16:creationId xmlns:a16="http://schemas.microsoft.com/office/drawing/2014/main" id="{4CF14580-9993-EB3D-E5A3-3E575DA9B014}"/>
              </a:ext>
            </a:extLst>
          </p:cNvPr>
          <p:cNvSpPr>
            <a:spLocks noGrp="1"/>
          </p:cNvSpPr>
          <p:nvPr>
            <p:ph type="body" idx="1"/>
          </p:nvPr>
        </p:nvSpPr>
        <p:spPr/>
        <p:txBody>
          <a:bodyPr/>
          <a:lstStyle/>
          <a:p>
            <a:r>
              <a:rPr lang="fr-FR" dirty="0"/>
              <a:t>DLD</a:t>
            </a:r>
          </a:p>
          <a:p>
            <a:r>
              <a:rPr lang="fr-FR" dirty="0"/>
              <a:t>DTS</a:t>
            </a:r>
            <a:r>
              <a:rPr lang="fr-FR" baseline="30000" dirty="0"/>
              <a:t>®</a:t>
            </a:r>
          </a:p>
          <a:p>
            <a:endParaRPr lang="fr-FR" dirty="0"/>
          </a:p>
        </p:txBody>
      </p:sp>
      <p:sp>
        <p:nvSpPr>
          <p:cNvPr id="7" name="Espace réservé du texte 6">
            <a:extLst>
              <a:ext uri="{FF2B5EF4-FFF2-40B4-BE49-F238E27FC236}">
                <a16:creationId xmlns:a16="http://schemas.microsoft.com/office/drawing/2014/main" id="{832530FA-B428-6D05-7BE7-099AEFF07FA7}"/>
              </a:ext>
            </a:extLst>
          </p:cNvPr>
          <p:cNvSpPr>
            <a:spLocks noGrp="1"/>
          </p:cNvSpPr>
          <p:nvPr>
            <p:ph type="body" sz="quarter" idx="14"/>
          </p:nvPr>
        </p:nvSpPr>
        <p:spPr/>
        <p:txBody>
          <a:bodyPr/>
          <a:lstStyle/>
          <a:p>
            <a:endParaRPr lang="fr-FR"/>
          </a:p>
        </p:txBody>
      </p:sp>
      <p:sp>
        <p:nvSpPr>
          <p:cNvPr id="8" name="Espace réservé du texte 7">
            <a:extLst>
              <a:ext uri="{FF2B5EF4-FFF2-40B4-BE49-F238E27FC236}">
                <a16:creationId xmlns:a16="http://schemas.microsoft.com/office/drawing/2014/main" id="{353918B3-B61F-6167-7F12-AA0216237754}"/>
              </a:ext>
            </a:extLst>
          </p:cNvPr>
          <p:cNvSpPr>
            <a:spLocks noGrp="1"/>
          </p:cNvSpPr>
          <p:nvPr>
            <p:ph type="body" sz="quarter" idx="15"/>
          </p:nvPr>
        </p:nvSpPr>
        <p:spPr/>
        <p:txBody>
          <a:bodyPr/>
          <a:lstStyle/>
          <a:p>
            <a:endParaRPr lang="fr-FR"/>
          </a:p>
        </p:txBody>
      </p:sp>
      <p:pic>
        <p:nvPicPr>
          <p:cNvPr id="14" name="Espace réservé pour une image  13" descr="Une image contenant nuage, plein air, bâtiment, eau&#10;&#10;Description générée automatiquement">
            <a:extLst>
              <a:ext uri="{FF2B5EF4-FFF2-40B4-BE49-F238E27FC236}">
                <a16:creationId xmlns:a16="http://schemas.microsoft.com/office/drawing/2014/main" id="{3EDD6ADE-434D-A271-3385-B4773CE9FA45}"/>
              </a:ext>
            </a:extLst>
          </p:cNvPr>
          <p:cNvPicPr>
            <a:picLocks noGrp="1" noChangeAspect="1"/>
          </p:cNvPicPr>
          <p:nvPr>
            <p:ph type="pic" sz="quarter" idx="13"/>
          </p:nvPr>
        </p:nvPicPr>
        <p:blipFill>
          <a:blip r:embed="rId3">
            <a:extLst>
              <a:ext uri="{28A0092B-C50C-407E-A947-70E740481C1C}">
                <a14:useLocalDpi xmlns:a14="http://schemas.microsoft.com/office/drawing/2010/main" val="0"/>
              </a:ext>
            </a:extLst>
          </a:blip>
          <a:srcRect t="7708" b="7708"/>
          <a:stretch>
            <a:fillRect/>
          </a:stretch>
        </p:blipFill>
        <p:spPr/>
      </p:pic>
      <p:sp>
        <p:nvSpPr>
          <p:cNvPr id="3" name="Titre 2"/>
          <p:cNvSpPr>
            <a:spLocks noGrp="1"/>
          </p:cNvSpPr>
          <p:nvPr>
            <p:ph type="title"/>
          </p:nvPr>
        </p:nvSpPr>
        <p:spPr>
          <a:xfrm>
            <a:off x="481012" y="2019871"/>
            <a:ext cx="7331348" cy="778193"/>
          </a:xfrm>
          <a:noFill/>
        </p:spPr>
        <p:txBody>
          <a:bodyPr anchor="ctr"/>
          <a:lstStyle/>
          <a:p>
            <a:r>
              <a:rPr lang="fr-FR" dirty="0"/>
              <a:t>La détection linéaire </a:t>
            </a:r>
            <a:br>
              <a:rPr lang="fr-FR" dirty="0"/>
            </a:br>
            <a:r>
              <a:rPr lang="fr-FR" dirty="0"/>
              <a:t>de chaleur</a:t>
            </a:r>
          </a:p>
        </p:txBody>
      </p:sp>
    </p:spTree>
    <p:extLst>
      <p:ext uri="{BB962C8B-B14F-4D97-AF65-F5344CB8AC3E}">
        <p14:creationId xmlns:p14="http://schemas.microsoft.com/office/powerpoint/2010/main" val="2312653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re 7">
            <a:extLst>
              <a:ext uri="{FF2B5EF4-FFF2-40B4-BE49-F238E27FC236}">
                <a16:creationId xmlns:a16="http://schemas.microsoft.com/office/drawing/2014/main" id="{A770AF80-7C09-C209-7399-735AF2720F8A}"/>
              </a:ext>
            </a:extLst>
          </p:cNvPr>
          <p:cNvSpPr>
            <a:spLocks noGrp="1"/>
          </p:cNvSpPr>
          <p:nvPr>
            <p:ph type="title"/>
          </p:nvPr>
        </p:nvSpPr>
        <p:spPr/>
        <p:txBody>
          <a:bodyPr/>
          <a:lstStyle/>
          <a:p>
            <a:r>
              <a:rPr lang="fr-FR" dirty="0"/>
              <a:t>Détection automatique d’incendie</a:t>
            </a:r>
          </a:p>
        </p:txBody>
      </p:sp>
      <p:sp>
        <p:nvSpPr>
          <p:cNvPr id="4" name="Espace réservé du numéro de diapositive 3">
            <a:extLst>
              <a:ext uri="{FF2B5EF4-FFF2-40B4-BE49-F238E27FC236}">
                <a16:creationId xmlns:a16="http://schemas.microsoft.com/office/drawing/2014/main" id="{357EBA54-A0F9-A855-F04F-277E03C45750}"/>
              </a:ext>
            </a:extLst>
          </p:cNvPr>
          <p:cNvSpPr>
            <a:spLocks noGrp="1"/>
          </p:cNvSpPr>
          <p:nvPr>
            <p:ph type="sldNum" sz="quarter" idx="4"/>
          </p:nvPr>
        </p:nvSpPr>
        <p:spPr/>
        <p:txBody>
          <a:bodyPr/>
          <a:lstStyle/>
          <a:p>
            <a:fld id="{BE375096-6367-4A46-9B35-1C341654C780}" type="slidenum">
              <a:rPr lang="en-US" smtClean="0"/>
              <a:t>78</a:t>
            </a:fld>
            <a:endParaRPr lang="en-US"/>
          </a:p>
        </p:txBody>
      </p:sp>
      <p:sp>
        <p:nvSpPr>
          <p:cNvPr id="9" name="Rectangle 25">
            <a:extLst>
              <a:ext uri="{FF2B5EF4-FFF2-40B4-BE49-F238E27FC236}">
                <a16:creationId xmlns:a16="http://schemas.microsoft.com/office/drawing/2014/main" id="{DE1B3372-D9AC-2AF4-0826-7847352CA68C}"/>
              </a:ext>
            </a:extLst>
          </p:cNvPr>
          <p:cNvSpPr>
            <a:spLocks noChangeArrowheads="1"/>
          </p:cNvSpPr>
          <p:nvPr/>
        </p:nvSpPr>
        <p:spPr bwMode="auto">
          <a:xfrm>
            <a:off x="123457" y="1143870"/>
            <a:ext cx="8637428" cy="503477"/>
          </a:xfrm>
          <a:prstGeom prst="rect">
            <a:avLst/>
          </a:prstGeom>
          <a:solidFill>
            <a:schemeClr val="bg2">
              <a:lumMod val="90000"/>
            </a:schemeClr>
          </a:solidFill>
          <a:ln>
            <a:noFill/>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2400" b="0" i="0" u="none" strike="noStrike" kern="0" cap="none" spc="0" normalizeH="0" baseline="0" noProof="0" dirty="0">
              <a:ln>
                <a:noFill/>
              </a:ln>
              <a:solidFill>
                <a:srgbClr val="FFFFFF">
                  <a:lumMod val="95000"/>
                </a:srgbClr>
              </a:solidFill>
              <a:effectLst/>
              <a:uLnTx/>
              <a:uFillTx/>
              <a:latin typeface="Times New Roman" pitchFamily="18" charset="0"/>
            </a:endParaRPr>
          </a:p>
        </p:txBody>
      </p:sp>
      <p:grpSp>
        <p:nvGrpSpPr>
          <p:cNvPr id="10" name="Groupe 9">
            <a:extLst>
              <a:ext uri="{FF2B5EF4-FFF2-40B4-BE49-F238E27FC236}">
                <a16:creationId xmlns:a16="http://schemas.microsoft.com/office/drawing/2014/main" id="{0CEB77B6-4853-4DB1-0DD3-24C7236E28DD}"/>
              </a:ext>
            </a:extLst>
          </p:cNvPr>
          <p:cNvGrpSpPr/>
          <p:nvPr/>
        </p:nvGrpSpPr>
        <p:grpSpPr>
          <a:xfrm>
            <a:off x="2382288" y="1882850"/>
            <a:ext cx="4379423" cy="2639257"/>
            <a:chOff x="56084" y="1292915"/>
            <a:chExt cx="4379423" cy="2639257"/>
          </a:xfrm>
        </p:grpSpPr>
        <p:pic>
          <p:nvPicPr>
            <p:cNvPr id="11" name="Image 10">
              <a:extLst>
                <a:ext uri="{FF2B5EF4-FFF2-40B4-BE49-F238E27FC236}">
                  <a16:creationId xmlns:a16="http://schemas.microsoft.com/office/drawing/2014/main" id="{8BA92B87-BC90-650F-A364-09A99978FE85}"/>
                </a:ext>
              </a:extLst>
            </p:cNvPr>
            <p:cNvPicPr>
              <a:picLocks noChangeAspect="1"/>
            </p:cNvPicPr>
            <p:nvPr/>
          </p:nvPicPr>
          <p:blipFill>
            <a:blip r:embed="rId2"/>
            <a:stretch>
              <a:fillRect/>
            </a:stretch>
          </p:blipFill>
          <p:spPr>
            <a:xfrm>
              <a:off x="56084" y="1503911"/>
              <a:ext cx="3857238" cy="2428261"/>
            </a:xfrm>
            <a:prstGeom prst="rect">
              <a:avLst/>
            </a:prstGeom>
          </p:spPr>
        </p:pic>
        <p:sp>
          <p:nvSpPr>
            <p:cNvPr id="12" name="Text Box 10">
              <a:extLst>
                <a:ext uri="{FF2B5EF4-FFF2-40B4-BE49-F238E27FC236}">
                  <a16:creationId xmlns:a16="http://schemas.microsoft.com/office/drawing/2014/main" id="{32E81850-B48B-7BDE-A96D-CAE95EC84934}"/>
                </a:ext>
              </a:extLst>
            </p:cNvPr>
            <p:cNvSpPr txBox="1">
              <a:spLocks noChangeArrowheads="1"/>
            </p:cNvSpPr>
            <p:nvPr/>
          </p:nvSpPr>
          <p:spPr bwMode="auto">
            <a:xfrm>
              <a:off x="1219922" y="1292915"/>
              <a:ext cx="1082432" cy="302955"/>
            </a:xfrm>
            <a:prstGeom prst="ellipse">
              <a:avLst/>
            </a:prstGeom>
            <a:solidFill>
              <a:schemeClr val="bg1"/>
            </a:solidFill>
            <a:ln w="12700">
              <a:solidFill>
                <a:schemeClr val="tx2">
                  <a:lumMod val="60000"/>
                  <a:lumOff val="4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1" hangingPunct="1">
                <a:defRPr/>
              </a:pPr>
              <a:r>
                <a:rPr lang="fr-FR" altLang="fr-FR" sz="800" dirty="0">
                  <a:latin typeface="Arial" panose="020B0604020202020204" pitchFamily="34" charset="0"/>
                </a:rPr>
                <a:t>Conducteurs</a:t>
              </a:r>
              <a:endParaRPr lang="en-GB" altLang="fr-FR" sz="800" dirty="0">
                <a:latin typeface="Arial" panose="020B0604020202020204" pitchFamily="34" charset="0"/>
              </a:endParaRPr>
            </a:p>
          </p:txBody>
        </p:sp>
        <p:sp>
          <p:nvSpPr>
            <p:cNvPr id="13" name="Text Box 10">
              <a:extLst>
                <a:ext uri="{FF2B5EF4-FFF2-40B4-BE49-F238E27FC236}">
                  <a16:creationId xmlns:a16="http://schemas.microsoft.com/office/drawing/2014/main" id="{076DCEA0-E7E4-4DFE-97A1-C627CC2D4E8B}"/>
                </a:ext>
              </a:extLst>
            </p:cNvPr>
            <p:cNvSpPr txBox="1">
              <a:spLocks noChangeArrowheads="1"/>
            </p:cNvSpPr>
            <p:nvPr/>
          </p:nvSpPr>
          <p:spPr bwMode="auto">
            <a:xfrm>
              <a:off x="1835695" y="1826560"/>
              <a:ext cx="878244" cy="302955"/>
            </a:xfrm>
            <a:prstGeom prst="ellipse">
              <a:avLst/>
            </a:prstGeom>
            <a:solidFill>
              <a:schemeClr val="bg1"/>
            </a:solidFill>
            <a:ln w="12700">
              <a:solidFill>
                <a:schemeClr val="tx2">
                  <a:lumMod val="60000"/>
                  <a:lumOff val="4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lang="fr-FR" altLang="fr-FR" sz="800" dirty="0">
                  <a:latin typeface="Arial" panose="020B0604020202020204" pitchFamily="34" charset="0"/>
                </a:rPr>
                <a:t>Polymère</a:t>
              </a:r>
              <a:endParaRPr lang="en-GB" altLang="fr-FR" sz="800" dirty="0">
                <a:latin typeface="Arial" panose="020B0604020202020204" pitchFamily="34" charset="0"/>
              </a:endParaRPr>
            </a:p>
          </p:txBody>
        </p:sp>
        <p:sp>
          <p:nvSpPr>
            <p:cNvPr id="14" name="Text Box 10">
              <a:extLst>
                <a:ext uri="{FF2B5EF4-FFF2-40B4-BE49-F238E27FC236}">
                  <a16:creationId xmlns:a16="http://schemas.microsoft.com/office/drawing/2014/main" id="{3A4D6AF0-86FF-C1BB-297B-48DF0B1A2FB8}"/>
                </a:ext>
              </a:extLst>
            </p:cNvPr>
            <p:cNvSpPr txBox="1">
              <a:spLocks noChangeArrowheads="1"/>
            </p:cNvSpPr>
            <p:nvPr/>
          </p:nvSpPr>
          <p:spPr bwMode="auto">
            <a:xfrm>
              <a:off x="3293891" y="2901160"/>
              <a:ext cx="1141616" cy="302955"/>
            </a:xfrm>
            <a:prstGeom prst="ellipse">
              <a:avLst/>
            </a:prstGeom>
            <a:solidFill>
              <a:schemeClr val="bg1"/>
            </a:solidFill>
            <a:ln w="12700">
              <a:solidFill>
                <a:schemeClr val="tx2">
                  <a:lumMod val="60000"/>
                  <a:lumOff val="4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lang="fr-FR" altLang="fr-FR" sz="800" dirty="0">
                  <a:latin typeface="Arial" panose="020B0604020202020204" pitchFamily="34" charset="0"/>
                </a:rPr>
                <a:t>Revêtement</a:t>
              </a:r>
              <a:endParaRPr lang="en-GB" altLang="fr-FR" sz="800" dirty="0">
                <a:latin typeface="Arial" panose="020B0604020202020204" pitchFamily="34" charset="0"/>
              </a:endParaRPr>
            </a:p>
          </p:txBody>
        </p:sp>
        <p:sp>
          <p:nvSpPr>
            <p:cNvPr id="15" name="Text Box 10">
              <a:extLst>
                <a:ext uri="{FF2B5EF4-FFF2-40B4-BE49-F238E27FC236}">
                  <a16:creationId xmlns:a16="http://schemas.microsoft.com/office/drawing/2014/main" id="{6FBF7787-FED2-502A-0166-3E258D549139}"/>
                </a:ext>
              </a:extLst>
            </p:cNvPr>
            <p:cNvSpPr txBox="1">
              <a:spLocks noChangeArrowheads="1"/>
            </p:cNvSpPr>
            <p:nvPr/>
          </p:nvSpPr>
          <p:spPr bwMode="auto">
            <a:xfrm>
              <a:off x="2771801" y="2316312"/>
              <a:ext cx="987806" cy="302955"/>
            </a:xfrm>
            <a:prstGeom prst="ellipse">
              <a:avLst/>
            </a:prstGeom>
            <a:solidFill>
              <a:schemeClr val="bg1"/>
            </a:solidFill>
            <a:ln w="12700">
              <a:solidFill>
                <a:schemeClr val="tx2">
                  <a:lumMod val="60000"/>
                  <a:lumOff val="40000"/>
                </a:schemeClr>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eaLnBrk="1" hangingPunct="1">
                <a:defRPr/>
              </a:pPr>
              <a:r>
                <a:rPr lang="fr-FR" altLang="fr-FR" sz="800" dirty="0">
                  <a:latin typeface="Arial" panose="020B0604020202020204" pitchFamily="34" charset="0"/>
                </a:rPr>
                <a:t>Enveloppe </a:t>
              </a:r>
              <a:endParaRPr lang="en-GB" altLang="fr-FR" sz="800" dirty="0">
                <a:latin typeface="Arial" panose="020B0604020202020204" pitchFamily="34" charset="0"/>
              </a:endParaRPr>
            </a:p>
          </p:txBody>
        </p:sp>
        <p:sp>
          <p:nvSpPr>
            <p:cNvPr id="16" name="Ellipse 15">
              <a:extLst>
                <a:ext uri="{FF2B5EF4-FFF2-40B4-BE49-F238E27FC236}">
                  <a16:creationId xmlns:a16="http://schemas.microsoft.com/office/drawing/2014/main" id="{EC56E22E-965A-A00A-08F4-59909DC306B0}"/>
                </a:ext>
              </a:extLst>
            </p:cNvPr>
            <p:cNvSpPr/>
            <p:nvPr/>
          </p:nvSpPr>
          <p:spPr>
            <a:xfrm>
              <a:off x="810001" y="1647347"/>
              <a:ext cx="220259" cy="222536"/>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Ellipse 16">
              <a:extLst>
                <a:ext uri="{FF2B5EF4-FFF2-40B4-BE49-F238E27FC236}">
                  <a16:creationId xmlns:a16="http://schemas.microsoft.com/office/drawing/2014/main" id="{E9BEA082-8D00-5FF5-8399-1C1C64724B07}"/>
                </a:ext>
              </a:extLst>
            </p:cNvPr>
            <p:cNvSpPr/>
            <p:nvPr/>
          </p:nvSpPr>
          <p:spPr>
            <a:xfrm>
              <a:off x="1405412" y="2131209"/>
              <a:ext cx="220259" cy="222536"/>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8" name="Ellipse 17">
              <a:extLst>
                <a:ext uri="{FF2B5EF4-FFF2-40B4-BE49-F238E27FC236}">
                  <a16:creationId xmlns:a16="http://schemas.microsoft.com/office/drawing/2014/main" id="{13973921-49CD-2964-C9CD-55DBF23F7705}"/>
                </a:ext>
              </a:extLst>
            </p:cNvPr>
            <p:cNvSpPr/>
            <p:nvPr/>
          </p:nvSpPr>
          <p:spPr>
            <a:xfrm>
              <a:off x="2180853" y="2670274"/>
              <a:ext cx="220259" cy="222536"/>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9" name="Ellipse 18">
              <a:extLst>
                <a:ext uri="{FF2B5EF4-FFF2-40B4-BE49-F238E27FC236}">
                  <a16:creationId xmlns:a16="http://schemas.microsoft.com/office/drawing/2014/main" id="{7F11058B-F6DA-9FBF-4997-F48AC550FEF6}"/>
                </a:ext>
              </a:extLst>
            </p:cNvPr>
            <p:cNvSpPr/>
            <p:nvPr/>
          </p:nvSpPr>
          <p:spPr>
            <a:xfrm>
              <a:off x="2938549" y="3154841"/>
              <a:ext cx="220259" cy="222536"/>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0" name="Connecteur en angle 16">
              <a:extLst>
                <a:ext uri="{FF2B5EF4-FFF2-40B4-BE49-F238E27FC236}">
                  <a16:creationId xmlns:a16="http://schemas.microsoft.com/office/drawing/2014/main" id="{680D48A3-3F0B-B27A-FBA0-C78A908CE66E}"/>
                </a:ext>
              </a:extLst>
            </p:cNvPr>
            <p:cNvCxnSpPr>
              <a:cxnSpLocks/>
              <a:stCxn id="12" idx="2"/>
              <a:endCxn id="16" idx="0"/>
            </p:cNvCxnSpPr>
            <p:nvPr/>
          </p:nvCxnSpPr>
          <p:spPr>
            <a:xfrm rot="10800000" flipV="1">
              <a:off x="920132" y="1444393"/>
              <a:ext cx="299791" cy="20295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Connecteur en angle 25">
              <a:extLst>
                <a:ext uri="{FF2B5EF4-FFF2-40B4-BE49-F238E27FC236}">
                  <a16:creationId xmlns:a16="http://schemas.microsoft.com/office/drawing/2014/main" id="{2B5D4B99-823C-F098-1927-C69BE1B7B589}"/>
                </a:ext>
              </a:extLst>
            </p:cNvPr>
            <p:cNvCxnSpPr>
              <a:cxnSpLocks/>
              <a:stCxn id="13" idx="2"/>
              <a:endCxn id="17" idx="0"/>
            </p:cNvCxnSpPr>
            <p:nvPr/>
          </p:nvCxnSpPr>
          <p:spPr>
            <a:xfrm rot="10800000" flipV="1">
              <a:off x="1515543" y="1978037"/>
              <a:ext cx="320153" cy="153171"/>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Connecteur en angle 28">
              <a:extLst>
                <a:ext uri="{FF2B5EF4-FFF2-40B4-BE49-F238E27FC236}">
                  <a16:creationId xmlns:a16="http://schemas.microsoft.com/office/drawing/2014/main" id="{3A064AB8-AFA9-4853-43B6-7D4E186F7832}"/>
                </a:ext>
              </a:extLst>
            </p:cNvPr>
            <p:cNvCxnSpPr>
              <a:cxnSpLocks/>
              <a:stCxn id="15" idx="2"/>
              <a:endCxn id="18" idx="0"/>
            </p:cNvCxnSpPr>
            <p:nvPr/>
          </p:nvCxnSpPr>
          <p:spPr>
            <a:xfrm rot="10800000" flipV="1">
              <a:off x="2290983" y="2467790"/>
              <a:ext cx="480818" cy="202484"/>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3" name="Connecteur en angle 32">
              <a:extLst>
                <a:ext uri="{FF2B5EF4-FFF2-40B4-BE49-F238E27FC236}">
                  <a16:creationId xmlns:a16="http://schemas.microsoft.com/office/drawing/2014/main" id="{3CDA237F-5318-B2E2-58A9-C26DAF105885}"/>
                </a:ext>
              </a:extLst>
            </p:cNvPr>
            <p:cNvCxnSpPr>
              <a:endCxn id="19" idx="0"/>
            </p:cNvCxnSpPr>
            <p:nvPr/>
          </p:nvCxnSpPr>
          <p:spPr>
            <a:xfrm rot="10800000" flipV="1">
              <a:off x="3048680" y="3016079"/>
              <a:ext cx="227177" cy="1387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24" name="Rectangle 23">
            <a:extLst>
              <a:ext uri="{FF2B5EF4-FFF2-40B4-BE49-F238E27FC236}">
                <a16:creationId xmlns:a16="http://schemas.microsoft.com/office/drawing/2014/main" id="{7B4403E6-6BFF-7E37-0110-EB84BC5DB9A4}"/>
              </a:ext>
            </a:extLst>
          </p:cNvPr>
          <p:cNvSpPr/>
          <p:nvPr/>
        </p:nvSpPr>
        <p:spPr>
          <a:xfrm>
            <a:off x="1979020" y="1264803"/>
            <a:ext cx="4926303" cy="261610"/>
          </a:xfrm>
          <a:prstGeom prst="rect">
            <a:avLst/>
          </a:prstGeom>
        </p:spPr>
        <p:txBody>
          <a:bodyPr wrap="square">
            <a:spAutoFit/>
          </a:bodyPr>
          <a:lstStyle/>
          <a:p>
            <a:pPr lvl="0" fontAlgn="base">
              <a:spcBef>
                <a:spcPct val="0"/>
              </a:spcBef>
              <a:spcAft>
                <a:spcPct val="0"/>
              </a:spcAft>
              <a:defRPr/>
            </a:pPr>
            <a:r>
              <a:rPr lang="fr-FR" sz="1100" kern="0" dirty="0">
                <a:solidFill>
                  <a:prstClr val="black"/>
                </a:solidFill>
              </a:rPr>
              <a:t>Le DLD 2000 est un détecteur de chaleur linéaire non ré-enclenchable.</a:t>
            </a:r>
          </a:p>
        </p:txBody>
      </p:sp>
      <p:sp>
        <p:nvSpPr>
          <p:cNvPr id="25" name="Rectangle 24">
            <a:extLst>
              <a:ext uri="{FF2B5EF4-FFF2-40B4-BE49-F238E27FC236}">
                <a16:creationId xmlns:a16="http://schemas.microsoft.com/office/drawing/2014/main" id="{F10210A9-EE59-E60D-BC8E-5A4B5804428A}"/>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Détection linéaire de chaleur - DLD 2000</a:t>
            </a:r>
          </a:p>
        </p:txBody>
      </p:sp>
    </p:spTree>
    <p:extLst>
      <p:ext uri="{BB962C8B-B14F-4D97-AF65-F5344CB8AC3E}">
        <p14:creationId xmlns:p14="http://schemas.microsoft.com/office/powerpoint/2010/main" val="42576869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p>
        </p:txBody>
      </p:sp>
      <p:grpSp>
        <p:nvGrpSpPr>
          <p:cNvPr id="6" name="Groupe 5">
            <a:extLst>
              <a:ext uri="{FF2B5EF4-FFF2-40B4-BE49-F238E27FC236}">
                <a16:creationId xmlns:a16="http://schemas.microsoft.com/office/drawing/2014/main" id="{0DB35BE8-E55F-EC51-F45A-DA7D4BD784A3}"/>
              </a:ext>
            </a:extLst>
          </p:cNvPr>
          <p:cNvGrpSpPr/>
          <p:nvPr/>
        </p:nvGrpSpPr>
        <p:grpSpPr>
          <a:xfrm>
            <a:off x="383117" y="1821079"/>
            <a:ext cx="8377767" cy="2773044"/>
            <a:chOff x="383117" y="2146716"/>
            <a:chExt cx="8377767" cy="2773044"/>
          </a:xfrm>
        </p:grpSpPr>
        <p:sp>
          <p:nvSpPr>
            <p:cNvPr id="8" name="Rectangle 25"/>
            <p:cNvSpPr>
              <a:spLocks noChangeArrowheads="1"/>
            </p:cNvSpPr>
            <p:nvPr/>
          </p:nvSpPr>
          <p:spPr bwMode="auto">
            <a:xfrm>
              <a:off x="383117" y="2154440"/>
              <a:ext cx="3997325" cy="2765320"/>
            </a:xfrm>
            <a:prstGeom prst="rect">
              <a:avLst/>
            </a:prstGeom>
            <a:solidFill>
              <a:schemeClr val="bg2">
                <a:lumMod val="90000"/>
              </a:schemeClr>
            </a:solidFill>
            <a:ln>
              <a:noFill/>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2400" b="0" i="0" u="none" strike="noStrike" kern="0" cap="none" spc="0" normalizeH="0" baseline="0" noProof="0" dirty="0">
                <a:ln>
                  <a:noFill/>
                </a:ln>
                <a:solidFill>
                  <a:srgbClr val="FFFFFF">
                    <a:lumMod val="95000"/>
                  </a:srgbClr>
                </a:solidFill>
                <a:effectLst/>
                <a:uLnTx/>
                <a:uFillTx/>
                <a:latin typeface="Times New Roman" pitchFamily="18" charset="0"/>
              </a:endParaRPr>
            </a:p>
          </p:txBody>
        </p:sp>
        <p:sp>
          <p:nvSpPr>
            <p:cNvPr id="19" name="ZoneTexte 18"/>
            <p:cNvSpPr txBox="1"/>
            <p:nvPr/>
          </p:nvSpPr>
          <p:spPr>
            <a:xfrm>
              <a:off x="383117" y="2154440"/>
              <a:ext cx="3994963" cy="2569934"/>
            </a:xfrm>
            <a:prstGeom prst="rect">
              <a:avLst/>
            </a:prstGeom>
            <a:noFill/>
          </p:spPr>
          <p:txBody>
            <a:bodyPr wrap="square">
              <a:spAutoFit/>
            </a:bodyPr>
            <a:lstStyle/>
            <a:p>
              <a:pPr fontAlgn="base">
                <a:spcBef>
                  <a:spcPct val="0"/>
                </a:spcBef>
                <a:spcAft>
                  <a:spcPct val="0"/>
                </a:spcAft>
                <a:defRPr/>
              </a:pPr>
              <a:r>
                <a:rPr lang="fr-FR" sz="1100" b="1" kern="0" dirty="0">
                  <a:solidFill>
                    <a:srgbClr val="0070C0"/>
                  </a:solidFill>
                </a:rPr>
                <a:t>Types de revêtements :</a:t>
              </a:r>
              <a:endParaRPr lang="fr-FR" sz="600" b="1" kern="0" dirty="0">
                <a:solidFill>
                  <a:srgbClr val="0070C0"/>
                </a:solidFill>
              </a:endParaRPr>
            </a:p>
            <a:p>
              <a:pPr fontAlgn="base">
                <a:spcBef>
                  <a:spcPct val="0"/>
                </a:spcBef>
                <a:spcAft>
                  <a:spcPct val="0"/>
                </a:spcAft>
                <a:defRPr/>
              </a:pPr>
              <a:endParaRPr lang="fr-FR" sz="1100" kern="0" dirty="0">
                <a:solidFill>
                  <a:prstClr val="black"/>
                </a:solidFill>
              </a:endParaRPr>
            </a:p>
            <a:p>
              <a:pPr fontAlgn="base">
                <a:spcBef>
                  <a:spcPct val="0"/>
                </a:spcBef>
                <a:spcAft>
                  <a:spcPct val="0"/>
                </a:spcAft>
                <a:defRPr/>
              </a:pPr>
              <a:endParaRPr lang="fr-FR" sz="1100" kern="0" dirty="0">
                <a:solidFill>
                  <a:prstClr val="black"/>
                </a:solidFill>
              </a:endParaRPr>
            </a:p>
            <a:p>
              <a:pPr fontAlgn="base">
                <a:spcBef>
                  <a:spcPct val="0"/>
                </a:spcBef>
                <a:spcAft>
                  <a:spcPct val="0"/>
                </a:spcAft>
                <a:defRPr/>
              </a:pPr>
              <a:r>
                <a:rPr lang="fr-FR" sz="1100" kern="0" dirty="0">
                  <a:solidFill>
                    <a:prstClr val="black"/>
                  </a:solidFill>
                </a:rPr>
                <a:t>GAINE EPC </a:t>
              </a:r>
            </a:p>
            <a:p>
              <a:pPr fontAlgn="base">
                <a:spcBef>
                  <a:spcPct val="0"/>
                </a:spcBef>
                <a:spcAft>
                  <a:spcPct val="0"/>
                </a:spcAft>
                <a:defRPr/>
              </a:pPr>
              <a:r>
                <a:rPr lang="fr-FR" sz="1100" kern="0" dirty="0">
                  <a:solidFill>
                    <a:prstClr val="black"/>
                  </a:solidFill>
                </a:rPr>
                <a:t>Gaine externe dure en vinyle</a:t>
              </a:r>
            </a:p>
            <a:p>
              <a:pPr fontAlgn="base">
                <a:spcBef>
                  <a:spcPct val="0"/>
                </a:spcBef>
                <a:spcAft>
                  <a:spcPct val="0"/>
                </a:spcAft>
                <a:defRPr/>
              </a:pPr>
              <a:r>
                <a:rPr lang="fr-FR" sz="1100" kern="0" dirty="0">
                  <a:solidFill>
                    <a:prstClr val="black"/>
                  </a:solidFill>
                </a:rPr>
                <a:t>Convient aux environnements internes habituels</a:t>
              </a:r>
            </a:p>
            <a:p>
              <a:pPr fontAlgn="base">
                <a:spcBef>
                  <a:spcPct val="0"/>
                </a:spcBef>
                <a:spcAft>
                  <a:spcPct val="0"/>
                </a:spcAft>
                <a:defRPr/>
              </a:pPr>
              <a:r>
                <a:rPr lang="fr-FR" sz="1100" kern="0" dirty="0">
                  <a:solidFill>
                    <a:prstClr val="black"/>
                  </a:solidFill>
                </a:rPr>
                <a:t>Ex: galerie souterraine de câbles, …</a:t>
              </a:r>
            </a:p>
            <a:p>
              <a:pPr fontAlgn="base">
                <a:spcBef>
                  <a:spcPct val="0"/>
                </a:spcBef>
                <a:spcAft>
                  <a:spcPct val="0"/>
                </a:spcAft>
                <a:defRPr/>
              </a:pPr>
              <a:endParaRPr lang="fr-FR" sz="600" kern="0" dirty="0">
                <a:solidFill>
                  <a:prstClr val="black"/>
                </a:solidFill>
              </a:endParaRPr>
            </a:p>
            <a:p>
              <a:pPr fontAlgn="base">
                <a:spcBef>
                  <a:spcPct val="0"/>
                </a:spcBef>
                <a:spcAft>
                  <a:spcPct val="0"/>
                </a:spcAft>
                <a:defRPr/>
              </a:pPr>
              <a:endParaRPr lang="fr-FR" sz="600" kern="0" dirty="0">
                <a:solidFill>
                  <a:prstClr val="black"/>
                </a:solidFill>
              </a:endParaRPr>
            </a:p>
            <a:p>
              <a:pPr fontAlgn="base">
                <a:spcBef>
                  <a:spcPct val="0"/>
                </a:spcBef>
                <a:spcAft>
                  <a:spcPct val="0"/>
                </a:spcAft>
                <a:defRPr/>
              </a:pPr>
              <a:endParaRPr lang="fr-FR" sz="600" kern="0" dirty="0">
                <a:solidFill>
                  <a:prstClr val="black"/>
                </a:solidFill>
              </a:endParaRPr>
            </a:p>
            <a:p>
              <a:pPr fontAlgn="base">
                <a:spcBef>
                  <a:spcPct val="0"/>
                </a:spcBef>
                <a:spcAft>
                  <a:spcPct val="0"/>
                </a:spcAft>
                <a:defRPr/>
              </a:pPr>
              <a:r>
                <a:rPr lang="fr-FR" sz="1100" kern="0" dirty="0">
                  <a:solidFill>
                    <a:prstClr val="black"/>
                  </a:solidFill>
                </a:rPr>
                <a:t>GAINE XCR </a:t>
              </a:r>
            </a:p>
            <a:p>
              <a:pPr fontAlgn="base">
                <a:spcBef>
                  <a:spcPct val="0"/>
                </a:spcBef>
                <a:spcAft>
                  <a:spcPct val="0"/>
                </a:spcAft>
                <a:defRPr/>
              </a:pPr>
              <a:r>
                <a:rPr lang="fr-FR" sz="1100" kern="0" dirty="0">
                  <a:solidFill>
                    <a:prstClr val="black"/>
                  </a:solidFill>
                </a:rPr>
                <a:t>Gaine fluoropolymère</a:t>
              </a:r>
            </a:p>
            <a:p>
              <a:pPr fontAlgn="base">
                <a:spcBef>
                  <a:spcPct val="0"/>
                </a:spcBef>
                <a:spcAft>
                  <a:spcPct val="0"/>
                </a:spcAft>
                <a:defRPr/>
              </a:pPr>
              <a:r>
                <a:rPr lang="fr-FR" sz="1100" kern="0" dirty="0">
                  <a:solidFill>
                    <a:prstClr val="black"/>
                  </a:solidFill>
                </a:rPr>
                <a:t>Pour les environnements externes et difficiles</a:t>
              </a:r>
            </a:p>
            <a:p>
              <a:pPr fontAlgn="base">
                <a:spcBef>
                  <a:spcPct val="0"/>
                </a:spcBef>
                <a:spcAft>
                  <a:spcPct val="0"/>
                </a:spcAft>
                <a:defRPr/>
              </a:pPr>
              <a:r>
                <a:rPr lang="fr-FR" sz="1100" kern="0" dirty="0">
                  <a:solidFill>
                    <a:prstClr val="black"/>
                  </a:solidFill>
                </a:rPr>
                <a:t>Ex: transformateur, galerie externe de câbles, toits flottants hydrocarbures, … </a:t>
              </a:r>
            </a:p>
            <a:p>
              <a:pPr marL="285750" indent="-285750" fontAlgn="base">
                <a:spcBef>
                  <a:spcPct val="0"/>
                </a:spcBef>
                <a:spcAft>
                  <a:spcPct val="0"/>
                </a:spcAft>
                <a:buFont typeface="Wingdings" panose="05000000000000000000" pitchFamily="2" charset="2"/>
                <a:buChar char="§"/>
                <a:defRPr/>
              </a:pPr>
              <a:endParaRPr lang="fr-FR" sz="1100" kern="0" dirty="0">
                <a:solidFill>
                  <a:prstClr val="black"/>
                </a:solidFill>
              </a:endParaRPr>
            </a:p>
          </p:txBody>
        </p:sp>
        <p:sp>
          <p:nvSpPr>
            <p:cNvPr id="9" name="Rectangle 25"/>
            <p:cNvSpPr>
              <a:spLocks noChangeArrowheads="1"/>
            </p:cNvSpPr>
            <p:nvPr/>
          </p:nvSpPr>
          <p:spPr bwMode="auto">
            <a:xfrm>
              <a:off x="4763559" y="2146716"/>
              <a:ext cx="3997325" cy="1115719"/>
            </a:xfrm>
            <a:prstGeom prst="rect">
              <a:avLst/>
            </a:prstGeom>
            <a:solidFill>
              <a:schemeClr val="bg2">
                <a:lumMod val="90000"/>
              </a:schemeClr>
            </a:solidFill>
            <a:ln>
              <a:noFill/>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2400" b="0" i="0" u="none" strike="noStrike" kern="0" cap="none" spc="0" normalizeH="0" baseline="0" noProof="0" dirty="0">
                <a:ln>
                  <a:noFill/>
                </a:ln>
                <a:solidFill>
                  <a:srgbClr val="FFFFFF">
                    <a:lumMod val="95000"/>
                  </a:srgbClr>
                </a:solidFill>
                <a:effectLst/>
                <a:uLnTx/>
                <a:uFillTx/>
                <a:latin typeface="Times New Roman" pitchFamily="18" charset="0"/>
              </a:endParaRPr>
            </a:p>
          </p:txBody>
        </p:sp>
        <p:sp>
          <p:nvSpPr>
            <p:cNvPr id="18" name="ZoneTexte 17"/>
            <p:cNvSpPr txBox="1"/>
            <p:nvPr/>
          </p:nvSpPr>
          <p:spPr>
            <a:xfrm>
              <a:off x="4763559" y="2154439"/>
              <a:ext cx="3994963" cy="1107996"/>
            </a:xfrm>
            <a:prstGeom prst="rect">
              <a:avLst/>
            </a:prstGeom>
            <a:noFill/>
          </p:spPr>
          <p:txBody>
            <a:bodyPr wrap="square">
              <a:spAutoFit/>
            </a:bodyPr>
            <a:lstStyle/>
            <a:p>
              <a:pPr marL="285750" indent="-285750" fontAlgn="base">
                <a:spcBef>
                  <a:spcPct val="0"/>
                </a:spcBef>
                <a:spcAft>
                  <a:spcPct val="0"/>
                </a:spcAft>
                <a:buFont typeface="Wingdings" panose="05000000000000000000" pitchFamily="2" charset="2"/>
                <a:buChar char="§"/>
                <a:defRPr/>
              </a:pPr>
              <a:r>
                <a:rPr lang="fr-FR" sz="1100" kern="0" dirty="0">
                  <a:solidFill>
                    <a:prstClr val="black"/>
                  </a:solidFill>
                </a:rPr>
                <a:t>Le polymère rompt à la température choisie</a:t>
              </a:r>
            </a:p>
            <a:p>
              <a:pPr fontAlgn="base">
                <a:spcBef>
                  <a:spcPct val="0"/>
                </a:spcBef>
                <a:spcAft>
                  <a:spcPct val="0"/>
                </a:spcAft>
                <a:defRPr/>
              </a:pPr>
              <a:endParaRPr lang="fr-FR" sz="1100" kern="0" dirty="0">
                <a:solidFill>
                  <a:prstClr val="black"/>
                </a:solidFill>
              </a:endParaRPr>
            </a:p>
            <a:p>
              <a:pPr marL="285750" indent="-285750" fontAlgn="base">
                <a:spcBef>
                  <a:spcPct val="0"/>
                </a:spcBef>
                <a:spcAft>
                  <a:spcPct val="0"/>
                </a:spcAft>
                <a:buFont typeface="Wingdings" panose="05000000000000000000" pitchFamily="2" charset="2"/>
                <a:buChar char="§"/>
                <a:defRPr/>
              </a:pPr>
              <a:r>
                <a:rPr lang="fr-FR" sz="1100" kern="0" dirty="0">
                  <a:solidFill>
                    <a:prstClr val="black"/>
                  </a:solidFill>
                </a:rPr>
                <a:t>La pression entre les deux conducteurs met alors les deux conducteurs électriques en contact direct</a:t>
              </a:r>
            </a:p>
            <a:p>
              <a:pPr marL="285750" indent="-285750" fontAlgn="base">
                <a:spcBef>
                  <a:spcPct val="0"/>
                </a:spcBef>
                <a:spcAft>
                  <a:spcPct val="0"/>
                </a:spcAft>
                <a:buFont typeface="Wingdings" panose="05000000000000000000" pitchFamily="2" charset="2"/>
                <a:buChar char="§"/>
                <a:defRPr/>
              </a:pPr>
              <a:endParaRPr lang="fr-FR" sz="1100" kern="0" dirty="0">
                <a:solidFill>
                  <a:prstClr val="black"/>
                </a:solidFill>
              </a:endParaRPr>
            </a:p>
            <a:p>
              <a:pPr marL="285750" indent="-285750" fontAlgn="base">
                <a:spcBef>
                  <a:spcPct val="0"/>
                </a:spcBef>
                <a:spcAft>
                  <a:spcPct val="0"/>
                </a:spcAft>
                <a:buFont typeface="Wingdings" panose="05000000000000000000" pitchFamily="2" charset="2"/>
                <a:buChar char="§"/>
                <a:defRPr/>
              </a:pPr>
              <a:r>
                <a:rPr lang="fr-FR" sz="1100" kern="0" dirty="0">
                  <a:solidFill>
                    <a:prstClr val="black"/>
                  </a:solidFill>
                </a:rPr>
                <a:t>L’alarme est effective</a:t>
              </a:r>
            </a:p>
          </p:txBody>
        </p:sp>
        <p:pic>
          <p:nvPicPr>
            <p:cNvPr id="20" name="Picture 3" descr="STEP-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rot="20599289">
              <a:off x="5535267" y="3028122"/>
              <a:ext cx="2374955" cy="17812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1" name="Text Box 10"/>
            <p:cNvSpPr txBox="1">
              <a:spLocks noChangeArrowheads="1"/>
            </p:cNvSpPr>
            <p:nvPr/>
          </p:nvSpPr>
          <p:spPr bwMode="auto">
            <a:xfrm>
              <a:off x="7199393" y="3506069"/>
              <a:ext cx="1206101" cy="338554"/>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1" hangingPunct="1">
                <a:defRPr/>
              </a:pPr>
              <a:r>
                <a:rPr lang="fr-FR" altLang="fr-FR" sz="800" dirty="0">
                  <a:latin typeface="Arial" panose="020B0604020202020204" pitchFamily="34" charset="0"/>
                </a:rPr>
                <a:t>Exemple revêtement EPC 68°C</a:t>
              </a:r>
              <a:endParaRPr lang="en-GB" altLang="fr-FR" sz="800" dirty="0">
                <a:latin typeface="Arial" panose="020B0604020202020204" pitchFamily="34" charset="0"/>
              </a:endParaRPr>
            </a:p>
          </p:txBody>
        </p:sp>
        <p:sp>
          <p:nvSpPr>
            <p:cNvPr id="22" name="Ellipse 21"/>
            <p:cNvSpPr/>
            <p:nvPr/>
          </p:nvSpPr>
          <p:spPr>
            <a:xfrm>
              <a:off x="6844051" y="3759750"/>
              <a:ext cx="220259" cy="222536"/>
            </a:xfrm>
            <a:prstGeom prst="ellipse">
              <a:avLst/>
            </a:prstGeom>
            <a:solidFill>
              <a:schemeClr val="accent1">
                <a:lumMod val="40000"/>
                <a:lumOff val="6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23" name="Connecteur en angle 22"/>
            <p:cNvCxnSpPr>
              <a:endCxn id="22" idx="0"/>
            </p:cNvCxnSpPr>
            <p:nvPr/>
          </p:nvCxnSpPr>
          <p:spPr>
            <a:xfrm rot="10800000" flipV="1">
              <a:off x="6954182" y="3620988"/>
              <a:ext cx="227177" cy="138762"/>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0" name="ZoneTexte 9">
            <a:extLst>
              <a:ext uri="{FF2B5EF4-FFF2-40B4-BE49-F238E27FC236}">
                <a16:creationId xmlns:a16="http://schemas.microsoft.com/office/drawing/2014/main" id="{6C8C2F50-2D9E-1124-4C52-C3D73D4FF8A2}"/>
              </a:ext>
            </a:extLst>
          </p:cNvPr>
          <p:cNvSpPr txBox="1"/>
          <p:nvPr/>
        </p:nvSpPr>
        <p:spPr>
          <a:xfrm>
            <a:off x="123456" y="1143870"/>
            <a:ext cx="8843563" cy="261610"/>
          </a:xfrm>
          <a:prstGeom prst="rect">
            <a:avLst/>
          </a:prstGeom>
          <a:solidFill>
            <a:schemeClr val="accent2">
              <a:lumMod val="60000"/>
              <a:lumOff val="40000"/>
            </a:schemeClr>
          </a:solidFill>
        </p:spPr>
        <p:txBody>
          <a:bodyPr wrap="square">
            <a:spAutoFit/>
          </a:bodyPr>
          <a:lstStyle/>
          <a:p>
            <a:pPr marR="0" lvl="0" algn="ctr" defTabSz="914400" rtl="0" eaLnBrk="1" fontAlgn="base" latinLnBrk="0" hangingPunct="1">
              <a:lnSpc>
                <a:spcPct val="100000"/>
              </a:lnSpc>
              <a:spcBef>
                <a:spcPct val="0"/>
              </a:spcBef>
              <a:spcAft>
                <a:spcPct val="0"/>
              </a:spcAft>
              <a:buClrTx/>
              <a:buSzTx/>
              <a:tabLst/>
              <a:defRPr/>
            </a:pPr>
            <a:r>
              <a:rPr kumimoji="0" lang="fr-FR" sz="1100" b="0" i="0" u="none" strike="noStrike" kern="0" cap="none" spc="0" normalizeH="0" baseline="0" noProof="0" dirty="0">
                <a:ln>
                  <a:noFill/>
                </a:ln>
                <a:solidFill>
                  <a:prstClr val="black"/>
                </a:solidFill>
                <a:effectLst/>
                <a:uLnTx/>
                <a:uFillTx/>
                <a:latin typeface="Arial" panose="020B0604020202020204"/>
                <a:ea typeface="+mn-ea"/>
                <a:cs typeface="+mn-cs"/>
              </a:rPr>
              <a:t>Un revêtement externe est mis en place sur l’ensemble pour la tenue à l’environnement  </a:t>
            </a:r>
          </a:p>
        </p:txBody>
      </p:sp>
      <p:sp>
        <p:nvSpPr>
          <p:cNvPr id="3" name="Rectangle 2">
            <a:extLst>
              <a:ext uri="{FF2B5EF4-FFF2-40B4-BE49-F238E27FC236}">
                <a16:creationId xmlns:a16="http://schemas.microsoft.com/office/drawing/2014/main" id="{E2AF380C-65BF-1089-B213-C63B6D68AAF0}"/>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Détection linéaire de chaleur - DLD 2000</a:t>
            </a:r>
          </a:p>
        </p:txBody>
      </p:sp>
    </p:spTree>
    <p:extLst>
      <p:ext uri="{BB962C8B-B14F-4D97-AF65-F5344CB8AC3E}">
        <p14:creationId xmlns:p14="http://schemas.microsoft.com/office/powerpoint/2010/main" val="377498873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solidFill>
                <a:srgbClr val="4F81BD">
                  <a:lumMod val="75000"/>
                </a:srgbClr>
              </a:solidFill>
            </a:endParaRPr>
          </a:p>
        </p:txBody>
      </p:sp>
      <p:sp>
        <p:nvSpPr>
          <p:cNvPr id="3" name="Espace réservé du numéro de diapositive 2">
            <a:extLst>
              <a:ext uri="{FF2B5EF4-FFF2-40B4-BE49-F238E27FC236}">
                <a16:creationId xmlns:a16="http://schemas.microsoft.com/office/drawing/2014/main" id="{222F43C3-3FC3-EA27-2119-F9466BAE6B58}"/>
              </a:ext>
            </a:extLst>
          </p:cNvPr>
          <p:cNvSpPr>
            <a:spLocks noGrp="1"/>
          </p:cNvSpPr>
          <p:nvPr>
            <p:ph type="sldNum" sz="quarter" idx="4"/>
          </p:nvPr>
        </p:nvSpPr>
        <p:spPr/>
        <p:txBody>
          <a:bodyPr/>
          <a:lstStyle/>
          <a:p>
            <a:fld id="{BE375096-6367-4A46-9B35-1C341654C780}" type="slidenum">
              <a:rPr lang="en-US" smtClean="0"/>
              <a:pPr/>
              <a:t>8</a:t>
            </a:fld>
            <a:endParaRPr lang="en-US" dirty="0"/>
          </a:p>
        </p:txBody>
      </p:sp>
      <p:sp>
        <p:nvSpPr>
          <p:cNvPr id="8" name="Rectangle 7">
            <a:extLst>
              <a:ext uri="{FF2B5EF4-FFF2-40B4-BE49-F238E27FC236}">
                <a16:creationId xmlns:a16="http://schemas.microsoft.com/office/drawing/2014/main" id="{726B6853-E488-C49A-AF16-672522C7491A}"/>
              </a:ext>
            </a:extLst>
          </p:cNvPr>
          <p:cNvSpPr/>
          <p:nvPr/>
        </p:nvSpPr>
        <p:spPr>
          <a:xfrm>
            <a:off x="123457" y="421760"/>
            <a:ext cx="6896815" cy="375552"/>
          </a:xfrm>
          <a:prstGeom prst="rect">
            <a:avLst/>
          </a:prstGeom>
          <a:noFill/>
        </p:spPr>
        <p:txBody>
          <a:bodyPr wrap="square" anchor="ctr">
            <a:spAutoFit/>
          </a:bodyPr>
          <a:lstStyle/>
          <a:p>
            <a:pPr defTabSz="1219139">
              <a:lnSpc>
                <a:spcPct val="150000"/>
              </a:lnSpc>
              <a:defRPr/>
            </a:pPr>
            <a:r>
              <a:rPr lang="fr-FR" sz="1400" b="1" dirty="0">
                <a:solidFill>
                  <a:srgbClr val="00A0E4"/>
                </a:solidFill>
                <a:latin typeface="Arial"/>
              </a:rPr>
              <a:t>Détection de fumée - phénomènes détectés</a:t>
            </a:r>
          </a:p>
        </p:txBody>
      </p:sp>
      <p:pic>
        <p:nvPicPr>
          <p:cNvPr id="10" name="Image 9">
            <a:extLst>
              <a:ext uri="{FF2B5EF4-FFF2-40B4-BE49-F238E27FC236}">
                <a16:creationId xmlns:a16="http://schemas.microsoft.com/office/drawing/2014/main" id="{D4B4A0CF-4A49-913C-E0BB-A04C4158BD2A}"/>
              </a:ext>
            </a:extLst>
          </p:cNvPr>
          <p:cNvPicPr>
            <a:picLocks noChangeAspect="1"/>
          </p:cNvPicPr>
          <p:nvPr/>
        </p:nvPicPr>
        <p:blipFill rotWithShape="1">
          <a:blip r:embed="rId3"/>
          <a:srcRect r="81954"/>
          <a:stretch/>
        </p:blipFill>
        <p:spPr>
          <a:xfrm>
            <a:off x="123455" y="2498140"/>
            <a:ext cx="918023" cy="393350"/>
          </a:xfrm>
          <a:prstGeom prst="rect">
            <a:avLst/>
          </a:prstGeom>
        </p:spPr>
      </p:pic>
      <p:pic>
        <p:nvPicPr>
          <p:cNvPr id="7" name="Image 6">
            <a:extLst>
              <a:ext uri="{FF2B5EF4-FFF2-40B4-BE49-F238E27FC236}">
                <a16:creationId xmlns:a16="http://schemas.microsoft.com/office/drawing/2014/main" id="{888C41B6-3F67-E2CD-EC23-F03C6603AD8F}"/>
              </a:ext>
            </a:extLst>
          </p:cNvPr>
          <p:cNvPicPr>
            <a:picLocks noChangeAspect="1"/>
          </p:cNvPicPr>
          <p:nvPr/>
        </p:nvPicPr>
        <p:blipFill rotWithShape="1">
          <a:blip r:embed="rId4"/>
          <a:srcRect r="81954"/>
          <a:stretch/>
        </p:blipFill>
        <p:spPr>
          <a:xfrm>
            <a:off x="125585" y="1203598"/>
            <a:ext cx="918023" cy="1152128"/>
          </a:xfrm>
          <a:prstGeom prst="rect">
            <a:avLst/>
          </a:prstGeom>
        </p:spPr>
      </p:pic>
      <p:pic>
        <p:nvPicPr>
          <p:cNvPr id="18" name="Image 17">
            <a:extLst>
              <a:ext uri="{FF2B5EF4-FFF2-40B4-BE49-F238E27FC236}">
                <a16:creationId xmlns:a16="http://schemas.microsoft.com/office/drawing/2014/main" id="{5642E218-0C7E-A752-FF61-6563B83AD991}"/>
              </a:ext>
            </a:extLst>
          </p:cNvPr>
          <p:cNvPicPr>
            <a:picLocks noChangeAspect="1"/>
          </p:cNvPicPr>
          <p:nvPr/>
        </p:nvPicPr>
        <p:blipFill rotWithShape="1">
          <a:blip r:embed="rId5">
            <a:clrChange>
              <a:clrFrom>
                <a:srgbClr val="FFFFFF"/>
              </a:clrFrom>
              <a:clrTo>
                <a:srgbClr val="FFFFFF">
                  <a:alpha val="0"/>
                </a:srgbClr>
              </a:clrTo>
            </a:clrChange>
          </a:blip>
          <a:srcRect r="81948"/>
          <a:stretch/>
        </p:blipFill>
        <p:spPr>
          <a:xfrm>
            <a:off x="123457" y="3588597"/>
            <a:ext cx="918021" cy="416167"/>
          </a:xfrm>
          <a:prstGeom prst="rect">
            <a:avLst/>
          </a:prstGeom>
        </p:spPr>
      </p:pic>
      <p:pic>
        <p:nvPicPr>
          <p:cNvPr id="12" name="Image 11">
            <a:extLst>
              <a:ext uri="{FF2B5EF4-FFF2-40B4-BE49-F238E27FC236}">
                <a16:creationId xmlns:a16="http://schemas.microsoft.com/office/drawing/2014/main" id="{D58FAD82-63DD-B87F-2F12-1B7DFAEAFA0C}"/>
              </a:ext>
            </a:extLst>
          </p:cNvPr>
          <p:cNvPicPr>
            <a:picLocks noChangeAspect="1"/>
          </p:cNvPicPr>
          <p:nvPr/>
        </p:nvPicPr>
        <p:blipFill rotWithShape="1">
          <a:blip r:embed="rId6"/>
          <a:srcRect r="81965"/>
          <a:stretch/>
        </p:blipFill>
        <p:spPr>
          <a:xfrm>
            <a:off x="123457" y="3036528"/>
            <a:ext cx="918022" cy="409654"/>
          </a:xfrm>
          <a:prstGeom prst="rect">
            <a:avLst/>
          </a:prstGeom>
        </p:spPr>
      </p:pic>
      <p:grpSp>
        <p:nvGrpSpPr>
          <p:cNvPr id="57" name="Groupe 56">
            <a:extLst>
              <a:ext uri="{FF2B5EF4-FFF2-40B4-BE49-F238E27FC236}">
                <a16:creationId xmlns:a16="http://schemas.microsoft.com/office/drawing/2014/main" id="{1622EBA3-5780-F964-9720-FCB1AC613EDF}"/>
              </a:ext>
            </a:extLst>
          </p:cNvPr>
          <p:cNvGrpSpPr/>
          <p:nvPr/>
        </p:nvGrpSpPr>
        <p:grpSpPr>
          <a:xfrm>
            <a:off x="7377091" y="1203598"/>
            <a:ext cx="1299365" cy="3302069"/>
            <a:chOff x="6027699" y="1203598"/>
            <a:chExt cx="1299365" cy="3302069"/>
          </a:xfrm>
        </p:grpSpPr>
        <p:pic>
          <p:nvPicPr>
            <p:cNvPr id="14" name="Image 13">
              <a:extLst>
                <a:ext uri="{FF2B5EF4-FFF2-40B4-BE49-F238E27FC236}">
                  <a16:creationId xmlns:a16="http://schemas.microsoft.com/office/drawing/2014/main" id="{58323366-B7D0-C39A-A369-E01B0B011502}"/>
                </a:ext>
              </a:extLst>
            </p:cNvPr>
            <p:cNvPicPr>
              <a:picLocks noChangeAspect="1"/>
            </p:cNvPicPr>
            <p:nvPr/>
          </p:nvPicPr>
          <p:blipFill rotWithShape="1">
            <a:blip r:embed="rId7" cstate="hqprint">
              <a:extLst>
                <a:ext uri="{28A0092B-C50C-407E-A947-70E740481C1C}">
                  <a14:useLocalDpi xmlns:a14="http://schemas.microsoft.com/office/drawing/2010/main"/>
                </a:ext>
              </a:extLst>
            </a:blip>
            <a:srcRect/>
            <a:stretch/>
          </p:blipFill>
          <p:spPr>
            <a:xfrm>
              <a:off x="6028870" y="2498140"/>
              <a:ext cx="1297428" cy="395974"/>
            </a:xfrm>
            <a:prstGeom prst="rect">
              <a:avLst/>
            </a:prstGeom>
          </p:spPr>
        </p:pic>
        <p:pic>
          <p:nvPicPr>
            <p:cNvPr id="16" name="Image 15">
              <a:extLst>
                <a:ext uri="{FF2B5EF4-FFF2-40B4-BE49-F238E27FC236}">
                  <a16:creationId xmlns:a16="http://schemas.microsoft.com/office/drawing/2014/main" id="{4020038D-29CE-BF5B-2715-0FBF427BBC3F}"/>
                </a:ext>
              </a:extLst>
            </p:cNvPr>
            <p:cNvPicPr>
              <a:picLocks noChangeAspect="1"/>
            </p:cNvPicPr>
            <p:nvPr/>
          </p:nvPicPr>
          <p:blipFill rotWithShape="1">
            <a:blip r:embed="rId8" cstate="hqprint">
              <a:extLst>
                <a:ext uri="{28A0092B-C50C-407E-A947-70E740481C1C}">
                  <a14:useLocalDpi xmlns:a14="http://schemas.microsoft.com/office/drawing/2010/main"/>
                </a:ext>
              </a:extLst>
            </a:blip>
            <a:srcRect/>
            <a:stretch/>
          </p:blipFill>
          <p:spPr>
            <a:xfrm>
              <a:off x="6028870" y="1203598"/>
              <a:ext cx="1297462" cy="1117219"/>
            </a:xfrm>
            <a:prstGeom prst="rect">
              <a:avLst/>
            </a:prstGeom>
          </p:spPr>
        </p:pic>
        <p:pic>
          <p:nvPicPr>
            <p:cNvPr id="23" name="Image 22">
              <a:extLst>
                <a:ext uri="{FF2B5EF4-FFF2-40B4-BE49-F238E27FC236}">
                  <a16:creationId xmlns:a16="http://schemas.microsoft.com/office/drawing/2014/main" id="{791BAD8C-E922-5132-AAF8-69E4DD05B166}"/>
                </a:ext>
              </a:extLst>
            </p:cNvPr>
            <p:cNvPicPr>
              <a:picLocks noChangeAspect="1"/>
            </p:cNvPicPr>
            <p:nvPr/>
          </p:nvPicPr>
          <p:blipFill rotWithShape="1">
            <a:blip r:embed="rId9" cstate="hqprint">
              <a:extLst>
                <a:ext uri="{28A0092B-C50C-407E-A947-70E740481C1C}">
                  <a14:useLocalDpi xmlns:a14="http://schemas.microsoft.com/office/drawing/2010/main"/>
                </a:ext>
              </a:extLst>
            </a:blip>
            <a:srcRect/>
            <a:stretch/>
          </p:blipFill>
          <p:spPr>
            <a:xfrm>
              <a:off x="6028870" y="3605894"/>
              <a:ext cx="1297025" cy="394276"/>
            </a:xfrm>
            <a:prstGeom prst="rect">
              <a:avLst/>
            </a:prstGeom>
          </p:spPr>
        </p:pic>
        <p:pic>
          <p:nvPicPr>
            <p:cNvPr id="25" name="Image 24">
              <a:extLst>
                <a:ext uri="{FF2B5EF4-FFF2-40B4-BE49-F238E27FC236}">
                  <a16:creationId xmlns:a16="http://schemas.microsoft.com/office/drawing/2014/main" id="{010D80C1-5D44-30C5-9E74-624C126481F2}"/>
                </a:ext>
              </a:extLst>
            </p:cNvPr>
            <p:cNvPicPr>
              <a:picLocks noChangeAspect="1"/>
            </p:cNvPicPr>
            <p:nvPr/>
          </p:nvPicPr>
          <p:blipFill rotWithShape="1">
            <a:blip r:embed="rId10" cstate="hqprint">
              <a:extLst>
                <a:ext uri="{28A0092B-C50C-407E-A947-70E740481C1C}">
                  <a14:useLocalDpi xmlns:a14="http://schemas.microsoft.com/office/drawing/2010/main"/>
                </a:ext>
              </a:extLst>
            </a:blip>
            <a:srcRect/>
            <a:stretch/>
          </p:blipFill>
          <p:spPr>
            <a:xfrm>
              <a:off x="6028870" y="3032598"/>
              <a:ext cx="1298194" cy="398206"/>
            </a:xfrm>
            <a:prstGeom prst="rect">
              <a:avLst/>
            </a:prstGeom>
          </p:spPr>
        </p:pic>
        <p:pic>
          <p:nvPicPr>
            <p:cNvPr id="33" name="Image 32">
              <a:extLst>
                <a:ext uri="{FF2B5EF4-FFF2-40B4-BE49-F238E27FC236}">
                  <a16:creationId xmlns:a16="http://schemas.microsoft.com/office/drawing/2014/main" id="{5E71CF5B-EECD-6AAD-1B2C-2B9EFDB8108E}"/>
                </a:ext>
              </a:extLst>
            </p:cNvPr>
            <p:cNvPicPr>
              <a:picLocks noChangeAspect="1"/>
            </p:cNvPicPr>
            <p:nvPr/>
          </p:nvPicPr>
          <p:blipFill>
            <a:blip r:embed="rId11"/>
            <a:stretch>
              <a:fillRect/>
            </a:stretch>
          </p:blipFill>
          <p:spPr>
            <a:xfrm>
              <a:off x="6027699" y="4124227"/>
              <a:ext cx="1298195" cy="381440"/>
            </a:xfrm>
            <a:prstGeom prst="rect">
              <a:avLst/>
            </a:prstGeom>
          </p:spPr>
        </p:pic>
      </p:grpSp>
      <p:grpSp>
        <p:nvGrpSpPr>
          <p:cNvPr id="54" name="Groupe 53">
            <a:extLst>
              <a:ext uri="{FF2B5EF4-FFF2-40B4-BE49-F238E27FC236}">
                <a16:creationId xmlns:a16="http://schemas.microsoft.com/office/drawing/2014/main" id="{935A4A3A-CE1C-75F9-15DE-D93829AC2F42}"/>
              </a:ext>
            </a:extLst>
          </p:cNvPr>
          <p:cNvGrpSpPr/>
          <p:nvPr/>
        </p:nvGrpSpPr>
        <p:grpSpPr>
          <a:xfrm>
            <a:off x="3515164" y="1203599"/>
            <a:ext cx="1308607" cy="3299581"/>
            <a:chOff x="2475980" y="1203598"/>
            <a:chExt cx="1308607" cy="3299581"/>
          </a:xfrm>
        </p:grpSpPr>
        <p:pic>
          <p:nvPicPr>
            <p:cNvPr id="13" name="Image 12">
              <a:extLst>
                <a:ext uri="{FF2B5EF4-FFF2-40B4-BE49-F238E27FC236}">
                  <a16:creationId xmlns:a16="http://schemas.microsoft.com/office/drawing/2014/main" id="{7D708B63-446E-DD99-F2CC-3E2347FF7F6E}"/>
                </a:ext>
              </a:extLst>
            </p:cNvPr>
            <p:cNvPicPr>
              <a:picLocks noChangeAspect="1"/>
            </p:cNvPicPr>
            <p:nvPr/>
          </p:nvPicPr>
          <p:blipFill>
            <a:blip r:embed="rId12"/>
            <a:stretch>
              <a:fillRect/>
            </a:stretch>
          </p:blipFill>
          <p:spPr>
            <a:xfrm>
              <a:off x="2475980" y="4114794"/>
              <a:ext cx="1308607" cy="388385"/>
            </a:xfrm>
            <a:prstGeom prst="rect">
              <a:avLst/>
            </a:prstGeom>
          </p:spPr>
        </p:pic>
        <p:pic>
          <p:nvPicPr>
            <p:cNvPr id="30" name="Image 29">
              <a:extLst>
                <a:ext uri="{FF2B5EF4-FFF2-40B4-BE49-F238E27FC236}">
                  <a16:creationId xmlns:a16="http://schemas.microsoft.com/office/drawing/2014/main" id="{8E13BD73-454A-DF18-2768-618AC2131A9D}"/>
                </a:ext>
              </a:extLst>
            </p:cNvPr>
            <p:cNvPicPr>
              <a:picLocks noChangeAspect="1"/>
            </p:cNvPicPr>
            <p:nvPr/>
          </p:nvPicPr>
          <p:blipFill rotWithShape="1">
            <a:blip r:embed="rId4"/>
            <a:srcRect l="47034" r="27448"/>
            <a:stretch/>
          </p:blipFill>
          <p:spPr>
            <a:xfrm>
              <a:off x="2481186" y="1203598"/>
              <a:ext cx="1298195" cy="1152128"/>
            </a:xfrm>
            <a:prstGeom prst="rect">
              <a:avLst/>
            </a:prstGeom>
          </p:spPr>
        </p:pic>
        <p:pic>
          <p:nvPicPr>
            <p:cNvPr id="34" name="Image 33">
              <a:extLst>
                <a:ext uri="{FF2B5EF4-FFF2-40B4-BE49-F238E27FC236}">
                  <a16:creationId xmlns:a16="http://schemas.microsoft.com/office/drawing/2014/main" id="{E142FE37-16E8-C62B-4503-2E8C1727AF12}"/>
                </a:ext>
              </a:extLst>
            </p:cNvPr>
            <p:cNvPicPr>
              <a:picLocks noChangeAspect="1"/>
            </p:cNvPicPr>
            <p:nvPr/>
          </p:nvPicPr>
          <p:blipFill rotWithShape="1">
            <a:blip r:embed="rId3"/>
            <a:srcRect l="46546" r="27975"/>
            <a:stretch/>
          </p:blipFill>
          <p:spPr>
            <a:xfrm>
              <a:off x="2482211" y="2498140"/>
              <a:ext cx="1296144" cy="393350"/>
            </a:xfrm>
            <a:prstGeom prst="rect">
              <a:avLst/>
            </a:prstGeom>
          </p:spPr>
        </p:pic>
        <p:pic>
          <p:nvPicPr>
            <p:cNvPr id="37" name="Image 36">
              <a:extLst>
                <a:ext uri="{FF2B5EF4-FFF2-40B4-BE49-F238E27FC236}">
                  <a16:creationId xmlns:a16="http://schemas.microsoft.com/office/drawing/2014/main" id="{AC0266CA-5C57-6954-24AD-9BFCB5578F7B}"/>
                </a:ext>
              </a:extLst>
            </p:cNvPr>
            <p:cNvPicPr>
              <a:picLocks noChangeAspect="1"/>
            </p:cNvPicPr>
            <p:nvPr/>
          </p:nvPicPr>
          <p:blipFill rotWithShape="1">
            <a:blip r:embed="rId6"/>
            <a:srcRect l="46519" r="28017"/>
            <a:stretch/>
          </p:blipFill>
          <p:spPr>
            <a:xfrm>
              <a:off x="2482211" y="3049702"/>
              <a:ext cx="1296144" cy="409654"/>
            </a:xfrm>
            <a:prstGeom prst="rect">
              <a:avLst/>
            </a:prstGeom>
          </p:spPr>
        </p:pic>
        <p:pic>
          <p:nvPicPr>
            <p:cNvPr id="42" name="Image 41">
              <a:extLst>
                <a:ext uri="{FF2B5EF4-FFF2-40B4-BE49-F238E27FC236}">
                  <a16:creationId xmlns:a16="http://schemas.microsoft.com/office/drawing/2014/main" id="{446C96C7-3D39-33DA-B4A5-B7BADFCD58C2}"/>
                </a:ext>
              </a:extLst>
            </p:cNvPr>
            <p:cNvPicPr>
              <a:picLocks noChangeAspect="1"/>
            </p:cNvPicPr>
            <p:nvPr/>
          </p:nvPicPr>
          <p:blipFill rotWithShape="1">
            <a:blip r:embed="rId5"/>
            <a:srcRect l="46289" t="-1621" r="28508" b="1621"/>
            <a:stretch/>
          </p:blipFill>
          <p:spPr>
            <a:xfrm>
              <a:off x="2487485" y="3601536"/>
              <a:ext cx="1285597" cy="416167"/>
            </a:xfrm>
            <a:prstGeom prst="rect">
              <a:avLst/>
            </a:prstGeom>
          </p:spPr>
        </p:pic>
      </p:grpSp>
      <p:grpSp>
        <p:nvGrpSpPr>
          <p:cNvPr id="55" name="Groupe 54">
            <a:extLst>
              <a:ext uri="{FF2B5EF4-FFF2-40B4-BE49-F238E27FC236}">
                <a16:creationId xmlns:a16="http://schemas.microsoft.com/office/drawing/2014/main" id="{FFC61C76-00D4-093F-622D-D046214AC1E2}"/>
              </a:ext>
            </a:extLst>
          </p:cNvPr>
          <p:cNvGrpSpPr/>
          <p:nvPr/>
        </p:nvGrpSpPr>
        <p:grpSpPr>
          <a:xfrm>
            <a:off x="1616660" y="1203887"/>
            <a:ext cx="1299156" cy="3299004"/>
            <a:chOff x="1041478" y="1204175"/>
            <a:chExt cx="1299156" cy="3308526"/>
          </a:xfrm>
        </p:grpSpPr>
        <p:pic>
          <p:nvPicPr>
            <p:cNvPr id="5" name="Image 4">
              <a:extLst>
                <a:ext uri="{FF2B5EF4-FFF2-40B4-BE49-F238E27FC236}">
                  <a16:creationId xmlns:a16="http://schemas.microsoft.com/office/drawing/2014/main" id="{2CF4DDAE-E61D-A9C0-C4E0-3087A0E414AF}"/>
                </a:ext>
              </a:extLst>
            </p:cNvPr>
            <p:cNvPicPr>
              <a:picLocks noChangeAspect="1"/>
            </p:cNvPicPr>
            <p:nvPr/>
          </p:nvPicPr>
          <p:blipFill>
            <a:blip r:embed="rId13"/>
            <a:stretch>
              <a:fillRect/>
            </a:stretch>
          </p:blipFill>
          <p:spPr>
            <a:xfrm>
              <a:off x="1043608" y="4115101"/>
              <a:ext cx="1297025" cy="397600"/>
            </a:xfrm>
            <a:prstGeom prst="rect">
              <a:avLst/>
            </a:prstGeom>
          </p:spPr>
        </p:pic>
        <p:pic>
          <p:nvPicPr>
            <p:cNvPr id="17" name="Image 16">
              <a:extLst>
                <a:ext uri="{FF2B5EF4-FFF2-40B4-BE49-F238E27FC236}">
                  <a16:creationId xmlns:a16="http://schemas.microsoft.com/office/drawing/2014/main" id="{90D1349A-BCA2-E01A-83D3-4FACB1B81BE5}"/>
                </a:ext>
              </a:extLst>
            </p:cNvPr>
            <p:cNvPicPr>
              <a:picLocks noChangeAspect="1"/>
            </p:cNvPicPr>
            <p:nvPr/>
          </p:nvPicPr>
          <p:blipFill rotWithShape="1">
            <a:blip r:embed="rId4"/>
            <a:srcRect l="18064" r="56441"/>
            <a:stretch/>
          </p:blipFill>
          <p:spPr>
            <a:xfrm>
              <a:off x="1043608" y="1204175"/>
              <a:ext cx="1297025" cy="1152128"/>
            </a:xfrm>
            <a:prstGeom prst="rect">
              <a:avLst/>
            </a:prstGeom>
          </p:spPr>
        </p:pic>
        <p:pic>
          <p:nvPicPr>
            <p:cNvPr id="35" name="Image 34">
              <a:extLst>
                <a:ext uri="{FF2B5EF4-FFF2-40B4-BE49-F238E27FC236}">
                  <a16:creationId xmlns:a16="http://schemas.microsoft.com/office/drawing/2014/main" id="{83BFC215-8781-2A9C-FEC8-7B9BB3420130}"/>
                </a:ext>
              </a:extLst>
            </p:cNvPr>
            <p:cNvPicPr>
              <a:picLocks noChangeAspect="1"/>
            </p:cNvPicPr>
            <p:nvPr/>
          </p:nvPicPr>
          <p:blipFill rotWithShape="1">
            <a:blip r:embed="rId3"/>
            <a:srcRect l="18072" r="56449"/>
            <a:stretch/>
          </p:blipFill>
          <p:spPr>
            <a:xfrm>
              <a:off x="1044489" y="2501271"/>
              <a:ext cx="1296144" cy="393350"/>
            </a:xfrm>
            <a:prstGeom prst="rect">
              <a:avLst/>
            </a:prstGeom>
          </p:spPr>
        </p:pic>
        <p:pic>
          <p:nvPicPr>
            <p:cNvPr id="38" name="Image 37">
              <a:extLst>
                <a:ext uri="{FF2B5EF4-FFF2-40B4-BE49-F238E27FC236}">
                  <a16:creationId xmlns:a16="http://schemas.microsoft.com/office/drawing/2014/main" id="{9C03FA98-CD81-9EFF-E28E-2CEE7AAAE530}"/>
                </a:ext>
              </a:extLst>
            </p:cNvPr>
            <p:cNvPicPr>
              <a:picLocks noChangeAspect="1"/>
            </p:cNvPicPr>
            <p:nvPr/>
          </p:nvPicPr>
          <p:blipFill rotWithShape="1">
            <a:blip r:embed="rId6"/>
            <a:srcRect l="19932" r="56442"/>
            <a:stretch/>
          </p:blipFill>
          <p:spPr>
            <a:xfrm>
              <a:off x="1041478" y="3043258"/>
              <a:ext cx="1299156" cy="409654"/>
            </a:xfrm>
            <a:prstGeom prst="rect">
              <a:avLst/>
            </a:prstGeom>
          </p:spPr>
        </p:pic>
        <p:pic>
          <p:nvPicPr>
            <p:cNvPr id="43" name="Image 42">
              <a:extLst>
                <a:ext uri="{FF2B5EF4-FFF2-40B4-BE49-F238E27FC236}">
                  <a16:creationId xmlns:a16="http://schemas.microsoft.com/office/drawing/2014/main" id="{454BCAC2-3347-5390-3BE2-FD4DA59AEA3A}"/>
                </a:ext>
              </a:extLst>
            </p:cNvPr>
            <p:cNvPicPr>
              <a:picLocks noChangeAspect="1"/>
            </p:cNvPicPr>
            <p:nvPr/>
          </p:nvPicPr>
          <p:blipFill rotWithShape="1">
            <a:blip r:embed="rId5"/>
            <a:srcRect l="18486" r="56027"/>
            <a:stretch/>
          </p:blipFill>
          <p:spPr>
            <a:xfrm>
              <a:off x="1044489" y="3600342"/>
              <a:ext cx="1296144" cy="416167"/>
            </a:xfrm>
            <a:prstGeom prst="rect">
              <a:avLst/>
            </a:prstGeom>
          </p:spPr>
        </p:pic>
      </p:grpSp>
      <p:grpSp>
        <p:nvGrpSpPr>
          <p:cNvPr id="53" name="Groupe 52">
            <a:extLst>
              <a:ext uri="{FF2B5EF4-FFF2-40B4-BE49-F238E27FC236}">
                <a16:creationId xmlns:a16="http://schemas.microsoft.com/office/drawing/2014/main" id="{5710F4DA-319A-5397-AE33-B451E64CD2AB}"/>
              </a:ext>
            </a:extLst>
          </p:cNvPr>
          <p:cNvGrpSpPr/>
          <p:nvPr/>
        </p:nvGrpSpPr>
        <p:grpSpPr>
          <a:xfrm>
            <a:off x="5423119" y="1203831"/>
            <a:ext cx="1354624" cy="3299117"/>
            <a:chOff x="3888942" y="1204063"/>
            <a:chExt cx="1354624" cy="3299117"/>
          </a:xfrm>
        </p:grpSpPr>
        <p:pic>
          <p:nvPicPr>
            <p:cNvPr id="31" name="Image 30">
              <a:extLst>
                <a:ext uri="{FF2B5EF4-FFF2-40B4-BE49-F238E27FC236}">
                  <a16:creationId xmlns:a16="http://schemas.microsoft.com/office/drawing/2014/main" id="{DBA0593C-AABA-B67E-A69F-C49874F35CE6}"/>
                </a:ext>
              </a:extLst>
            </p:cNvPr>
            <p:cNvPicPr>
              <a:picLocks noChangeAspect="1"/>
            </p:cNvPicPr>
            <p:nvPr/>
          </p:nvPicPr>
          <p:blipFill rotWithShape="1">
            <a:blip r:embed="rId4"/>
            <a:srcRect l="46356" r="27785"/>
            <a:stretch/>
          </p:blipFill>
          <p:spPr>
            <a:xfrm>
              <a:off x="3888942" y="1204063"/>
              <a:ext cx="1315542" cy="1152128"/>
            </a:xfrm>
            <a:prstGeom prst="rect">
              <a:avLst/>
            </a:prstGeom>
          </p:spPr>
        </p:pic>
        <p:pic>
          <p:nvPicPr>
            <p:cNvPr id="32" name="Image 31">
              <a:extLst>
                <a:ext uri="{FF2B5EF4-FFF2-40B4-BE49-F238E27FC236}">
                  <a16:creationId xmlns:a16="http://schemas.microsoft.com/office/drawing/2014/main" id="{CC352B27-7CB9-ABF8-3248-2D2A8ACD62C9}"/>
                </a:ext>
              </a:extLst>
            </p:cNvPr>
            <p:cNvPicPr>
              <a:picLocks noChangeAspect="1"/>
            </p:cNvPicPr>
            <p:nvPr/>
          </p:nvPicPr>
          <p:blipFill rotWithShape="1">
            <a:blip r:embed="rId3"/>
            <a:srcRect l="74481"/>
            <a:stretch/>
          </p:blipFill>
          <p:spPr>
            <a:xfrm>
              <a:off x="3892051" y="2493357"/>
              <a:ext cx="1321523" cy="393350"/>
            </a:xfrm>
            <a:prstGeom prst="rect">
              <a:avLst/>
            </a:prstGeom>
          </p:spPr>
        </p:pic>
        <p:pic>
          <p:nvPicPr>
            <p:cNvPr id="36" name="Image 35">
              <a:extLst>
                <a:ext uri="{FF2B5EF4-FFF2-40B4-BE49-F238E27FC236}">
                  <a16:creationId xmlns:a16="http://schemas.microsoft.com/office/drawing/2014/main" id="{8D738ED9-B81B-407D-12CE-9C77102C2061}"/>
                </a:ext>
              </a:extLst>
            </p:cNvPr>
            <p:cNvPicPr>
              <a:picLocks noChangeAspect="1"/>
            </p:cNvPicPr>
            <p:nvPr/>
          </p:nvPicPr>
          <p:blipFill rotWithShape="1">
            <a:blip r:embed="rId6"/>
            <a:srcRect l="74037"/>
            <a:stretch/>
          </p:blipFill>
          <p:spPr>
            <a:xfrm>
              <a:off x="3921340" y="3043258"/>
              <a:ext cx="1321523" cy="409654"/>
            </a:xfrm>
            <a:prstGeom prst="rect">
              <a:avLst/>
            </a:prstGeom>
          </p:spPr>
        </p:pic>
        <p:pic>
          <p:nvPicPr>
            <p:cNvPr id="41" name="Image 40">
              <a:extLst>
                <a:ext uri="{FF2B5EF4-FFF2-40B4-BE49-F238E27FC236}">
                  <a16:creationId xmlns:a16="http://schemas.microsoft.com/office/drawing/2014/main" id="{386640B8-D33C-EF53-765A-457BEE7FFB54}"/>
                </a:ext>
              </a:extLst>
            </p:cNvPr>
            <p:cNvPicPr>
              <a:picLocks noChangeAspect="1"/>
            </p:cNvPicPr>
            <p:nvPr/>
          </p:nvPicPr>
          <p:blipFill rotWithShape="1">
            <a:blip r:embed="rId5"/>
            <a:srcRect l="73986"/>
            <a:stretch/>
          </p:blipFill>
          <p:spPr>
            <a:xfrm>
              <a:off x="3920636" y="3609463"/>
              <a:ext cx="1322930" cy="416167"/>
            </a:xfrm>
            <a:prstGeom prst="rect">
              <a:avLst/>
            </a:prstGeom>
          </p:spPr>
        </p:pic>
        <p:pic>
          <p:nvPicPr>
            <p:cNvPr id="51" name="Image 50">
              <a:extLst>
                <a:ext uri="{FF2B5EF4-FFF2-40B4-BE49-F238E27FC236}">
                  <a16:creationId xmlns:a16="http://schemas.microsoft.com/office/drawing/2014/main" id="{80637574-143D-9789-F3D4-231C1ADB0F02}"/>
                </a:ext>
              </a:extLst>
            </p:cNvPr>
            <p:cNvPicPr>
              <a:picLocks noChangeAspect="1"/>
            </p:cNvPicPr>
            <p:nvPr/>
          </p:nvPicPr>
          <p:blipFill>
            <a:blip r:embed="rId14"/>
            <a:stretch>
              <a:fillRect/>
            </a:stretch>
          </p:blipFill>
          <p:spPr>
            <a:xfrm>
              <a:off x="3920636" y="4124227"/>
              <a:ext cx="1321523" cy="378953"/>
            </a:xfrm>
            <a:prstGeom prst="rect">
              <a:avLst/>
            </a:prstGeom>
          </p:spPr>
        </p:pic>
        <p:sp>
          <p:nvSpPr>
            <p:cNvPr id="39" name="ZoneTexte 38">
              <a:extLst>
                <a:ext uri="{FF2B5EF4-FFF2-40B4-BE49-F238E27FC236}">
                  <a16:creationId xmlns:a16="http://schemas.microsoft.com/office/drawing/2014/main" id="{1E710C65-24E2-3C07-F214-40FEDA1C98D4}"/>
                </a:ext>
              </a:extLst>
            </p:cNvPr>
            <p:cNvSpPr txBox="1"/>
            <p:nvPr/>
          </p:nvSpPr>
          <p:spPr>
            <a:xfrm>
              <a:off x="4328929" y="4187935"/>
              <a:ext cx="504936" cy="257600"/>
            </a:xfrm>
            <a:prstGeom prst="rect">
              <a:avLst/>
            </a:prstGeom>
            <a:noFill/>
          </p:spPr>
          <p:txBody>
            <a:bodyPr wrap="square" lIns="0" tIns="0" rIns="0" bIns="0" rtlCol="0" anchor="ctr">
              <a:noAutofit/>
            </a:bodyPr>
            <a:lstStyle/>
            <a:p>
              <a:pPr algn="ctr"/>
              <a:r>
                <a:rPr lang="fr-FR" sz="800" b="1" dirty="0">
                  <a:solidFill>
                    <a:schemeClr val="tx1">
                      <a:lumMod val="65000"/>
                      <a:lumOff val="35000"/>
                    </a:schemeClr>
                  </a:solidFill>
                  <a:latin typeface="HelveticaNeueLT Pro 47 LtCn" panose="020B0406020202030204" pitchFamily="34" charset="0"/>
                </a:rPr>
                <a:t>EN 54-7</a:t>
              </a:r>
            </a:p>
            <a:p>
              <a:pPr algn="ctr"/>
              <a:r>
                <a:rPr lang="fr-FR" sz="800" b="1" dirty="0">
                  <a:solidFill>
                    <a:schemeClr val="tx1">
                      <a:lumMod val="65000"/>
                      <a:lumOff val="35000"/>
                    </a:schemeClr>
                  </a:solidFill>
                  <a:latin typeface="HelveticaNeueLT Pro 47 LtCn" panose="020B0406020202030204" pitchFamily="34" charset="0"/>
                </a:rPr>
                <a:t>EN 54-5</a:t>
              </a:r>
            </a:p>
          </p:txBody>
        </p:sp>
      </p:grpSp>
    </p:spTree>
    <p:extLst>
      <p:ext uri="{BB962C8B-B14F-4D97-AF65-F5344CB8AC3E}">
        <p14:creationId xmlns:p14="http://schemas.microsoft.com/office/powerpoint/2010/main" val="3995752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Détection automatique d’incendie</a:t>
            </a:r>
          </a:p>
        </p:txBody>
      </p:sp>
      <p:grpSp>
        <p:nvGrpSpPr>
          <p:cNvPr id="9" name="Groupe 8">
            <a:extLst>
              <a:ext uri="{FF2B5EF4-FFF2-40B4-BE49-F238E27FC236}">
                <a16:creationId xmlns:a16="http://schemas.microsoft.com/office/drawing/2014/main" id="{BF824275-755C-6101-B475-B900183F8AB0}"/>
              </a:ext>
            </a:extLst>
          </p:cNvPr>
          <p:cNvGrpSpPr/>
          <p:nvPr/>
        </p:nvGrpSpPr>
        <p:grpSpPr>
          <a:xfrm>
            <a:off x="251520" y="1491630"/>
            <a:ext cx="8512337" cy="3258525"/>
            <a:chOff x="251520" y="1491628"/>
            <a:chExt cx="8512337" cy="3258525"/>
          </a:xfrm>
        </p:grpSpPr>
        <p:sp>
          <p:nvSpPr>
            <p:cNvPr id="90" name="Rectangle 25"/>
            <p:cNvSpPr>
              <a:spLocks noChangeArrowheads="1"/>
            </p:cNvSpPr>
            <p:nvPr/>
          </p:nvSpPr>
          <p:spPr bwMode="auto">
            <a:xfrm>
              <a:off x="4763559" y="1491629"/>
              <a:ext cx="3997325" cy="3258524"/>
            </a:xfrm>
            <a:prstGeom prst="rect">
              <a:avLst/>
            </a:prstGeom>
            <a:solidFill>
              <a:schemeClr val="bg1"/>
            </a:solidFill>
            <a:ln w="38100">
              <a:solidFill>
                <a:schemeClr val="accent2">
                  <a:lumMod val="50000"/>
                </a:schemeClr>
              </a:solidFill>
            </a:ln>
          </p:spPr>
          <p:txBody>
            <a:bodyPr wrap="none" anchor="ctr"/>
            <a:lstStyle/>
            <a:p>
              <a:pPr marL="0" marR="0" lvl="0" indent="0" defTabSz="914400" eaLnBrk="1" fontAlgn="base" latinLnBrk="0" hangingPunct="1">
                <a:lnSpc>
                  <a:spcPct val="100000"/>
                </a:lnSpc>
                <a:spcBef>
                  <a:spcPct val="0"/>
                </a:spcBef>
                <a:spcAft>
                  <a:spcPct val="0"/>
                </a:spcAft>
                <a:buClrTx/>
                <a:buSzTx/>
                <a:buFontTx/>
                <a:buNone/>
                <a:tabLst/>
                <a:defRPr/>
              </a:pPr>
              <a:endParaRPr kumimoji="0" lang="fr-FR" sz="2400" b="0" i="0" u="none" strike="noStrike" kern="0" cap="none" spc="0" normalizeH="0" baseline="0" noProof="0" dirty="0">
                <a:ln>
                  <a:noFill/>
                </a:ln>
                <a:solidFill>
                  <a:srgbClr val="FFFFFF">
                    <a:lumMod val="95000"/>
                  </a:srgbClr>
                </a:solidFill>
                <a:effectLst/>
                <a:uLnTx/>
                <a:uFillTx/>
                <a:latin typeface="Times New Roman" pitchFamily="18" charset="0"/>
              </a:endParaRPr>
            </a:p>
          </p:txBody>
        </p:sp>
        <p:sp>
          <p:nvSpPr>
            <p:cNvPr id="11" name="Rectangle 25"/>
            <p:cNvSpPr>
              <a:spLocks noChangeArrowheads="1"/>
            </p:cNvSpPr>
            <p:nvPr/>
          </p:nvSpPr>
          <p:spPr bwMode="auto">
            <a:xfrm>
              <a:off x="251520" y="1491628"/>
              <a:ext cx="3997325" cy="3258523"/>
            </a:xfrm>
            <a:prstGeom prst="rect">
              <a:avLst/>
            </a:prstGeom>
            <a:solidFill>
              <a:schemeClr val="bg1"/>
            </a:solidFill>
            <a:ln w="31750">
              <a:solidFill>
                <a:schemeClr val="accent1"/>
              </a:solidFill>
            </a:ln>
          </p:spPr>
          <p:txBody>
            <a:bodyPr wrap="none" anchor="ctr"/>
            <a:lstStyle/>
            <a:p>
              <a:pPr fontAlgn="base">
                <a:spcBef>
                  <a:spcPct val="0"/>
                </a:spcBef>
                <a:spcAft>
                  <a:spcPct val="0"/>
                </a:spcAft>
                <a:defRPr/>
              </a:pPr>
              <a:endParaRPr lang="fr-FR" sz="2400" kern="0" dirty="0">
                <a:solidFill>
                  <a:srgbClr val="FFFFFF">
                    <a:lumMod val="95000"/>
                  </a:srgbClr>
                </a:solidFill>
                <a:latin typeface="Times New Roman" pitchFamily="18" charset="0"/>
              </a:endParaRPr>
            </a:p>
          </p:txBody>
        </p:sp>
        <p:sp>
          <p:nvSpPr>
            <p:cNvPr id="12" name="ZoneTexte 11"/>
            <p:cNvSpPr txBox="1"/>
            <p:nvPr/>
          </p:nvSpPr>
          <p:spPr>
            <a:xfrm>
              <a:off x="253882" y="1491629"/>
              <a:ext cx="3994963" cy="938719"/>
            </a:xfrm>
            <a:prstGeom prst="rect">
              <a:avLst/>
            </a:prstGeom>
            <a:noFill/>
          </p:spPr>
          <p:txBody>
            <a:bodyPr wrap="square">
              <a:spAutoFit/>
            </a:bodyPr>
            <a:lstStyle/>
            <a:p>
              <a:pPr marL="285750" indent="-285750" fontAlgn="base">
                <a:spcBef>
                  <a:spcPct val="0"/>
                </a:spcBef>
                <a:spcAft>
                  <a:spcPct val="0"/>
                </a:spcAft>
                <a:buFont typeface="Wingdings" panose="05000000000000000000" pitchFamily="2" charset="2"/>
                <a:buChar char="§"/>
                <a:defRPr/>
              </a:pPr>
              <a:r>
                <a:rPr lang="fr-FR" sz="1100" kern="0" dirty="0">
                  <a:solidFill>
                    <a:prstClr val="black"/>
                  </a:solidFill>
                </a:rPr>
                <a:t>Passage dans des zones protégées et non protégées</a:t>
              </a:r>
            </a:p>
            <a:p>
              <a:pPr marL="285750" indent="-285750" fontAlgn="base">
                <a:spcBef>
                  <a:spcPct val="0"/>
                </a:spcBef>
                <a:spcAft>
                  <a:spcPct val="0"/>
                </a:spcAft>
                <a:buFont typeface="Wingdings" panose="05000000000000000000" pitchFamily="2" charset="2"/>
                <a:buChar char="§"/>
                <a:defRPr/>
              </a:pPr>
              <a:r>
                <a:rPr lang="fr-FR" sz="1100" kern="0" dirty="0">
                  <a:solidFill>
                    <a:prstClr val="black"/>
                  </a:solidFill>
                </a:rPr>
                <a:t>détecteurs différents sur une même ligne possible (seuil d'alarme ou revêtement)</a:t>
              </a:r>
            </a:p>
            <a:p>
              <a:pPr marL="285750" indent="-285750" fontAlgn="base">
                <a:spcBef>
                  <a:spcPct val="0"/>
                </a:spcBef>
                <a:spcAft>
                  <a:spcPct val="0"/>
                </a:spcAft>
                <a:buFont typeface="Wingdings" panose="05000000000000000000" pitchFamily="2" charset="2"/>
                <a:buChar char="§"/>
                <a:defRPr/>
              </a:pPr>
              <a:r>
                <a:rPr lang="fr-FR" sz="1100" kern="0" dirty="0">
                  <a:solidFill>
                    <a:prstClr val="black"/>
                  </a:solidFill>
                </a:rPr>
                <a:t>Une zone par câble</a:t>
              </a:r>
            </a:p>
            <a:p>
              <a:pPr marL="285750" indent="-285750" fontAlgn="base">
                <a:spcBef>
                  <a:spcPct val="0"/>
                </a:spcBef>
                <a:spcAft>
                  <a:spcPct val="0"/>
                </a:spcAft>
                <a:buFont typeface="Wingdings" panose="05000000000000000000" pitchFamily="2" charset="2"/>
                <a:buChar char="§"/>
                <a:defRPr/>
              </a:pPr>
              <a:r>
                <a:rPr lang="fr-FR" sz="1100" kern="0" dirty="0">
                  <a:solidFill>
                    <a:prstClr val="black"/>
                  </a:solidFill>
                </a:rPr>
                <a:t>Le câble de liaison en sortie d’ecs doit être en CR1</a:t>
              </a:r>
            </a:p>
          </p:txBody>
        </p:sp>
        <p:sp>
          <p:nvSpPr>
            <p:cNvPr id="31" name="Line 62"/>
            <p:cNvSpPr>
              <a:spLocks noChangeShapeType="1"/>
            </p:cNvSpPr>
            <p:nvPr/>
          </p:nvSpPr>
          <p:spPr bwMode="auto">
            <a:xfrm flipH="1" flipV="1">
              <a:off x="669666" y="2920840"/>
              <a:ext cx="0" cy="1110479"/>
            </a:xfrm>
            <a:prstGeom prst="line">
              <a:avLst/>
            </a:prstGeom>
            <a:noFill/>
            <a:ln w="57150">
              <a:solidFill>
                <a:schemeClr val="accent5">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fr-FR" sz="2400" dirty="0">
                <a:solidFill>
                  <a:srgbClr val="000000"/>
                </a:solidFill>
                <a:latin typeface="Times New Roman" panose="02020603050405020304" pitchFamily="18" charset="0"/>
              </a:endParaRPr>
            </a:p>
          </p:txBody>
        </p:sp>
        <p:sp>
          <p:nvSpPr>
            <p:cNvPr id="51" name="Line 62"/>
            <p:cNvSpPr>
              <a:spLocks noChangeShapeType="1"/>
            </p:cNvSpPr>
            <p:nvPr/>
          </p:nvSpPr>
          <p:spPr bwMode="auto">
            <a:xfrm flipV="1">
              <a:off x="649105" y="2940058"/>
              <a:ext cx="324289" cy="0"/>
            </a:xfrm>
            <a:prstGeom prst="line">
              <a:avLst/>
            </a:prstGeom>
            <a:noFill/>
            <a:ln w="57150">
              <a:solidFill>
                <a:schemeClr val="accent5">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fr-FR" sz="2400">
                <a:solidFill>
                  <a:srgbClr val="000000"/>
                </a:solidFill>
                <a:latin typeface="Times New Roman" panose="02020603050405020304" pitchFamily="18" charset="0"/>
              </a:endParaRPr>
            </a:p>
          </p:txBody>
        </p:sp>
        <p:sp>
          <p:nvSpPr>
            <p:cNvPr id="52" name="Line 62"/>
            <p:cNvSpPr>
              <a:spLocks noChangeShapeType="1"/>
            </p:cNvSpPr>
            <p:nvPr/>
          </p:nvSpPr>
          <p:spPr bwMode="auto">
            <a:xfrm flipV="1">
              <a:off x="2364902" y="2940058"/>
              <a:ext cx="333126" cy="0"/>
            </a:xfrm>
            <a:prstGeom prst="line">
              <a:avLst/>
            </a:prstGeom>
            <a:noFill/>
            <a:ln w="57150">
              <a:solidFill>
                <a:schemeClr val="accent5">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fr-FR" sz="2400">
                <a:solidFill>
                  <a:srgbClr val="000000"/>
                </a:solidFill>
                <a:latin typeface="Times New Roman" panose="02020603050405020304" pitchFamily="18" charset="0"/>
              </a:endParaRPr>
            </a:p>
          </p:txBody>
        </p:sp>
        <p:pic>
          <p:nvPicPr>
            <p:cNvPr id="3" name="Image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3528" y="3723878"/>
              <a:ext cx="923227" cy="702965"/>
            </a:xfrm>
            <a:prstGeom prst="rect">
              <a:avLst/>
            </a:prstGeom>
          </p:spPr>
        </p:pic>
        <p:sp>
          <p:nvSpPr>
            <p:cNvPr id="5" name="ZoneTexte 4"/>
            <p:cNvSpPr txBox="1"/>
            <p:nvPr/>
          </p:nvSpPr>
          <p:spPr>
            <a:xfrm>
              <a:off x="1434802" y="4013764"/>
              <a:ext cx="2814043" cy="461665"/>
            </a:xfrm>
            <a:prstGeom prst="rect">
              <a:avLst/>
            </a:prstGeom>
            <a:noFill/>
          </p:spPr>
          <p:txBody>
            <a:bodyPr wrap="square" rtlCol="0">
              <a:spAutoFit/>
            </a:bodyPr>
            <a:lstStyle/>
            <a:p>
              <a:r>
                <a:rPr lang="fr-FR" sz="800" i="1" dirty="0"/>
                <a:t>BDL : boitier début de ligne avec résistance alarme</a:t>
              </a:r>
            </a:p>
            <a:p>
              <a:r>
                <a:rPr lang="fr-FR" sz="800" i="1" dirty="0"/>
                <a:t>BFL : boitier fin de ligne avec résistance fin de ligne</a:t>
              </a:r>
            </a:p>
            <a:p>
              <a:r>
                <a:rPr lang="fr-FR" sz="800" i="1" dirty="0"/>
                <a:t>BI :    boitier intermédiaire</a:t>
              </a:r>
            </a:p>
          </p:txBody>
        </p:sp>
        <p:sp>
          <p:nvSpPr>
            <p:cNvPr id="44" name="Rectangle 43"/>
            <p:cNvSpPr/>
            <p:nvPr/>
          </p:nvSpPr>
          <p:spPr>
            <a:xfrm>
              <a:off x="1346447" y="2868900"/>
              <a:ext cx="657206" cy="72000"/>
            </a:xfrm>
            <a:prstGeom prst="rect">
              <a:avLst/>
            </a:prstGeom>
            <a:gradFill flip="none" rotWithShape="1">
              <a:gsLst>
                <a:gs pos="53200">
                  <a:schemeClr val="accent2">
                    <a:lumMod val="75000"/>
                  </a:schemeClr>
                </a:gs>
                <a:gs pos="0">
                  <a:schemeClr val="accent2">
                    <a:lumMod val="50000"/>
                  </a:schemeClr>
                </a:gs>
                <a:gs pos="100000">
                  <a:schemeClr val="accent2">
                    <a:lumMod val="50000"/>
                  </a:schemeClr>
                </a:gs>
              </a:gsLst>
              <a:path path="circle">
                <a:fillToRect l="50000" t="50000" r="50000" b="50000"/>
              </a:path>
              <a:tileRect/>
            </a:gra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cxnSp>
          <p:nvCxnSpPr>
            <p:cNvPr id="7" name="Connecteur droit avec flèche 6"/>
            <p:cNvCxnSpPr/>
            <p:nvPr/>
          </p:nvCxnSpPr>
          <p:spPr>
            <a:xfrm flipH="1" flipV="1">
              <a:off x="1604350" y="3041753"/>
              <a:ext cx="193916" cy="218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4" name="Groupe 3"/>
            <p:cNvGrpSpPr/>
            <p:nvPr/>
          </p:nvGrpSpPr>
          <p:grpSpPr>
            <a:xfrm>
              <a:off x="963631" y="2791627"/>
              <a:ext cx="457198" cy="296863"/>
              <a:chOff x="907359" y="2813790"/>
              <a:chExt cx="457198" cy="296863"/>
            </a:xfrm>
          </p:grpSpPr>
          <p:sp>
            <p:nvSpPr>
              <p:cNvPr id="47" name="Rectangle 93"/>
              <p:cNvSpPr>
                <a:spLocks noChangeArrowheads="1"/>
              </p:cNvSpPr>
              <p:nvPr/>
            </p:nvSpPr>
            <p:spPr bwMode="auto">
              <a:xfrm>
                <a:off x="907359" y="2813790"/>
                <a:ext cx="385190" cy="296863"/>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altLang="fr-FR" sz="900" b="0" i="0" u="none" strike="noStrike" kern="0" cap="none" spc="0" normalizeH="0" baseline="0" noProof="0">
                  <a:ln>
                    <a:noFill/>
                  </a:ln>
                  <a:solidFill>
                    <a:srgbClr val="000000"/>
                  </a:solidFill>
                  <a:effectLst/>
                  <a:uLnTx/>
                  <a:uFillTx/>
                  <a:latin typeface="+mj-lt"/>
                </a:endParaRPr>
              </a:p>
            </p:txBody>
          </p:sp>
          <p:sp>
            <p:nvSpPr>
              <p:cNvPr id="48" name="Text Box 97"/>
              <p:cNvSpPr txBox="1">
                <a:spLocks noChangeArrowheads="1"/>
              </p:cNvSpPr>
              <p:nvPr/>
            </p:nvSpPr>
            <p:spPr bwMode="auto">
              <a:xfrm>
                <a:off x="907359" y="2879122"/>
                <a:ext cx="457198" cy="16619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63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defTabSz="914400" eaLnBrk="0" fontAlgn="base" latinLnBrk="0" hangingPunct="0">
                  <a:lnSpc>
                    <a:spcPct val="60000"/>
                  </a:lnSpc>
                  <a:spcBef>
                    <a:spcPct val="50000"/>
                  </a:spcBef>
                  <a:spcAft>
                    <a:spcPct val="0"/>
                  </a:spcAft>
                  <a:buClrTx/>
                  <a:buSzTx/>
                  <a:buFontTx/>
                  <a:buNone/>
                  <a:tabLst/>
                  <a:defRPr/>
                </a:pPr>
                <a:r>
                  <a:rPr kumimoji="0" lang="fr-FR" altLang="fr-FR" sz="800" b="1" i="0" u="none" strike="noStrike" kern="0" cap="none" spc="0" normalizeH="0" baseline="0" noProof="0" dirty="0">
                    <a:ln>
                      <a:noFill/>
                    </a:ln>
                    <a:solidFill>
                      <a:srgbClr val="3333CC"/>
                    </a:solidFill>
                    <a:effectLst/>
                    <a:uLnTx/>
                    <a:uFillTx/>
                  </a:rPr>
                  <a:t>BDL</a:t>
                </a:r>
                <a:endParaRPr kumimoji="0" lang="de-DE" altLang="fr-FR" sz="800" b="1" i="0" u="none" strike="noStrike" kern="0" cap="none" spc="0" normalizeH="0" baseline="0" noProof="0" dirty="0">
                  <a:ln>
                    <a:noFill/>
                  </a:ln>
                  <a:solidFill>
                    <a:srgbClr val="3333CC"/>
                  </a:solidFill>
                  <a:effectLst>
                    <a:outerShdw blurRad="38100" dist="38100" dir="2700000" algn="tl">
                      <a:srgbClr val="C0C0C0"/>
                    </a:outerShdw>
                  </a:effectLst>
                  <a:uLnTx/>
                  <a:uFillTx/>
                </a:endParaRPr>
              </a:p>
            </p:txBody>
          </p:sp>
        </p:grpSp>
        <p:grpSp>
          <p:nvGrpSpPr>
            <p:cNvPr id="59" name="Groupe 58"/>
            <p:cNvGrpSpPr/>
            <p:nvPr/>
          </p:nvGrpSpPr>
          <p:grpSpPr>
            <a:xfrm>
              <a:off x="1979712" y="2791627"/>
              <a:ext cx="457198" cy="296863"/>
              <a:chOff x="907359" y="2813790"/>
              <a:chExt cx="457198" cy="296863"/>
            </a:xfrm>
          </p:grpSpPr>
          <p:sp>
            <p:nvSpPr>
              <p:cNvPr id="60" name="Rectangle 93"/>
              <p:cNvSpPr>
                <a:spLocks noChangeArrowheads="1"/>
              </p:cNvSpPr>
              <p:nvPr/>
            </p:nvSpPr>
            <p:spPr bwMode="auto">
              <a:xfrm>
                <a:off x="907359" y="2813790"/>
                <a:ext cx="385190" cy="296863"/>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altLang="fr-FR" sz="900" b="0" i="0" u="none" strike="noStrike" kern="0" cap="none" spc="0" normalizeH="0" baseline="0" noProof="0">
                  <a:ln>
                    <a:noFill/>
                  </a:ln>
                  <a:solidFill>
                    <a:srgbClr val="000000"/>
                  </a:solidFill>
                  <a:effectLst/>
                  <a:uLnTx/>
                  <a:uFillTx/>
                  <a:latin typeface="+mj-lt"/>
                </a:endParaRPr>
              </a:p>
            </p:txBody>
          </p:sp>
          <p:sp>
            <p:nvSpPr>
              <p:cNvPr id="61" name="Text Box 97"/>
              <p:cNvSpPr txBox="1">
                <a:spLocks noChangeArrowheads="1"/>
              </p:cNvSpPr>
              <p:nvPr/>
            </p:nvSpPr>
            <p:spPr bwMode="auto">
              <a:xfrm>
                <a:off x="907359" y="2876686"/>
                <a:ext cx="457198" cy="17107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63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defTabSz="914400" eaLnBrk="0" fontAlgn="base" latinLnBrk="0" hangingPunct="0">
                  <a:lnSpc>
                    <a:spcPct val="60000"/>
                  </a:lnSpc>
                  <a:spcBef>
                    <a:spcPct val="50000"/>
                  </a:spcBef>
                  <a:spcAft>
                    <a:spcPct val="0"/>
                  </a:spcAft>
                  <a:buClrTx/>
                  <a:buSzTx/>
                  <a:buFontTx/>
                  <a:buNone/>
                  <a:tabLst/>
                  <a:defRPr/>
                </a:pPr>
                <a:r>
                  <a:rPr kumimoji="0" lang="fr-FR" altLang="fr-FR" sz="800" b="1" i="0" u="none" strike="noStrike" kern="0" cap="none" spc="0" normalizeH="0" baseline="0" noProof="0" dirty="0">
                    <a:ln>
                      <a:noFill/>
                    </a:ln>
                    <a:solidFill>
                      <a:srgbClr val="3333CC"/>
                    </a:solidFill>
                    <a:effectLst/>
                    <a:uLnTx/>
                    <a:uFillTx/>
                  </a:rPr>
                  <a:t>BI</a:t>
                </a:r>
                <a:endParaRPr kumimoji="0" lang="de-DE" altLang="fr-FR" sz="800" b="1" i="0" u="none" strike="noStrike" kern="0" cap="none" spc="0" normalizeH="0" baseline="0" noProof="0" dirty="0">
                  <a:ln>
                    <a:noFill/>
                  </a:ln>
                  <a:solidFill>
                    <a:srgbClr val="3333CC"/>
                  </a:solidFill>
                  <a:effectLst>
                    <a:outerShdw blurRad="38100" dist="38100" dir="2700000" algn="tl">
                      <a:srgbClr val="C0C0C0"/>
                    </a:outerShdw>
                  </a:effectLst>
                  <a:uLnTx/>
                  <a:uFillTx/>
                </a:endParaRPr>
              </a:p>
            </p:txBody>
          </p:sp>
        </p:grpSp>
        <p:sp>
          <p:nvSpPr>
            <p:cNvPr id="71" name="ZoneTexte 70"/>
            <p:cNvSpPr txBox="1"/>
            <p:nvPr/>
          </p:nvSpPr>
          <p:spPr>
            <a:xfrm>
              <a:off x="1777754" y="3224761"/>
              <a:ext cx="694293" cy="215444"/>
            </a:xfrm>
            <a:prstGeom prst="rect">
              <a:avLst/>
            </a:prstGeom>
            <a:noFill/>
          </p:spPr>
          <p:txBody>
            <a:bodyPr wrap="square" rtlCol="0">
              <a:spAutoFit/>
            </a:bodyPr>
            <a:lstStyle/>
            <a:p>
              <a:r>
                <a:rPr lang="fr-FR" sz="800" i="1" dirty="0"/>
                <a:t>DLD 2000</a:t>
              </a:r>
            </a:p>
          </p:txBody>
        </p:sp>
        <p:grpSp>
          <p:nvGrpSpPr>
            <p:cNvPr id="56" name="Groupe 55"/>
            <p:cNvGrpSpPr/>
            <p:nvPr/>
          </p:nvGrpSpPr>
          <p:grpSpPr>
            <a:xfrm>
              <a:off x="3793411" y="2791627"/>
              <a:ext cx="457198" cy="296863"/>
              <a:chOff x="907359" y="2813790"/>
              <a:chExt cx="457198" cy="296863"/>
            </a:xfrm>
          </p:grpSpPr>
          <p:sp>
            <p:nvSpPr>
              <p:cNvPr id="57" name="Rectangle 93"/>
              <p:cNvSpPr>
                <a:spLocks noChangeArrowheads="1"/>
              </p:cNvSpPr>
              <p:nvPr/>
            </p:nvSpPr>
            <p:spPr bwMode="auto">
              <a:xfrm>
                <a:off x="907359" y="2813790"/>
                <a:ext cx="385190" cy="296863"/>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altLang="fr-FR" sz="900" b="0" i="0" u="none" strike="noStrike" kern="0" cap="none" spc="0" normalizeH="0" baseline="0" noProof="0">
                  <a:ln>
                    <a:noFill/>
                  </a:ln>
                  <a:solidFill>
                    <a:srgbClr val="000000"/>
                  </a:solidFill>
                  <a:effectLst/>
                  <a:uLnTx/>
                  <a:uFillTx/>
                  <a:latin typeface="+mj-lt"/>
                </a:endParaRPr>
              </a:p>
            </p:txBody>
          </p:sp>
          <p:sp>
            <p:nvSpPr>
              <p:cNvPr id="58" name="Text Box 97"/>
              <p:cNvSpPr txBox="1">
                <a:spLocks noChangeArrowheads="1"/>
              </p:cNvSpPr>
              <p:nvPr/>
            </p:nvSpPr>
            <p:spPr bwMode="auto">
              <a:xfrm>
                <a:off x="907359" y="2876686"/>
                <a:ext cx="457198" cy="17107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63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defTabSz="914400" eaLnBrk="0" fontAlgn="base" latinLnBrk="0" hangingPunct="0">
                  <a:lnSpc>
                    <a:spcPct val="60000"/>
                  </a:lnSpc>
                  <a:spcBef>
                    <a:spcPct val="50000"/>
                  </a:spcBef>
                  <a:spcAft>
                    <a:spcPct val="0"/>
                  </a:spcAft>
                  <a:buClrTx/>
                  <a:buSzTx/>
                  <a:buFontTx/>
                  <a:buNone/>
                  <a:tabLst/>
                  <a:defRPr/>
                </a:pPr>
                <a:r>
                  <a:rPr kumimoji="0" lang="fr-FR" altLang="fr-FR" sz="800" b="1" i="0" u="none" strike="noStrike" kern="0" cap="none" spc="0" normalizeH="0" baseline="0" noProof="0" dirty="0">
                    <a:ln>
                      <a:noFill/>
                    </a:ln>
                    <a:solidFill>
                      <a:srgbClr val="3333CC"/>
                    </a:solidFill>
                    <a:effectLst/>
                    <a:uLnTx/>
                    <a:uFillTx/>
                  </a:rPr>
                  <a:t>BFL</a:t>
                </a:r>
                <a:endParaRPr kumimoji="0" lang="de-DE" altLang="fr-FR" sz="800" b="1" i="0" u="none" strike="noStrike" kern="0" cap="none" spc="0" normalizeH="0" baseline="0" noProof="0" dirty="0">
                  <a:ln>
                    <a:noFill/>
                  </a:ln>
                  <a:solidFill>
                    <a:srgbClr val="3333CC"/>
                  </a:solidFill>
                  <a:effectLst>
                    <a:outerShdw blurRad="38100" dist="38100" dir="2700000" algn="tl">
                      <a:srgbClr val="C0C0C0"/>
                    </a:outerShdw>
                  </a:effectLst>
                  <a:uLnTx/>
                  <a:uFillTx/>
                </a:endParaRPr>
              </a:p>
            </p:txBody>
          </p:sp>
        </p:grpSp>
        <p:grpSp>
          <p:nvGrpSpPr>
            <p:cNvPr id="62" name="Groupe 61"/>
            <p:cNvGrpSpPr/>
            <p:nvPr/>
          </p:nvGrpSpPr>
          <p:grpSpPr>
            <a:xfrm>
              <a:off x="2699792" y="2791627"/>
              <a:ext cx="457198" cy="296863"/>
              <a:chOff x="907359" y="2813790"/>
              <a:chExt cx="457198" cy="296863"/>
            </a:xfrm>
          </p:grpSpPr>
          <p:sp>
            <p:nvSpPr>
              <p:cNvPr id="63" name="Rectangle 93"/>
              <p:cNvSpPr>
                <a:spLocks noChangeArrowheads="1"/>
              </p:cNvSpPr>
              <p:nvPr/>
            </p:nvSpPr>
            <p:spPr bwMode="auto">
              <a:xfrm>
                <a:off x="907359" y="2813790"/>
                <a:ext cx="385190" cy="296863"/>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altLang="fr-FR" sz="900" b="0" i="0" u="none" strike="noStrike" kern="0" cap="none" spc="0" normalizeH="0" baseline="0" noProof="0">
                  <a:ln>
                    <a:noFill/>
                  </a:ln>
                  <a:solidFill>
                    <a:srgbClr val="000000"/>
                  </a:solidFill>
                  <a:effectLst/>
                  <a:uLnTx/>
                  <a:uFillTx/>
                  <a:latin typeface="+mj-lt"/>
                </a:endParaRPr>
              </a:p>
            </p:txBody>
          </p:sp>
          <p:sp>
            <p:nvSpPr>
              <p:cNvPr id="64" name="Text Box 97"/>
              <p:cNvSpPr txBox="1">
                <a:spLocks noChangeArrowheads="1"/>
              </p:cNvSpPr>
              <p:nvPr/>
            </p:nvSpPr>
            <p:spPr bwMode="auto">
              <a:xfrm>
                <a:off x="907359" y="2876685"/>
                <a:ext cx="457198" cy="17107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63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defTabSz="914400" eaLnBrk="0" fontAlgn="base" latinLnBrk="0" hangingPunct="0">
                  <a:lnSpc>
                    <a:spcPct val="60000"/>
                  </a:lnSpc>
                  <a:spcBef>
                    <a:spcPct val="50000"/>
                  </a:spcBef>
                  <a:spcAft>
                    <a:spcPct val="0"/>
                  </a:spcAft>
                  <a:buClrTx/>
                  <a:buSzTx/>
                  <a:buFontTx/>
                  <a:buNone/>
                  <a:tabLst/>
                  <a:defRPr/>
                </a:pPr>
                <a:r>
                  <a:rPr kumimoji="0" lang="fr-FR" altLang="fr-FR" sz="800" b="1" i="0" u="none" strike="noStrike" kern="0" cap="none" spc="0" normalizeH="0" baseline="0" noProof="0" dirty="0">
                    <a:ln>
                      <a:noFill/>
                    </a:ln>
                    <a:solidFill>
                      <a:srgbClr val="3333CC"/>
                    </a:solidFill>
                    <a:effectLst/>
                    <a:uLnTx/>
                    <a:uFillTx/>
                  </a:rPr>
                  <a:t>BI</a:t>
                </a:r>
                <a:endParaRPr kumimoji="0" lang="de-DE" altLang="fr-FR" sz="800" b="1" i="0" u="none" strike="noStrike" kern="0" cap="none" spc="0" normalizeH="0" baseline="0" noProof="0" dirty="0">
                  <a:ln>
                    <a:noFill/>
                  </a:ln>
                  <a:solidFill>
                    <a:srgbClr val="3333CC"/>
                  </a:solidFill>
                  <a:effectLst>
                    <a:outerShdw blurRad="38100" dist="38100" dir="2700000" algn="tl">
                      <a:srgbClr val="C0C0C0"/>
                    </a:outerShdw>
                  </a:effectLst>
                  <a:uLnTx/>
                  <a:uFillTx/>
                </a:endParaRPr>
              </a:p>
            </p:txBody>
          </p:sp>
        </p:grpSp>
        <p:sp>
          <p:nvSpPr>
            <p:cNvPr id="73" name="ZoneTexte 72"/>
            <p:cNvSpPr txBox="1"/>
            <p:nvPr/>
          </p:nvSpPr>
          <p:spPr>
            <a:xfrm>
              <a:off x="800142" y="3410561"/>
              <a:ext cx="986457" cy="215444"/>
            </a:xfrm>
            <a:prstGeom prst="rect">
              <a:avLst/>
            </a:prstGeom>
            <a:noFill/>
          </p:spPr>
          <p:txBody>
            <a:bodyPr wrap="square" rtlCol="0">
              <a:spAutoFit/>
            </a:bodyPr>
            <a:lstStyle/>
            <a:p>
              <a:r>
                <a:rPr lang="fr-FR" sz="800" i="1" dirty="0"/>
                <a:t>Câble neutre</a:t>
              </a:r>
            </a:p>
          </p:txBody>
        </p:sp>
        <p:cxnSp>
          <p:nvCxnSpPr>
            <p:cNvPr id="24" name="Connecteur droit avec flèche 23"/>
            <p:cNvCxnSpPr>
              <a:cxnSpLocks/>
            </p:cNvCxnSpPr>
            <p:nvPr/>
          </p:nvCxnSpPr>
          <p:spPr>
            <a:xfrm flipH="1" flipV="1">
              <a:off x="691270" y="3183859"/>
              <a:ext cx="145742" cy="334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8" name="Rectangle 87"/>
            <p:cNvSpPr/>
            <p:nvPr/>
          </p:nvSpPr>
          <p:spPr>
            <a:xfrm>
              <a:off x="3093917" y="2871951"/>
              <a:ext cx="703175" cy="72000"/>
            </a:xfrm>
            <a:prstGeom prst="rect">
              <a:avLst/>
            </a:prstGeom>
            <a:gradFill flip="none" rotWithShape="1">
              <a:gsLst>
                <a:gs pos="53200">
                  <a:schemeClr val="accent2">
                    <a:lumMod val="75000"/>
                  </a:schemeClr>
                </a:gs>
                <a:gs pos="0">
                  <a:schemeClr val="accent2">
                    <a:lumMod val="50000"/>
                  </a:schemeClr>
                </a:gs>
                <a:gs pos="100000">
                  <a:schemeClr val="accent2">
                    <a:lumMod val="50000"/>
                  </a:schemeClr>
                </a:gs>
              </a:gsLst>
              <a:path path="circle">
                <a:fillToRect l="50000" t="50000" r="50000" b="50000"/>
              </a:path>
              <a:tileRect/>
            </a:gra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ZoneTexte 35"/>
            <p:cNvSpPr txBox="1"/>
            <p:nvPr/>
          </p:nvSpPr>
          <p:spPr>
            <a:xfrm>
              <a:off x="4763559" y="1491629"/>
              <a:ext cx="3994963" cy="769441"/>
            </a:xfrm>
            <a:prstGeom prst="rect">
              <a:avLst/>
            </a:prstGeom>
            <a:noFill/>
          </p:spPr>
          <p:txBody>
            <a:bodyPr wrap="square">
              <a:spAutoFit/>
            </a:bodyPr>
            <a:lstStyle/>
            <a:p>
              <a:pPr marL="285750" indent="-285750" fontAlgn="base">
                <a:spcBef>
                  <a:spcPct val="0"/>
                </a:spcBef>
                <a:spcAft>
                  <a:spcPct val="0"/>
                </a:spcAft>
                <a:buFont typeface="Wingdings" panose="05000000000000000000" pitchFamily="2" charset="2"/>
                <a:buChar char="§"/>
                <a:defRPr/>
              </a:pPr>
              <a:r>
                <a:rPr lang="fr-FR" sz="1100" kern="0" dirty="0">
                  <a:solidFill>
                    <a:prstClr val="black"/>
                  </a:solidFill>
                </a:rPr>
                <a:t>Passage dans des zones protégées</a:t>
              </a:r>
            </a:p>
            <a:p>
              <a:pPr marL="285750" indent="-285750" fontAlgn="base">
                <a:spcBef>
                  <a:spcPct val="0"/>
                </a:spcBef>
                <a:spcAft>
                  <a:spcPct val="0"/>
                </a:spcAft>
                <a:buFont typeface="Wingdings" panose="05000000000000000000" pitchFamily="2" charset="2"/>
                <a:buChar char="§"/>
                <a:defRPr/>
              </a:pPr>
              <a:r>
                <a:rPr lang="fr-FR" sz="1100" kern="0" dirty="0">
                  <a:solidFill>
                    <a:prstClr val="black"/>
                  </a:solidFill>
                </a:rPr>
                <a:t>Une zone par câble</a:t>
              </a:r>
            </a:p>
            <a:p>
              <a:pPr marL="285750" indent="-285750" fontAlgn="base">
                <a:spcBef>
                  <a:spcPct val="0"/>
                </a:spcBef>
                <a:spcAft>
                  <a:spcPct val="0"/>
                </a:spcAft>
                <a:buFont typeface="Wingdings" panose="05000000000000000000" pitchFamily="2" charset="2"/>
                <a:buChar char="§"/>
                <a:defRPr/>
              </a:pPr>
              <a:r>
                <a:rPr lang="fr-FR" sz="1100" kern="0" dirty="0">
                  <a:solidFill>
                    <a:prstClr val="black"/>
                  </a:solidFill>
                </a:rPr>
                <a:t>Le câble neutre en sortie d’</a:t>
              </a:r>
              <a:r>
                <a:rPr lang="fr-FR" sz="1100" kern="0" dirty="0" err="1">
                  <a:solidFill>
                    <a:prstClr val="black"/>
                  </a:solidFill>
                </a:rPr>
                <a:t>ecs</a:t>
              </a:r>
              <a:r>
                <a:rPr lang="fr-FR" sz="1100" kern="0" dirty="0">
                  <a:solidFill>
                    <a:prstClr val="black"/>
                  </a:solidFill>
                </a:rPr>
                <a:t> est recommandé en CR1</a:t>
              </a:r>
            </a:p>
            <a:p>
              <a:pPr fontAlgn="base">
                <a:spcBef>
                  <a:spcPct val="0"/>
                </a:spcBef>
                <a:spcAft>
                  <a:spcPct val="0"/>
                </a:spcAft>
                <a:defRPr/>
              </a:pPr>
              <a:endParaRPr lang="fr-FR" sz="1100" kern="0" dirty="0">
                <a:solidFill>
                  <a:prstClr val="black"/>
                </a:solidFill>
              </a:endParaRPr>
            </a:p>
          </p:txBody>
        </p:sp>
        <p:sp>
          <p:nvSpPr>
            <p:cNvPr id="87" name="ZoneTexte 86"/>
            <p:cNvSpPr txBox="1"/>
            <p:nvPr/>
          </p:nvSpPr>
          <p:spPr>
            <a:xfrm>
              <a:off x="5946841" y="4013764"/>
              <a:ext cx="2814043" cy="338554"/>
            </a:xfrm>
            <a:prstGeom prst="rect">
              <a:avLst/>
            </a:prstGeom>
            <a:noFill/>
          </p:spPr>
          <p:txBody>
            <a:bodyPr wrap="square" rtlCol="0">
              <a:spAutoFit/>
            </a:bodyPr>
            <a:lstStyle/>
            <a:p>
              <a:r>
                <a:rPr lang="fr-FR" sz="800" i="1" dirty="0"/>
                <a:t>BDL : boitier début de ligne avec résistance alarme</a:t>
              </a:r>
            </a:p>
            <a:p>
              <a:r>
                <a:rPr lang="fr-FR" sz="800" i="1" dirty="0"/>
                <a:t>BFL : boitier fin de ligne avec résistance fin de ligne</a:t>
              </a:r>
            </a:p>
          </p:txBody>
        </p:sp>
        <p:grpSp>
          <p:nvGrpSpPr>
            <p:cNvPr id="27" name="Groupe 26"/>
            <p:cNvGrpSpPr/>
            <p:nvPr/>
          </p:nvGrpSpPr>
          <p:grpSpPr>
            <a:xfrm>
              <a:off x="4836776" y="2791627"/>
              <a:ext cx="3927081" cy="1625049"/>
              <a:chOff x="4936008" y="2962925"/>
              <a:chExt cx="3927081" cy="1625049"/>
            </a:xfrm>
          </p:grpSpPr>
          <p:sp>
            <p:nvSpPr>
              <p:cNvPr id="65" name="Line 62"/>
              <p:cNvSpPr>
                <a:spLocks noChangeShapeType="1"/>
              </p:cNvSpPr>
              <p:nvPr/>
            </p:nvSpPr>
            <p:spPr bwMode="auto">
              <a:xfrm flipH="1" flipV="1">
                <a:off x="5252650" y="3089345"/>
                <a:ext cx="0" cy="1110479"/>
              </a:xfrm>
              <a:prstGeom prst="line">
                <a:avLst/>
              </a:prstGeom>
              <a:noFill/>
              <a:ln w="57150">
                <a:solidFill>
                  <a:schemeClr val="accent5">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fr-FR" sz="2400">
                  <a:solidFill>
                    <a:srgbClr val="000000"/>
                  </a:solidFill>
                  <a:latin typeface="Times New Roman" panose="02020603050405020304" pitchFamily="18" charset="0"/>
                </a:endParaRPr>
              </a:p>
            </p:txBody>
          </p:sp>
          <p:sp>
            <p:nvSpPr>
              <p:cNvPr id="69" name="Line 62"/>
              <p:cNvSpPr>
                <a:spLocks noChangeShapeType="1"/>
              </p:cNvSpPr>
              <p:nvPr/>
            </p:nvSpPr>
            <p:spPr bwMode="auto">
              <a:xfrm flipV="1">
                <a:off x="5252650" y="3111353"/>
                <a:ext cx="442841" cy="2"/>
              </a:xfrm>
              <a:prstGeom prst="line">
                <a:avLst/>
              </a:prstGeom>
              <a:noFill/>
              <a:ln w="57150">
                <a:solidFill>
                  <a:schemeClr val="accent5">
                    <a:lumMod val="50000"/>
                  </a:schemeClr>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fontAlgn="base" hangingPunct="0">
                  <a:spcBef>
                    <a:spcPct val="0"/>
                  </a:spcBef>
                  <a:spcAft>
                    <a:spcPct val="0"/>
                  </a:spcAft>
                </a:pPr>
                <a:endParaRPr lang="fr-FR" sz="2400">
                  <a:solidFill>
                    <a:srgbClr val="000000"/>
                  </a:solidFill>
                  <a:latin typeface="Times New Roman" panose="02020603050405020304" pitchFamily="18" charset="0"/>
                </a:endParaRPr>
              </a:p>
            </p:txBody>
          </p:sp>
          <p:pic>
            <p:nvPicPr>
              <p:cNvPr id="74" name="Image 7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36008" y="3885009"/>
                <a:ext cx="923227" cy="702965"/>
              </a:xfrm>
              <a:prstGeom prst="rect">
                <a:avLst/>
              </a:prstGeom>
            </p:spPr>
          </p:pic>
          <p:cxnSp>
            <p:nvCxnSpPr>
              <p:cNvPr id="81" name="Connecteur droit avec flèche 80"/>
              <p:cNvCxnSpPr/>
              <p:nvPr/>
            </p:nvCxnSpPr>
            <p:spPr>
              <a:xfrm flipH="1" flipV="1">
                <a:off x="6170552" y="3228473"/>
                <a:ext cx="193916" cy="21864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ZoneTexte 82"/>
              <p:cNvSpPr txBox="1"/>
              <p:nvPr/>
            </p:nvSpPr>
            <p:spPr>
              <a:xfrm>
                <a:off x="6343956" y="3401141"/>
                <a:ext cx="694293" cy="215444"/>
              </a:xfrm>
              <a:prstGeom prst="rect">
                <a:avLst/>
              </a:prstGeom>
              <a:noFill/>
            </p:spPr>
            <p:txBody>
              <a:bodyPr wrap="square" rtlCol="0">
                <a:spAutoFit/>
              </a:bodyPr>
              <a:lstStyle/>
              <a:p>
                <a:r>
                  <a:rPr lang="fr-FR" sz="800" i="1" dirty="0"/>
                  <a:t>DLD 2000</a:t>
                </a:r>
              </a:p>
            </p:txBody>
          </p:sp>
          <p:sp>
            <p:nvSpPr>
              <p:cNvPr id="85" name="ZoneTexte 84"/>
              <p:cNvSpPr txBox="1"/>
              <p:nvPr/>
            </p:nvSpPr>
            <p:spPr>
              <a:xfrm>
                <a:off x="5366344" y="3586941"/>
                <a:ext cx="986457" cy="215444"/>
              </a:xfrm>
              <a:prstGeom prst="rect">
                <a:avLst/>
              </a:prstGeom>
              <a:noFill/>
            </p:spPr>
            <p:txBody>
              <a:bodyPr wrap="square" rtlCol="0">
                <a:spAutoFit/>
              </a:bodyPr>
              <a:lstStyle/>
              <a:p>
                <a:r>
                  <a:rPr lang="fr-FR" sz="800" i="1" dirty="0"/>
                  <a:t>Câble neutre</a:t>
                </a:r>
              </a:p>
            </p:txBody>
          </p:sp>
          <p:cxnSp>
            <p:nvCxnSpPr>
              <p:cNvPr id="86" name="Connecteur droit avec flèche 85"/>
              <p:cNvCxnSpPr/>
              <p:nvPr/>
            </p:nvCxnSpPr>
            <p:spPr>
              <a:xfrm flipH="1" flipV="1">
                <a:off x="5277306" y="3360239"/>
                <a:ext cx="145742" cy="3344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5855873" y="3065989"/>
                <a:ext cx="2550018" cy="72000"/>
              </a:xfrm>
              <a:prstGeom prst="rect">
                <a:avLst/>
              </a:prstGeom>
              <a:gradFill flip="none" rotWithShape="1">
                <a:gsLst>
                  <a:gs pos="53200">
                    <a:schemeClr val="accent2">
                      <a:lumMod val="75000"/>
                    </a:schemeClr>
                  </a:gs>
                  <a:gs pos="0">
                    <a:schemeClr val="accent2">
                      <a:lumMod val="50000"/>
                    </a:schemeClr>
                  </a:gs>
                  <a:gs pos="100000">
                    <a:schemeClr val="accent2">
                      <a:lumMod val="50000"/>
                    </a:schemeClr>
                  </a:gs>
                </a:gsLst>
                <a:path path="circle">
                  <a:fillToRect l="50000" t="50000" r="50000" b="50000"/>
                </a:path>
                <a:tileRect/>
              </a:gradFill>
              <a:ln>
                <a:solidFill>
                  <a:srgbClr val="FF0000"/>
                </a:solid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75" name="Groupe 74"/>
              <p:cNvGrpSpPr/>
              <p:nvPr/>
            </p:nvGrpSpPr>
            <p:grpSpPr>
              <a:xfrm>
                <a:off x="5519839" y="2974921"/>
                <a:ext cx="457198" cy="296863"/>
                <a:chOff x="907359" y="2813790"/>
                <a:chExt cx="457198" cy="296863"/>
              </a:xfrm>
            </p:grpSpPr>
            <p:sp>
              <p:nvSpPr>
                <p:cNvPr id="76" name="Rectangle 93"/>
                <p:cNvSpPr>
                  <a:spLocks noChangeArrowheads="1"/>
                </p:cNvSpPr>
                <p:nvPr/>
              </p:nvSpPr>
              <p:spPr bwMode="auto">
                <a:xfrm>
                  <a:off x="907359" y="2813790"/>
                  <a:ext cx="385190" cy="296863"/>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altLang="fr-FR" sz="900" b="0" i="0" u="none" strike="noStrike" kern="0" cap="none" spc="0" normalizeH="0" baseline="0" noProof="0">
                    <a:ln>
                      <a:noFill/>
                    </a:ln>
                    <a:solidFill>
                      <a:srgbClr val="000000"/>
                    </a:solidFill>
                    <a:effectLst/>
                    <a:uLnTx/>
                    <a:uFillTx/>
                    <a:latin typeface="+mj-lt"/>
                  </a:endParaRPr>
                </a:p>
              </p:txBody>
            </p:sp>
            <p:sp>
              <p:nvSpPr>
                <p:cNvPr id="77" name="Text Box 97"/>
                <p:cNvSpPr txBox="1">
                  <a:spLocks noChangeArrowheads="1"/>
                </p:cNvSpPr>
                <p:nvPr/>
              </p:nvSpPr>
              <p:spPr bwMode="auto">
                <a:xfrm>
                  <a:off x="907359" y="2879122"/>
                  <a:ext cx="457198" cy="166199"/>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63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defTabSz="914400" eaLnBrk="0" fontAlgn="base" latinLnBrk="0" hangingPunct="0">
                    <a:lnSpc>
                      <a:spcPct val="60000"/>
                    </a:lnSpc>
                    <a:spcBef>
                      <a:spcPct val="50000"/>
                    </a:spcBef>
                    <a:spcAft>
                      <a:spcPct val="0"/>
                    </a:spcAft>
                    <a:buClrTx/>
                    <a:buSzTx/>
                    <a:buFontTx/>
                    <a:buNone/>
                    <a:tabLst/>
                    <a:defRPr/>
                  </a:pPr>
                  <a:r>
                    <a:rPr kumimoji="0" lang="fr-FR" altLang="fr-FR" sz="800" b="1" i="0" u="none" strike="noStrike" kern="0" cap="none" spc="0" normalizeH="0" baseline="0" noProof="0" dirty="0">
                      <a:ln>
                        <a:noFill/>
                      </a:ln>
                      <a:solidFill>
                        <a:srgbClr val="3333CC"/>
                      </a:solidFill>
                      <a:effectLst/>
                      <a:uLnTx/>
                      <a:uFillTx/>
                    </a:rPr>
                    <a:t>BDL</a:t>
                  </a:r>
                  <a:endParaRPr kumimoji="0" lang="de-DE" altLang="fr-FR" sz="800" b="1" i="0" u="none" strike="noStrike" kern="0" cap="none" spc="0" normalizeH="0" baseline="0" noProof="0" dirty="0">
                    <a:ln>
                      <a:noFill/>
                    </a:ln>
                    <a:solidFill>
                      <a:srgbClr val="3333CC"/>
                    </a:solidFill>
                    <a:effectLst>
                      <a:outerShdw blurRad="38100" dist="38100" dir="2700000" algn="tl">
                        <a:srgbClr val="C0C0C0"/>
                      </a:outerShdw>
                    </a:effectLst>
                    <a:uLnTx/>
                    <a:uFillTx/>
                  </a:endParaRPr>
                </a:p>
              </p:txBody>
            </p:sp>
          </p:grpSp>
          <p:grpSp>
            <p:nvGrpSpPr>
              <p:cNvPr id="78" name="Groupe 77"/>
              <p:cNvGrpSpPr/>
              <p:nvPr/>
            </p:nvGrpSpPr>
            <p:grpSpPr>
              <a:xfrm>
                <a:off x="8405891" y="2962925"/>
                <a:ext cx="457198" cy="296863"/>
                <a:chOff x="907359" y="2813790"/>
                <a:chExt cx="457198" cy="296863"/>
              </a:xfrm>
            </p:grpSpPr>
            <p:sp>
              <p:nvSpPr>
                <p:cNvPr id="79" name="Rectangle 93"/>
                <p:cNvSpPr>
                  <a:spLocks noChangeArrowheads="1"/>
                </p:cNvSpPr>
                <p:nvPr/>
              </p:nvSpPr>
              <p:spPr bwMode="auto">
                <a:xfrm>
                  <a:off x="907359" y="2813790"/>
                  <a:ext cx="385190" cy="296863"/>
                </a:xfrm>
                <a:prstGeom prst="rect">
                  <a:avLst/>
                </a:prstGeom>
                <a:solidFill>
                  <a:srgbClr val="B2B2B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gn="ctr">
                    <a:defRPr sz="2400">
                      <a:solidFill>
                        <a:schemeClr val="tx1"/>
                      </a:solidFill>
                      <a:latin typeface="Times New Roman" panose="02020603050405020304" pitchFamily="18" charset="0"/>
                    </a:defRPr>
                  </a:lvl1pPr>
                  <a:lvl2pPr marL="742950" indent="-285750" algn="ctr">
                    <a:defRPr sz="2400">
                      <a:solidFill>
                        <a:schemeClr val="tx1"/>
                      </a:solidFill>
                      <a:latin typeface="Times New Roman" panose="02020603050405020304" pitchFamily="18" charset="0"/>
                    </a:defRPr>
                  </a:lvl2pPr>
                  <a:lvl3pPr marL="1143000" indent="-228600" algn="ctr">
                    <a:defRPr sz="2400">
                      <a:solidFill>
                        <a:schemeClr val="tx1"/>
                      </a:solidFill>
                      <a:latin typeface="Times New Roman" panose="02020603050405020304" pitchFamily="18" charset="0"/>
                    </a:defRPr>
                  </a:lvl3pPr>
                  <a:lvl4pPr marL="1600200" indent="-228600" algn="ctr">
                    <a:defRPr sz="2400">
                      <a:solidFill>
                        <a:schemeClr val="tx1"/>
                      </a:solidFill>
                      <a:latin typeface="Times New Roman" panose="02020603050405020304" pitchFamily="18" charset="0"/>
                    </a:defRPr>
                  </a:lvl4pPr>
                  <a:lvl5pPr marL="2057400" indent="-228600" algn="ctr">
                    <a:defRPr sz="2400">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sz="2400">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sz="2400">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sz="2400">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sz="2400">
                      <a:solidFill>
                        <a:schemeClr val="tx1"/>
                      </a:solidFill>
                      <a:latin typeface="Times New Roman" panose="02020603050405020304" pitchFamily="18" charset="0"/>
                    </a:defRPr>
                  </a:lvl9pPr>
                </a:lstStyle>
                <a:p>
                  <a:pPr marL="0" marR="0" lvl="0" indent="0" algn="ctr" defTabSz="914400" eaLnBrk="1" fontAlgn="base" latinLnBrk="0" hangingPunct="1">
                    <a:lnSpc>
                      <a:spcPct val="100000"/>
                    </a:lnSpc>
                    <a:spcBef>
                      <a:spcPct val="0"/>
                    </a:spcBef>
                    <a:spcAft>
                      <a:spcPct val="0"/>
                    </a:spcAft>
                    <a:buClrTx/>
                    <a:buSzTx/>
                    <a:buFontTx/>
                    <a:buNone/>
                    <a:tabLst/>
                    <a:defRPr/>
                  </a:pPr>
                  <a:endParaRPr kumimoji="0" lang="fr-FR" altLang="fr-FR" sz="900" b="0" i="0" u="none" strike="noStrike" kern="0" cap="none" spc="0" normalizeH="0" baseline="0" noProof="0">
                    <a:ln>
                      <a:noFill/>
                    </a:ln>
                    <a:solidFill>
                      <a:srgbClr val="000000"/>
                    </a:solidFill>
                    <a:effectLst/>
                    <a:uLnTx/>
                    <a:uFillTx/>
                    <a:latin typeface="+mj-lt"/>
                  </a:endParaRPr>
                </a:p>
              </p:txBody>
            </p:sp>
            <p:sp>
              <p:nvSpPr>
                <p:cNvPr id="80" name="Text Box 97"/>
                <p:cNvSpPr txBox="1">
                  <a:spLocks noChangeArrowheads="1"/>
                </p:cNvSpPr>
                <p:nvPr/>
              </p:nvSpPr>
              <p:spPr bwMode="auto">
                <a:xfrm>
                  <a:off x="907359" y="2876686"/>
                  <a:ext cx="457198" cy="171072"/>
                </a:xfrm>
                <a:prstGeom prst="rect">
                  <a:avLst/>
                </a:prstGeom>
                <a:noFill/>
                <a:ln>
                  <a:noFill/>
                </a:ln>
                <a:effectLst/>
                <a:extLst>
                  <a:ext uri="{909E8E84-426E-40DD-AFC4-6F175D3DCCD1}">
                    <a14:hiddenFill xmlns:a14="http://schemas.microsoft.com/office/drawing/2010/main">
                      <a:solidFill>
                        <a:srgbClr val="DDDDDD"/>
                      </a:solidFill>
                    </a14:hiddenFill>
                  </a:ext>
                  <a:ext uri="{91240B29-F687-4F45-9708-019B960494DF}">
                    <a14:hiddenLine xmlns:a14="http://schemas.microsoft.com/office/drawing/2010/main" w="6350">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p>
                  <a:pPr marL="0" marR="0" lvl="0" indent="0" defTabSz="914400" eaLnBrk="0" fontAlgn="base" latinLnBrk="0" hangingPunct="0">
                    <a:lnSpc>
                      <a:spcPct val="60000"/>
                    </a:lnSpc>
                    <a:spcBef>
                      <a:spcPct val="50000"/>
                    </a:spcBef>
                    <a:spcAft>
                      <a:spcPct val="0"/>
                    </a:spcAft>
                    <a:buClrTx/>
                    <a:buSzTx/>
                    <a:buFontTx/>
                    <a:buNone/>
                    <a:tabLst/>
                    <a:defRPr/>
                  </a:pPr>
                  <a:r>
                    <a:rPr kumimoji="0" lang="fr-FR" altLang="fr-FR" sz="800" b="1" i="0" u="none" strike="noStrike" kern="0" cap="none" spc="0" normalizeH="0" baseline="0" noProof="0" dirty="0">
                      <a:ln>
                        <a:noFill/>
                      </a:ln>
                      <a:solidFill>
                        <a:srgbClr val="3333CC"/>
                      </a:solidFill>
                      <a:effectLst/>
                      <a:uLnTx/>
                      <a:uFillTx/>
                    </a:rPr>
                    <a:t>BFL</a:t>
                  </a:r>
                  <a:endParaRPr kumimoji="0" lang="de-DE" altLang="fr-FR" sz="800" b="1" i="0" u="none" strike="noStrike" kern="0" cap="none" spc="0" normalizeH="0" baseline="0" noProof="0" dirty="0">
                    <a:ln>
                      <a:noFill/>
                    </a:ln>
                    <a:solidFill>
                      <a:srgbClr val="3333CC"/>
                    </a:solidFill>
                    <a:effectLst>
                      <a:outerShdw blurRad="38100" dist="38100" dir="2700000" algn="tl">
                        <a:srgbClr val="C0C0C0"/>
                      </a:outerShdw>
                    </a:effectLst>
                    <a:uLnTx/>
                    <a:uFillTx/>
                  </a:endParaRPr>
                </a:p>
              </p:txBody>
            </p:sp>
          </p:grpSp>
        </p:grpSp>
      </p:grpSp>
      <p:sp>
        <p:nvSpPr>
          <p:cNvPr id="8" name="Rectangle 7">
            <a:extLst>
              <a:ext uri="{FF2B5EF4-FFF2-40B4-BE49-F238E27FC236}">
                <a16:creationId xmlns:a16="http://schemas.microsoft.com/office/drawing/2014/main" id="{7FF99CAE-D818-FE33-7527-F08E25C12B02}"/>
              </a:ext>
            </a:extLst>
          </p:cNvPr>
          <p:cNvSpPr/>
          <p:nvPr/>
        </p:nvSpPr>
        <p:spPr>
          <a:xfrm>
            <a:off x="339481" y="771550"/>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Exemple de mise en œuvre</a:t>
            </a:r>
          </a:p>
        </p:txBody>
      </p:sp>
      <p:pic>
        <p:nvPicPr>
          <p:cNvPr id="13" name="Image 12">
            <a:extLst>
              <a:ext uri="{FF2B5EF4-FFF2-40B4-BE49-F238E27FC236}">
                <a16:creationId xmlns:a16="http://schemas.microsoft.com/office/drawing/2014/main" id="{BE48887B-7D2E-809B-65FA-C8E288331339}"/>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26722" y="4087139"/>
            <a:ext cx="912081" cy="822907"/>
          </a:xfrm>
          <a:prstGeom prst="rect">
            <a:avLst/>
          </a:prstGeom>
        </p:spPr>
      </p:pic>
      <p:pic>
        <p:nvPicPr>
          <p:cNvPr id="14" name="Image 13">
            <a:extLst>
              <a:ext uri="{FF2B5EF4-FFF2-40B4-BE49-F238E27FC236}">
                <a16:creationId xmlns:a16="http://schemas.microsoft.com/office/drawing/2014/main" id="{0C8D2782-ABBA-140B-2346-D292952EED85}"/>
              </a:ext>
            </a:extLst>
          </p:cNvPr>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965724" y="4087139"/>
            <a:ext cx="912081" cy="822907"/>
          </a:xfrm>
          <a:prstGeom prst="rect">
            <a:avLst/>
          </a:prstGeom>
        </p:spPr>
      </p:pic>
      <p:sp>
        <p:nvSpPr>
          <p:cNvPr id="6" name="Rectangle 5">
            <a:extLst>
              <a:ext uri="{FF2B5EF4-FFF2-40B4-BE49-F238E27FC236}">
                <a16:creationId xmlns:a16="http://schemas.microsoft.com/office/drawing/2014/main" id="{D6B394D5-69F7-57C4-822B-BCCA4D67AC8A}"/>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Détection linéaire de chaleur - DLD 2000</a:t>
            </a:r>
          </a:p>
        </p:txBody>
      </p:sp>
    </p:spTree>
    <p:extLst>
      <p:ext uri="{BB962C8B-B14F-4D97-AF65-F5344CB8AC3E}">
        <p14:creationId xmlns:p14="http://schemas.microsoft.com/office/powerpoint/2010/main" val="250506712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Tableau 4"/>
          <p:cNvGraphicFramePr>
            <a:graphicFrameLocks noGrp="1"/>
          </p:cNvGraphicFramePr>
          <p:nvPr/>
        </p:nvGraphicFramePr>
        <p:xfrm>
          <a:off x="2877879" y="1155152"/>
          <a:ext cx="5882766" cy="3117627"/>
        </p:xfrm>
        <a:graphic>
          <a:graphicData uri="http://schemas.openxmlformats.org/drawingml/2006/table">
            <a:tbl>
              <a:tblPr firstRow="1" bandRow="1">
                <a:tableStyleId>{5C22544A-7EE6-4342-B048-85BDC9FD1C3A}</a:tableStyleId>
              </a:tblPr>
              <a:tblGrid>
                <a:gridCol w="1960922">
                  <a:extLst>
                    <a:ext uri="{9D8B030D-6E8A-4147-A177-3AD203B41FA5}">
                      <a16:colId xmlns:a16="http://schemas.microsoft.com/office/drawing/2014/main" val="20000"/>
                    </a:ext>
                  </a:extLst>
                </a:gridCol>
                <a:gridCol w="1960922">
                  <a:extLst>
                    <a:ext uri="{9D8B030D-6E8A-4147-A177-3AD203B41FA5}">
                      <a16:colId xmlns:a16="http://schemas.microsoft.com/office/drawing/2014/main" val="20001"/>
                    </a:ext>
                  </a:extLst>
                </a:gridCol>
                <a:gridCol w="1960922">
                  <a:extLst>
                    <a:ext uri="{9D8B030D-6E8A-4147-A177-3AD203B41FA5}">
                      <a16:colId xmlns:a16="http://schemas.microsoft.com/office/drawing/2014/main" val="20002"/>
                    </a:ext>
                  </a:extLst>
                </a:gridCol>
              </a:tblGrid>
              <a:tr h="359632">
                <a:tc>
                  <a:txBody>
                    <a:bodyPr/>
                    <a:lstStyle/>
                    <a:p>
                      <a:endParaRPr lang="fr-FR" sz="850" b="0" dirty="0"/>
                    </a:p>
                  </a:txBody>
                  <a:tcPr/>
                </a:tc>
                <a:tc>
                  <a:txBody>
                    <a:bodyPr/>
                    <a:lstStyle/>
                    <a:p>
                      <a:pPr algn="ctr"/>
                      <a:r>
                        <a:rPr lang="fr-FR" sz="850" b="0" dirty="0"/>
                        <a:t>Fibre</a:t>
                      </a:r>
                      <a:r>
                        <a:rPr lang="fr-FR" sz="850" b="0" baseline="0" dirty="0"/>
                        <a:t> standard</a:t>
                      </a:r>
                    </a:p>
                    <a:p>
                      <a:pPr algn="ctr"/>
                      <a:r>
                        <a:rPr lang="fr-FR" sz="850" b="0" baseline="0" dirty="0"/>
                        <a:t>(Gaine FRNC / fibres à aramide)</a:t>
                      </a:r>
                      <a:endParaRPr lang="fr-FR" sz="850" b="0" dirty="0"/>
                    </a:p>
                  </a:txBody>
                  <a:tcPr/>
                </a:tc>
                <a:tc>
                  <a:txBody>
                    <a:bodyPr/>
                    <a:lstStyle/>
                    <a:p>
                      <a:pPr algn="ctr"/>
                      <a:r>
                        <a:rPr lang="fr-FR" sz="850" b="0" dirty="0"/>
                        <a:t>Fibre acier </a:t>
                      </a:r>
                    </a:p>
                    <a:p>
                      <a:pPr algn="ctr"/>
                      <a:r>
                        <a:rPr lang="fr-FR" sz="850" b="0" dirty="0"/>
                        <a:t>(Gaine FRNC / tubes et fils d’acier)</a:t>
                      </a:r>
                    </a:p>
                  </a:txBody>
                  <a:tcPr/>
                </a:tc>
                <a:extLst>
                  <a:ext uri="{0D108BD9-81ED-4DB2-BD59-A6C34878D82A}">
                    <a16:rowId xmlns:a16="http://schemas.microsoft.com/office/drawing/2014/main" val="10000"/>
                  </a:ext>
                </a:extLst>
              </a:tr>
              <a:tr h="255113">
                <a:tc>
                  <a:txBody>
                    <a:bodyPr/>
                    <a:lstStyle/>
                    <a:p>
                      <a:r>
                        <a:rPr lang="fr-FR" sz="850" b="0" dirty="0"/>
                        <a:t>Température de fonctionnement</a:t>
                      </a:r>
                    </a:p>
                  </a:txBody>
                  <a:tcPr/>
                </a:tc>
                <a:tc gridSpan="2">
                  <a:txBody>
                    <a:bodyPr/>
                    <a:lstStyle/>
                    <a:p>
                      <a:pPr algn="ctr"/>
                      <a:r>
                        <a:rPr lang="fr-FR" sz="850" b="0" dirty="0"/>
                        <a:t>- 40°C à +85°C</a:t>
                      </a:r>
                    </a:p>
                  </a:txBody>
                  <a:tcPr/>
                </a:tc>
                <a:tc hMerge="1">
                  <a:txBody>
                    <a:bodyPr/>
                    <a:lstStyle/>
                    <a:p>
                      <a:endParaRPr lang="fr-FR" sz="850" b="0" dirty="0"/>
                    </a:p>
                  </a:txBody>
                  <a:tcPr/>
                </a:tc>
                <a:extLst>
                  <a:ext uri="{0D108BD9-81ED-4DB2-BD59-A6C34878D82A}">
                    <a16:rowId xmlns:a16="http://schemas.microsoft.com/office/drawing/2014/main" val="10001"/>
                  </a:ext>
                </a:extLst>
              </a:tr>
              <a:tr h="255113">
                <a:tc>
                  <a:txBody>
                    <a:bodyPr/>
                    <a:lstStyle/>
                    <a:p>
                      <a:r>
                        <a:rPr lang="fr-FR" sz="850" b="0" dirty="0"/>
                        <a:t>Diamètre </a:t>
                      </a:r>
                    </a:p>
                  </a:txBody>
                  <a:tcPr/>
                </a:tc>
                <a:tc>
                  <a:txBody>
                    <a:bodyPr/>
                    <a:lstStyle/>
                    <a:p>
                      <a:pPr algn="ctr"/>
                      <a:r>
                        <a:rPr lang="fr-FR" sz="850" b="0" dirty="0"/>
                        <a:t>3,8 mm</a:t>
                      </a:r>
                    </a:p>
                  </a:txBody>
                  <a:tcPr/>
                </a:tc>
                <a:tc>
                  <a:txBody>
                    <a:bodyPr/>
                    <a:lstStyle/>
                    <a:p>
                      <a:pPr algn="ctr"/>
                      <a:r>
                        <a:rPr lang="fr-FR" sz="850" b="0" dirty="0"/>
                        <a:t>4 mm</a:t>
                      </a:r>
                    </a:p>
                  </a:txBody>
                  <a:tcPr/>
                </a:tc>
                <a:extLst>
                  <a:ext uri="{0D108BD9-81ED-4DB2-BD59-A6C34878D82A}">
                    <a16:rowId xmlns:a16="http://schemas.microsoft.com/office/drawing/2014/main" val="10002"/>
                  </a:ext>
                </a:extLst>
              </a:tr>
              <a:tr h="255113">
                <a:tc>
                  <a:txBody>
                    <a:bodyPr/>
                    <a:lstStyle/>
                    <a:p>
                      <a:r>
                        <a:rPr lang="fr-FR" sz="850" b="0" dirty="0"/>
                        <a:t>Rayon de courbure</a:t>
                      </a:r>
                    </a:p>
                  </a:txBody>
                  <a:tcPr/>
                </a:tc>
                <a:tc gridSpan="2">
                  <a:txBody>
                    <a:bodyPr/>
                    <a:lstStyle/>
                    <a:p>
                      <a:pPr algn="ctr"/>
                      <a:r>
                        <a:rPr lang="fr-FR" sz="850" b="0" dirty="0"/>
                        <a:t>8 cm sous la charge de traction</a:t>
                      </a:r>
                    </a:p>
                  </a:txBody>
                  <a:tcPr/>
                </a:tc>
                <a:tc hMerge="1">
                  <a:txBody>
                    <a:bodyPr/>
                    <a:lstStyle/>
                    <a:p>
                      <a:endParaRPr lang="fr-FR" sz="850" b="0" dirty="0"/>
                    </a:p>
                  </a:txBody>
                  <a:tcPr/>
                </a:tc>
                <a:extLst>
                  <a:ext uri="{0D108BD9-81ED-4DB2-BD59-A6C34878D82A}">
                    <a16:rowId xmlns:a16="http://schemas.microsoft.com/office/drawing/2014/main" val="10003"/>
                  </a:ext>
                </a:extLst>
              </a:tr>
              <a:tr h="255113">
                <a:tc>
                  <a:txBody>
                    <a:bodyPr/>
                    <a:lstStyle/>
                    <a:p>
                      <a:r>
                        <a:rPr lang="fr-FR" sz="850" b="0" dirty="0"/>
                        <a:t>Poids </a:t>
                      </a:r>
                    </a:p>
                  </a:txBody>
                  <a:tcPr/>
                </a:tc>
                <a:tc>
                  <a:txBody>
                    <a:bodyPr/>
                    <a:lstStyle/>
                    <a:p>
                      <a:pPr algn="ctr"/>
                      <a:r>
                        <a:rPr lang="fr-FR" sz="850" b="0" dirty="0"/>
                        <a:t>17 kg/m </a:t>
                      </a:r>
                    </a:p>
                  </a:txBody>
                  <a:tcPr/>
                </a:tc>
                <a:tc>
                  <a:txBody>
                    <a:bodyPr/>
                    <a:lstStyle/>
                    <a:p>
                      <a:pPr algn="ctr"/>
                      <a:r>
                        <a:rPr lang="fr-FR" sz="850" b="0" dirty="0"/>
                        <a:t>25 kg/m</a:t>
                      </a:r>
                    </a:p>
                  </a:txBody>
                  <a:tcPr/>
                </a:tc>
                <a:extLst>
                  <a:ext uri="{0D108BD9-81ED-4DB2-BD59-A6C34878D82A}">
                    <a16:rowId xmlns:a16="http://schemas.microsoft.com/office/drawing/2014/main" val="10004"/>
                  </a:ext>
                </a:extLst>
              </a:tr>
              <a:tr h="255113">
                <a:tc>
                  <a:txBody>
                    <a:bodyPr/>
                    <a:lstStyle/>
                    <a:p>
                      <a:r>
                        <a:rPr lang="fr-FR" sz="850" b="0" dirty="0"/>
                        <a:t>Résistance</a:t>
                      </a:r>
                      <a:r>
                        <a:rPr lang="fr-FR" sz="850" b="0" baseline="0" dirty="0"/>
                        <a:t> max à l’écrasement</a:t>
                      </a:r>
                      <a:endParaRPr lang="fr-FR" sz="850" b="0" dirty="0"/>
                    </a:p>
                  </a:txBody>
                  <a:tcPr/>
                </a:tc>
                <a:tc>
                  <a:txBody>
                    <a:bodyPr/>
                    <a:lstStyle/>
                    <a:p>
                      <a:pPr algn="ctr"/>
                      <a:r>
                        <a:rPr lang="fr-FR" sz="850" b="0" dirty="0"/>
                        <a:t>100 N./cm</a:t>
                      </a:r>
                    </a:p>
                  </a:txBody>
                  <a:tcPr/>
                </a:tc>
                <a:tc>
                  <a:txBody>
                    <a:bodyPr/>
                    <a:lstStyle/>
                    <a:p>
                      <a:pPr algn="ctr"/>
                      <a:r>
                        <a:rPr lang="fr-FR" sz="850" b="0" dirty="0"/>
                        <a:t>960</a:t>
                      </a:r>
                      <a:r>
                        <a:rPr lang="fr-FR" sz="850" b="0" baseline="0" dirty="0"/>
                        <a:t> N./cm</a:t>
                      </a:r>
                      <a:endParaRPr lang="fr-FR" sz="850" b="0" dirty="0"/>
                    </a:p>
                  </a:txBody>
                  <a:tcPr/>
                </a:tc>
                <a:extLst>
                  <a:ext uri="{0D108BD9-81ED-4DB2-BD59-A6C34878D82A}">
                    <a16:rowId xmlns:a16="http://schemas.microsoft.com/office/drawing/2014/main" val="10005"/>
                  </a:ext>
                </a:extLst>
              </a:tr>
              <a:tr h="255113">
                <a:tc>
                  <a:txBody>
                    <a:bodyPr/>
                    <a:lstStyle/>
                    <a:p>
                      <a:r>
                        <a:rPr lang="fr-FR" sz="850" b="0" dirty="0"/>
                        <a:t>Force de traction</a:t>
                      </a:r>
                      <a:r>
                        <a:rPr lang="fr-FR" sz="850" b="0" baseline="0" dirty="0"/>
                        <a:t> maximale</a:t>
                      </a:r>
                      <a:endParaRPr lang="fr-FR" sz="850" b="0" dirty="0"/>
                    </a:p>
                  </a:txBody>
                  <a:tcPr/>
                </a:tc>
                <a:tc>
                  <a:txBody>
                    <a:bodyPr/>
                    <a:lstStyle/>
                    <a:p>
                      <a:pPr algn="ctr"/>
                      <a:r>
                        <a:rPr lang="fr-FR" sz="850" b="0" dirty="0"/>
                        <a:t>800 N. (longue durée)</a:t>
                      </a:r>
                    </a:p>
                  </a:txBody>
                  <a:tcPr/>
                </a:tc>
                <a:tc>
                  <a:txBody>
                    <a:bodyPr/>
                    <a:lstStyle/>
                    <a:p>
                      <a:pPr algn="ctr"/>
                      <a:r>
                        <a:rPr lang="fr-FR" sz="850" b="0" dirty="0"/>
                        <a:t>1100 N. (longue</a:t>
                      </a:r>
                      <a:r>
                        <a:rPr lang="fr-FR" sz="850" b="0" baseline="0" dirty="0"/>
                        <a:t> durée)</a:t>
                      </a:r>
                      <a:endParaRPr lang="fr-FR" sz="850" b="0" dirty="0"/>
                    </a:p>
                  </a:txBody>
                  <a:tcPr/>
                </a:tc>
                <a:extLst>
                  <a:ext uri="{0D108BD9-81ED-4DB2-BD59-A6C34878D82A}">
                    <a16:rowId xmlns:a16="http://schemas.microsoft.com/office/drawing/2014/main" val="10006"/>
                  </a:ext>
                </a:extLst>
              </a:tr>
              <a:tr h="282751">
                <a:tc>
                  <a:txBody>
                    <a:bodyPr/>
                    <a:lstStyle/>
                    <a:p>
                      <a:r>
                        <a:rPr lang="fr-FR" sz="850" b="0" dirty="0"/>
                        <a:t>Certification fibre</a:t>
                      </a:r>
                      <a:r>
                        <a:rPr lang="fr-FR" sz="850" b="0" baseline="0" dirty="0"/>
                        <a:t> </a:t>
                      </a:r>
                      <a:endParaRPr lang="fr-FR" sz="850" b="0" dirty="0"/>
                    </a:p>
                  </a:txBody>
                  <a:tcPr/>
                </a:tc>
                <a:tc gridSpan="2">
                  <a:txBody>
                    <a:bodyPr/>
                    <a:lstStyle/>
                    <a:p>
                      <a:pPr algn="ctr"/>
                      <a:r>
                        <a:rPr lang="fr-FR" sz="850" b="0" dirty="0"/>
                        <a:t>EN 54-22</a:t>
                      </a:r>
                      <a:endParaRPr lang="fr-FR" sz="850" b="0" baseline="0" dirty="0"/>
                    </a:p>
                  </a:txBody>
                  <a:tcPr/>
                </a:tc>
                <a:tc hMerge="1">
                  <a:txBody>
                    <a:bodyPr/>
                    <a:lstStyle/>
                    <a:p>
                      <a:endParaRPr lang="fr-FR" sz="850" b="0" dirty="0"/>
                    </a:p>
                  </a:txBody>
                  <a:tcPr/>
                </a:tc>
                <a:extLst>
                  <a:ext uri="{0D108BD9-81ED-4DB2-BD59-A6C34878D82A}">
                    <a16:rowId xmlns:a16="http://schemas.microsoft.com/office/drawing/2014/main" val="10007"/>
                  </a:ext>
                </a:extLst>
              </a:tr>
              <a:tr h="255113">
                <a:tc>
                  <a:txBody>
                    <a:bodyPr/>
                    <a:lstStyle/>
                    <a:p>
                      <a:r>
                        <a:rPr lang="fr-FR" sz="850" b="0" dirty="0"/>
                        <a:t>Classe du laser</a:t>
                      </a:r>
                    </a:p>
                  </a:txBody>
                  <a:tcPr/>
                </a:tc>
                <a:tc gridSpan="2">
                  <a:txBody>
                    <a:bodyPr/>
                    <a:lstStyle/>
                    <a:p>
                      <a:pPr algn="ctr"/>
                      <a:r>
                        <a:rPr lang="fr-FR" sz="850" b="0" baseline="0" dirty="0"/>
                        <a:t>(IEC 60825-1 :2001) 1M.</a:t>
                      </a:r>
                    </a:p>
                  </a:txBody>
                  <a:tcPr/>
                </a:tc>
                <a:tc hMerge="1">
                  <a:txBody>
                    <a:bodyPr/>
                    <a:lstStyle/>
                    <a:p>
                      <a:endParaRPr lang="fr-FR" sz="850" b="0" dirty="0"/>
                    </a:p>
                  </a:txBody>
                  <a:tcPr/>
                </a:tc>
                <a:extLst>
                  <a:ext uri="{0D108BD9-81ED-4DB2-BD59-A6C34878D82A}">
                    <a16:rowId xmlns:a16="http://schemas.microsoft.com/office/drawing/2014/main" val="10008"/>
                  </a:ext>
                </a:extLst>
              </a:tr>
              <a:tr h="336178">
                <a:tc>
                  <a:txBody>
                    <a:bodyPr/>
                    <a:lstStyle/>
                    <a:p>
                      <a:r>
                        <a:rPr lang="fr-FR" sz="850" b="0" dirty="0"/>
                        <a:t>Tenue à la chaleur </a:t>
                      </a:r>
                    </a:p>
                    <a:p>
                      <a:r>
                        <a:rPr lang="fr-FR" sz="700" b="0" dirty="0"/>
                        <a:t>(750°C / 2 heures)</a:t>
                      </a:r>
                    </a:p>
                  </a:txBody>
                  <a:tcPr/>
                </a:tc>
                <a:tc gridSpan="2">
                  <a:txBody>
                    <a:bodyPr/>
                    <a:lstStyle/>
                    <a:p>
                      <a:pPr algn="ctr"/>
                      <a:r>
                        <a:rPr lang="fr-FR" sz="850" b="0" baseline="0" dirty="0"/>
                        <a:t>IEC60331-25 </a:t>
                      </a:r>
                    </a:p>
                    <a:p>
                      <a:pPr algn="ctr"/>
                      <a:r>
                        <a:rPr lang="fr-FR" sz="700" b="0" baseline="0" dirty="0"/>
                        <a:t>Essais de câbles électriques soumis au feu – Intégrité des circuits – </a:t>
                      </a:r>
                    </a:p>
                    <a:p>
                      <a:pPr algn="ctr"/>
                      <a:r>
                        <a:rPr lang="fr-FR" sz="700" b="0" baseline="0" dirty="0"/>
                        <a:t>Procédures et prescriptions - Câbles à fibres optiques</a:t>
                      </a:r>
                    </a:p>
                  </a:txBody>
                  <a:tcPr/>
                </a:tc>
                <a:tc hMerge="1">
                  <a:txBody>
                    <a:bodyPr/>
                    <a:lstStyle/>
                    <a:p>
                      <a:endParaRPr lang="fr-FR" sz="850" b="0" dirty="0"/>
                    </a:p>
                  </a:txBody>
                  <a:tcPr/>
                </a:tc>
                <a:extLst>
                  <a:ext uri="{0D108BD9-81ED-4DB2-BD59-A6C34878D82A}">
                    <a16:rowId xmlns:a16="http://schemas.microsoft.com/office/drawing/2014/main" val="10009"/>
                  </a:ext>
                </a:extLst>
              </a:tr>
              <a:tr h="255113">
                <a:tc>
                  <a:txBody>
                    <a:bodyPr/>
                    <a:lstStyle/>
                    <a:p>
                      <a:r>
                        <a:rPr lang="fr-FR" sz="850" b="0" dirty="0"/>
                        <a:t>ATEX</a:t>
                      </a:r>
                    </a:p>
                  </a:txBody>
                  <a:tcPr/>
                </a:tc>
                <a:tc gridSpan="2">
                  <a:txBody>
                    <a:bodyPr/>
                    <a:lstStyle/>
                    <a:p>
                      <a:pPr algn="ctr"/>
                      <a:r>
                        <a:rPr lang="fr-FR" sz="850" b="0" baseline="0" dirty="0"/>
                        <a:t>ATEX I (M2) et ATEX II (1) GD ; le certificat est envoyé sur site</a:t>
                      </a:r>
                    </a:p>
                  </a:txBody>
                  <a:tcPr/>
                </a:tc>
                <a:tc hMerge="1">
                  <a:txBody>
                    <a:bodyPr/>
                    <a:lstStyle/>
                    <a:p>
                      <a:endParaRPr lang="fr-FR" sz="850" b="0" dirty="0"/>
                    </a:p>
                  </a:txBody>
                  <a:tcPr/>
                </a:tc>
                <a:extLst>
                  <a:ext uri="{0D108BD9-81ED-4DB2-BD59-A6C34878D82A}">
                    <a16:rowId xmlns:a16="http://schemas.microsoft.com/office/drawing/2014/main" val="10010"/>
                  </a:ext>
                </a:extLst>
              </a:tr>
            </a:tbl>
          </a:graphicData>
        </a:graphic>
      </p:graphicFrame>
      <p:grpSp>
        <p:nvGrpSpPr>
          <p:cNvPr id="11" name="Groupe 10">
            <a:extLst>
              <a:ext uri="{FF2B5EF4-FFF2-40B4-BE49-F238E27FC236}">
                <a16:creationId xmlns:a16="http://schemas.microsoft.com/office/drawing/2014/main" id="{A66B68C6-690F-A855-8C2E-D4F83959537D}"/>
              </a:ext>
            </a:extLst>
          </p:cNvPr>
          <p:cNvGrpSpPr/>
          <p:nvPr/>
        </p:nvGrpSpPr>
        <p:grpSpPr>
          <a:xfrm>
            <a:off x="153987" y="1155152"/>
            <a:ext cx="2028275" cy="3096346"/>
            <a:chOff x="153987" y="1491628"/>
            <a:chExt cx="2028275" cy="3096346"/>
          </a:xfrm>
        </p:grpSpPr>
        <p:pic>
          <p:nvPicPr>
            <p:cNvPr id="6" name="Image 5" descr="specialty_cables.tif"/>
            <p:cNvPicPr>
              <a:picLocks noChangeAspect="1"/>
            </p:cNvPicPr>
            <p:nvPr/>
          </p:nvPicPr>
          <p:blipFill>
            <a:blip r:embed="rId2" cstate="print">
              <a:clrChange>
                <a:clrFrom>
                  <a:srgbClr val="FDFDFD"/>
                </a:clrFrom>
                <a:clrTo>
                  <a:srgbClr val="FDFDFD">
                    <a:alpha val="0"/>
                  </a:srgbClr>
                </a:clrTo>
              </a:clrChange>
              <a:extLst>
                <a:ext uri="{28A0092B-C50C-407E-A947-70E740481C1C}">
                  <a14:useLocalDpi xmlns:a14="http://schemas.microsoft.com/office/drawing/2010/main" val="0"/>
                </a:ext>
              </a:extLst>
            </a:blip>
            <a:srcRect/>
            <a:stretch>
              <a:fillRect/>
            </a:stretch>
          </p:blipFill>
          <p:spPr bwMode="auto">
            <a:xfrm rot="16200000">
              <a:off x="-286686" y="2620980"/>
              <a:ext cx="3096345" cy="83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ZoneTexte 1"/>
            <p:cNvSpPr txBox="1">
              <a:spLocks noChangeArrowheads="1"/>
            </p:cNvSpPr>
            <p:nvPr/>
          </p:nvSpPr>
          <p:spPr bwMode="auto">
            <a:xfrm>
              <a:off x="153987" y="1491628"/>
              <a:ext cx="732893"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b="1">
                  <a:solidFill>
                    <a:schemeClr val="accent2"/>
                  </a:solidFill>
                  <a:latin typeface="Arial" panose="020B0604020202020204" pitchFamily="34" charset="0"/>
                </a:defRPr>
              </a:lvl1pPr>
              <a:lvl2pPr marL="742950" indent="-285750">
                <a:defRPr sz="1200" b="1">
                  <a:solidFill>
                    <a:schemeClr val="accent2"/>
                  </a:solidFill>
                  <a:latin typeface="Arial" panose="020B0604020202020204" pitchFamily="34" charset="0"/>
                </a:defRPr>
              </a:lvl2pPr>
              <a:lvl3pPr marL="1143000" indent="-228600">
                <a:defRPr sz="1200" b="1">
                  <a:solidFill>
                    <a:schemeClr val="accent2"/>
                  </a:solidFill>
                  <a:latin typeface="Arial" panose="020B0604020202020204" pitchFamily="34" charset="0"/>
                </a:defRPr>
              </a:lvl3pPr>
              <a:lvl4pPr marL="1600200" indent="-228600">
                <a:defRPr sz="1200" b="1">
                  <a:solidFill>
                    <a:schemeClr val="accent2"/>
                  </a:solidFill>
                  <a:latin typeface="Arial" panose="020B0604020202020204" pitchFamily="34" charset="0"/>
                </a:defRPr>
              </a:lvl4pPr>
              <a:lvl5pPr marL="2057400" indent="-228600">
                <a:defRPr sz="1200" b="1">
                  <a:solidFill>
                    <a:schemeClr val="accent2"/>
                  </a:solidFill>
                  <a:latin typeface="Arial" panose="020B0604020202020204" pitchFamily="34" charset="0"/>
                </a:defRPr>
              </a:lvl5pPr>
              <a:lvl6pPr marL="2514600" indent="-228600" algn="ctr" eaLnBrk="0" fontAlgn="base" hangingPunct="0">
                <a:spcBef>
                  <a:spcPct val="0"/>
                </a:spcBef>
                <a:spcAft>
                  <a:spcPct val="0"/>
                </a:spcAft>
                <a:defRPr sz="1200" b="1">
                  <a:solidFill>
                    <a:schemeClr val="accent2"/>
                  </a:solidFill>
                  <a:latin typeface="Arial" panose="020B0604020202020204" pitchFamily="34" charset="0"/>
                </a:defRPr>
              </a:lvl6pPr>
              <a:lvl7pPr marL="2971800" indent="-228600" algn="ctr" eaLnBrk="0" fontAlgn="base" hangingPunct="0">
                <a:spcBef>
                  <a:spcPct val="0"/>
                </a:spcBef>
                <a:spcAft>
                  <a:spcPct val="0"/>
                </a:spcAft>
                <a:defRPr sz="1200" b="1">
                  <a:solidFill>
                    <a:schemeClr val="accent2"/>
                  </a:solidFill>
                  <a:latin typeface="Arial" panose="020B0604020202020204" pitchFamily="34" charset="0"/>
                </a:defRPr>
              </a:lvl7pPr>
              <a:lvl8pPr marL="3429000" indent="-228600" algn="ctr" eaLnBrk="0" fontAlgn="base" hangingPunct="0">
                <a:spcBef>
                  <a:spcPct val="0"/>
                </a:spcBef>
                <a:spcAft>
                  <a:spcPct val="0"/>
                </a:spcAft>
                <a:defRPr sz="1200" b="1">
                  <a:solidFill>
                    <a:schemeClr val="accent2"/>
                  </a:solidFill>
                  <a:latin typeface="Arial" panose="020B0604020202020204" pitchFamily="34" charset="0"/>
                </a:defRPr>
              </a:lvl8pPr>
              <a:lvl9pPr marL="3886200" indent="-228600" algn="ctr" eaLnBrk="0" fontAlgn="base" hangingPunct="0">
                <a:spcBef>
                  <a:spcPct val="0"/>
                </a:spcBef>
                <a:spcAft>
                  <a:spcPct val="0"/>
                </a:spcAft>
                <a:defRPr sz="1200" b="1">
                  <a:solidFill>
                    <a:schemeClr val="accent2"/>
                  </a:solidFill>
                  <a:latin typeface="Arial" panose="020B0604020202020204" pitchFamily="34" charset="0"/>
                </a:defRPr>
              </a:lvl9pPr>
            </a:lstStyle>
            <a:p>
              <a:r>
                <a:rPr lang="fr-FR" altLang="fr-FR" sz="1100" b="0" dirty="0">
                  <a:solidFill>
                    <a:prstClr val="black"/>
                  </a:solidFill>
                </a:rPr>
                <a:t>Fibre </a:t>
              </a:r>
            </a:p>
            <a:p>
              <a:r>
                <a:rPr lang="fr-FR" altLang="fr-FR" sz="1100" b="0" dirty="0">
                  <a:solidFill>
                    <a:prstClr val="black"/>
                  </a:solidFill>
                </a:rPr>
                <a:t>standard</a:t>
              </a:r>
            </a:p>
          </p:txBody>
        </p:sp>
        <p:sp>
          <p:nvSpPr>
            <p:cNvPr id="8" name="ZoneTexte 6"/>
            <p:cNvSpPr txBox="1">
              <a:spLocks noChangeArrowheads="1"/>
            </p:cNvSpPr>
            <p:nvPr/>
          </p:nvSpPr>
          <p:spPr bwMode="auto">
            <a:xfrm>
              <a:off x="1636920" y="2434078"/>
              <a:ext cx="545342" cy="430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200" b="1">
                  <a:solidFill>
                    <a:schemeClr val="accent2"/>
                  </a:solidFill>
                  <a:latin typeface="Arial" panose="020B0604020202020204" pitchFamily="34" charset="0"/>
                </a:defRPr>
              </a:lvl1pPr>
              <a:lvl2pPr marL="742950" indent="-285750">
                <a:defRPr sz="1200" b="1">
                  <a:solidFill>
                    <a:schemeClr val="accent2"/>
                  </a:solidFill>
                  <a:latin typeface="Arial" panose="020B0604020202020204" pitchFamily="34" charset="0"/>
                </a:defRPr>
              </a:lvl2pPr>
              <a:lvl3pPr marL="1143000" indent="-228600">
                <a:defRPr sz="1200" b="1">
                  <a:solidFill>
                    <a:schemeClr val="accent2"/>
                  </a:solidFill>
                  <a:latin typeface="Arial" panose="020B0604020202020204" pitchFamily="34" charset="0"/>
                </a:defRPr>
              </a:lvl3pPr>
              <a:lvl4pPr marL="1600200" indent="-228600">
                <a:defRPr sz="1200" b="1">
                  <a:solidFill>
                    <a:schemeClr val="accent2"/>
                  </a:solidFill>
                  <a:latin typeface="Arial" panose="020B0604020202020204" pitchFamily="34" charset="0"/>
                </a:defRPr>
              </a:lvl4pPr>
              <a:lvl5pPr marL="2057400" indent="-228600">
                <a:defRPr sz="1200" b="1">
                  <a:solidFill>
                    <a:schemeClr val="accent2"/>
                  </a:solidFill>
                  <a:latin typeface="Arial" panose="020B0604020202020204" pitchFamily="34" charset="0"/>
                </a:defRPr>
              </a:lvl5pPr>
              <a:lvl6pPr marL="2514600" indent="-228600" algn="ctr" eaLnBrk="0" fontAlgn="base" hangingPunct="0">
                <a:spcBef>
                  <a:spcPct val="0"/>
                </a:spcBef>
                <a:spcAft>
                  <a:spcPct val="0"/>
                </a:spcAft>
                <a:defRPr sz="1200" b="1">
                  <a:solidFill>
                    <a:schemeClr val="accent2"/>
                  </a:solidFill>
                  <a:latin typeface="Arial" panose="020B0604020202020204" pitchFamily="34" charset="0"/>
                </a:defRPr>
              </a:lvl6pPr>
              <a:lvl7pPr marL="2971800" indent="-228600" algn="ctr" eaLnBrk="0" fontAlgn="base" hangingPunct="0">
                <a:spcBef>
                  <a:spcPct val="0"/>
                </a:spcBef>
                <a:spcAft>
                  <a:spcPct val="0"/>
                </a:spcAft>
                <a:defRPr sz="1200" b="1">
                  <a:solidFill>
                    <a:schemeClr val="accent2"/>
                  </a:solidFill>
                  <a:latin typeface="Arial" panose="020B0604020202020204" pitchFamily="34" charset="0"/>
                </a:defRPr>
              </a:lvl7pPr>
              <a:lvl8pPr marL="3429000" indent="-228600" algn="ctr" eaLnBrk="0" fontAlgn="base" hangingPunct="0">
                <a:spcBef>
                  <a:spcPct val="0"/>
                </a:spcBef>
                <a:spcAft>
                  <a:spcPct val="0"/>
                </a:spcAft>
                <a:defRPr sz="1200" b="1">
                  <a:solidFill>
                    <a:schemeClr val="accent2"/>
                  </a:solidFill>
                  <a:latin typeface="Arial" panose="020B0604020202020204" pitchFamily="34" charset="0"/>
                </a:defRPr>
              </a:lvl8pPr>
              <a:lvl9pPr marL="3886200" indent="-228600" algn="ctr" eaLnBrk="0" fontAlgn="base" hangingPunct="0">
                <a:spcBef>
                  <a:spcPct val="0"/>
                </a:spcBef>
                <a:spcAft>
                  <a:spcPct val="0"/>
                </a:spcAft>
                <a:defRPr sz="1200" b="1">
                  <a:solidFill>
                    <a:schemeClr val="accent2"/>
                  </a:solidFill>
                  <a:latin typeface="Arial" panose="020B0604020202020204" pitchFamily="34" charset="0"/>
                </a:defRPr>
              </a:lvl9pPr>
            </a:lstStyle>
            <a:p>
              <a:r>
                <a:rPr lang="fr-FR" altLang="fr-FR" sz="1100" b="0" dirty="0">
                  <a:solidFill>
                    <a:prstClr val="black"/>
                  </a:solidFill>
                </a:rPr>
                <a:t>Fibre </a:t>
              </a:r>
            </a:p>
            <a:p>
              <a:r>
                <a:rPr lang="fr-FR" altLang="fr-FR" sz="1100" b="0" dirty="0">
                  <a:solidFill>
                    <a:prstClr val="black"/>
                  </a:solidFill>
                </a:rPr>
                <a:t>acier</a:t>
              </a:r>
            </a:p>
          </p:txBody>
        </p:sp>
      </p:grpSp>
      <p:sp>
        <p:nvSpPr>
          <p:cNvPr id="9" name="Titre 8">
            <a:extLst>
              <a:ext uri="{FF2B5EF4-FFF2-40B4-BE49-F238E27FC236}">
                <a16:creationId xmlns:a16="http://schemas.microsoft.com/office/drawing/2014/main" id="{DDD99CD0-1C17-F3DF-28E5-0DA848BD2140}"/>
              </a:ext>
            </a:extLst>
          </p:cNvPr>
          <p:cNvSpPr>
            <a:spLocks noGrp="1"/>
          </p:cNvSpPr>
          <p:nvPr>
            <p:ph type="title"/>
          </p:nvPr>
        </p:nvSpPr>
        <p:spPr/>
        <p:txBody>
          <a:bodyPr/>
          <a:lstStyle/>
          <a:p>
            <a:r>
              <a:rPr lang="fr-FR" dirty="0"/>
              <a:t>Détection automatique d’incendie</a:t>
            </a:r>
          </a:p>
        </p:txBody>
      </p:sp>
      <p:sp>
        <p:nvSpPr>
          <p:cNvPr id="10" name="Rectangle 9">
            <a:extLst>
              <a:ext uri="{FF2B5EF4-FFF2-40B4-BE49-F238E27FC236}">
                <a16:creationId xmlns:a16="http://schemas.microsoft.com/office/drawing/2014/main" id="{1EF83F36-7E07-4D38-7E64-338625ECCF02}"/>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lang="fr-FR" sz="1400" b="1" dirty="0">
                <a:solidFill>
                  <a:srgbClr val="00A0E4"/>
                </a:solidFill>
                <a:latin typeface="Arial"/>
              </a:rPr>
              <a:t>DTS</a:t>
            </a:r>
            <a:r>
              <a:rPr lang="fr-FR" sz="1400" b="1" baseline="30000" dirty="0">
                <a:solidFill>
                  <a:srgbClr val="00A0E4"/>
                </a:solidFill>
                <a:latin typeface="Arial"/>
              </a:rPr>
              <a:t>®</a:t>
            </a:r>
            <a:r>
              <a:rPr lang="fr-FR" sz="1400" b="1" dirty="0">
                <a:solidFill>
                  <a:srgbClr val="00A0E4"/>
                </a:solidFill>
                <a:latin typeface="Arial"/>
              </a:rPr>
              <a:t> : La détection linéaire de chaleur par fibre optique</a:t>
            </a:r>
          </a:p>
        </p:txBody>
      </p:sp>
    </p:spTree>
    <p:extLst>
      <p:ext uri="{BB962C8B-B14F-4D97-AF65-F5344CB8AC3E}">
        <p14:creationId xmlns:p14="http://schemas.microsoft.com/office/powerpoint/2010/main" val="39426294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Rectangle 25">
            <a:extLst>
              <a:ext uri="{FF2B5EF4-FFF2-40B4-BE49-F238E27FC236}">
                <a16:creationId xmlns:a16="http://schemas.microsoft.com/office/drawing/2014/main" id="{54057618-11C5-4136-8D5F-54B4240E2E6B}"/>
              </a:ext>
            </a:extLst>
          </p:cNvPr>
          <p:cNvSpPr>
            <a:spLocks noChangeArrowheads="1"/>
          </p:cNvSpPr>
          <p:nvPr/>
        </p:nvSpPr>
        <p:spPr bwMode="auto">
          <a:xfrm>
            <a:off x="4700321" y="1563638"/>
            <a:ext cx="4060563" cy="2005803"/>
          </a:xfrm>
          <a:prstGeom prst="rect">
            <a:avLst/>
          </a:prstGeom>
          <a:solidFill>
            <a:schemeClr val="tx2">
              <a:lumMod val="20000"/>
              <a:lumOff val="80000"/>
            </a:schemeClr>
          </a:solidFill>
          <a:ln>
            <a:noFill/>
          </a:ln>
        </p:spPr>
        <p:txBody>
          <a:bodyPr wrap="none" anchor="ctr"/>
          <a:lstStyle/>
          <a:p>
            <a:pPr fontAlgn="base">
              <a:spcBef>
                <a:spcPct val="0"/>
              </a:spcBef>
              <a:spcAft>
                <a:spcPct val="0"/>
              </a:spcAft>
              <a:defRPr/>
            </a:pPr>
            <a:endParaRPr lang="fr-FR" sz="2400" kern="0" dirty="0">
              <a:solidFill>
                <a:srgbClr val="FFFFFF">
                  <a:lumMod val="95000"/>
                </a:srgbClr>
              </a:solidFill>
              <a:latin typeface="Times New Roman" pitchFamily="18" charset="0"/>
            </a:endParaRPr>
          </a:p>
        </p:txBody>
      </p:sp>
      <p:sp>
        <p:nvSpPr>
          <p:cNvPr id="3" name="Rectangle 2"/>
          <p:cNvSpPr/>
          <p:nvPr/>
        </p:nvSpPr>
        <p:spPr>
          <a:xfrm>
            <a:off x="4697819" y="1563638"/>
            <a:ext cx="4060237" cy="1938992"/>
          </a:xfrm>
          <a:prstGeom prst="rect">
            <a:avLst/>
          </a:prstGeom>
        </p:spPr>
        <p:txBody>
          <a:bodyPr wrap="square">
            <a:spAutoFit/>
          </a:bodyPr>
          <a:lstStyle/>
          <a:p>
            <a:pPr fontAlgn="base">
              <a:spcBef>
                <a:spcPct val="0"/>
              </a:spcBef>
              <a:spcAft>
                <a:spcPct val="0"/>
              </a:spcAft>
              <a:defRPr/>
            </a:pPr>
            <a:r>
              <a:rPr lang="fr-FR" sz="1000" b="1" kern="0" dirty="0">
                <a:solidFill>
                  <a:schemeClr val="accent1">
                    <a:lumMod val="75000"/>
                  </a:schemeClr>
                </a:solidFill>
              </a:rPr>
              <a:t>Les relais du contrôleur DTS sont raccordés </a:t>
            </a:r>
          </a:p>
          <a:p>
            <a:pPr fontAlgn="base">
              <a:spcBef>
                <a:spcPct val="0"/>
              </a:spcBef>
              <a:spcAft>
                <a:spcPct val="0"/>
              </a:spcAft>
              <a:defRPr/>
            </a:pPr>
            <a:endParaRPr lang="fr-FR" sz="1000" kern="0" dirty="0">
              <a:solidFill>
                <a:prstClr val="black"/>
              </a:solidFill>
            </a:endParaRPr>
          </a:p>
          <a:p>
            <a:pPr marL="171450" indent="-171450" fontAlgn="base">
              <a:spcBef>
                <a:spcPct val="0"/>
              </a:spcBef>
              <a:spcAft>
                <a:spcPct val="0"/>
              </a:spcAft>
              <a:buFont typeface="Wingdings" panose="05000000000000000000" pitchFamily="2" charset="2"/>
              <a:buChar char="§"/>
              <a:defRPr/>
            </a:pPr>
            <a:r>
              <a:rPr lang="fr-FR" sz="1000" kern="0" dirty="0">
                <a:solidFill>
                  <a:prstClr val="black"/>
                </a:solidFill>
              </a:rPr>
              <a:t>aux modules d’entrées présents sur la voie de transmission de l’équipement de contrôle et de signalisation </a:t>
            </a:r>
          </a:p>
          <a:p>
            <a:pPr marL="171450" indent="-171450" fontAlgn="base">
              <a:spcBef>
                <a:spcPct val="0"/>
              </a:spcBef>
              <a:spcAft>
                <a:spcPct val="0"/>
              </a:spcAft>
              <a:buFont typeface="Wingdings" panose="05000000000000000000" pitchFamily="2" charset="2"/>
              <a:buChar char="§"/>
              <a:defRPr/>
            </a:pPr>
            <a:r>
              <a:rPr lang="fr-FR" sz="1000" kern="0" dirty="0">
                <a:solidFill>
                  <a:prstClr val="black"/>
                </a:solidFill>
              </a:rPr>
              <a:t>À un superviseur indépendant </a:t>
            </a:r>
          </a:p>
          <a:p>
            <a:pPr fontAlgn="base">
              <a:spcBef>
                <a:spcPct val="0"/>
              </a:spcBef>
              <a:spcAft>
                <a:spcPct val="0"/>
              </a:spcAft>
              <a:defRPr/>
            </a:pPr>
            <a:endParaRPr lang="fr-FR" sz="1000" kern="0" dirty="0">
              <a:solidFill>
                <a:prstClr val="black"/>
              </a:solidFill>
            </a:endParaRPr>
          </a:p>
          <a:p>
            <a:pPr fontAlgn="base">
              <a:spcBef>
                <a:spcPct val="0"/>
              </a:spcBef>
              <a:spcAft>
                <a:spcPct val="0"/>
              </a:spcAft>
              <a:defRPr/>
            </a:pPr>
            <a:endParaRPr lang="fr-FR" sz="1000" kern="0" dirty="0">
              <a:solidFill>
                <a:prstClr val="black"/>
              </a:solidFill>
            </a:endParaRPr>
          </a:p>
          <a:p>
            <a:pPr fontAlgn="base">
              <a:spcBef>
                <a:spcPct val="0"/>
              </a:spcBef>
              <a:spcAft>
                <a:spcPct val="0"/>
              </a:spcAft>
              <a:defRPr/>
            </a:pPr>
            <a:endParaRPr lang="fr-FR" sz="1000" kern="0" dirty="0">
              <a:solidFill>
                <a:prstClr val="black"/>
              </a:solidFill>
            </a:endParaRPr>
          </a:p>
          <a:p>
            <a:pPr fontAlgn="base">
              <a:spcBef>
                <a:spcPct val="0"/>
              </a:spcBef>
              <a:spcAft>
                <a:spcPct val="0"/>
              </a:spcAft>
              <a:defRPr/>
            </a:pPr>
            <a:r>
              <a:rPr lang="fr-FR" sz="1000" b="1" kern="0" dirty="0">
                <a:solidFill>
                  <a:schemeClr val="accent1">
                    <a:lumMod val="75000"/>
                  </a:schemeClr>
                </a:solidFill>
              </a:rPr>
              <a:t>Ils signalent : </a:t>
            </a:r>
          </a:p>
          <a:p>
            <a:pPr fontAlgn="base">
              <a:spcBef>
                <a:spcPct val="0"/>
              </a:spcBef>
              <a:spcAft>
                <a:spcPct val="0"/>
              </a:spcAft>
              <a:defRPr/>
            </a:pPr>
            <a:endParaRPr lang="fr-FR" sz="1000" kern="0" dirty="0">
              <a:solidFill>
                <a:prstClr val="black"/>
              </a:solidFill>
            </a:endParaRPr>
          </a:p>
          <a:p>
            <a:pPr marL="171450" indent="-171450" fontAlgn="base">
              <a:spcBef>
                <a:spcPct val="0"/>
              </a:spcBef>
              <a:spcAft>
                <a:spcPct val="0"/>
              </a:spcAft>
              <a:buFont typeface="Wingdings" panose="05000000000000000000" pitchFamily="2" charset="2"/>
              <a:buChar char="§"/>
              <a:defRPr/>
            </a:pPr>
            <a:r>
              <a:rPr lang="fr-FR" sz="1000" kern="0" dirty="0">
                <a:solidFill>
                  <a:prstClr val="black"/>
                </a:solidFill>
              </a:rPr>
              <a:t>Le passage en alarme d’une ZD de la fibre</a:t>
            </a:r>
          </a:p>
          <a:p>
            <a:pPr marL="171450" indent="-171450" fontAlgn="base">
              <a:spcBef>
                <a:spcPct val="0"/>
              </a:spcBef>
              <a:spcAft>
                <a:spcPct val="0"/>
              </a:spcAft>
              <a:buFont typeface="Wingdings" panose="05000000000000000000" pitchFamily="2" charset="2"/>
              <a:buChar char="§"/>
              <a:defRPr/>
            </a:pPr>
            <a:r>
              <a:rPr lang="fr-FR" sz="1000" kern="0" dirty="0">
                <a:solidFill>
                  <a:prstClr val="black"/>
                </a:solidFill>
              </a:rPr>
              <a:t>Le dérangement du système DTS</a:t>
            </a:r>
          </a:p>
        </p:txBody>
      </p:sp>
      <p:grpSp>
        <p:nvGrpSpPr>
          <p:cNvPr id="12" name="Groupe 11">
            <a:extLst>
              <a:ext uri="{FF2B5EF4-FFF2-40B4-BE49-F238E27FC236}">
                <a16:creationId xmlns:a16="http://schemas.microsoft.com/office/drawing/2014/main" id="{98C90DA5-B95F-478B-1603-D748B1CC107D}"/>
              </a:ext>
            </a:extLst>
          </p:cNvPr>
          <p:cNvGrpSpPr/>
          <p:nvPr/>
        </p:nvGrpSpPr>
        <p:grpSpPr>
          <a:xfrm>
            <a:off x="204831" y="1563638"/>
            <a:ext cx="4360821" cy="3090494"/>
            <a:chOff x="204831" y="1481506"/>
            <a:chExt cx="4360821" cy="3090494"/>
          </a:xfrm>
        </p:grpSpPr>
        <p:cxnSp>
          <p:nvCxnSpPr>
            <p:cNvPr id="39" name="Connecteur droit 38"/>
            <p:cNvCxnSpPr/>
            <p:nvPr/>
          </p:nvCxnSpPr>
          <p:spPr>
            <a:xfrm>
              <a:off x="385941" y="2289550"/>
              <a:ext cx="0" cy="1440000"/>
            </a:xfrm>
            <a:prstGeom prst="line">
              <a:avLst/>
            </a:prstGeom>
          </p:spPr>
          <p:style>
            <a:lnRef idx="1">
              <a:schemeClr val="accent1"/>
            </a:lnRef>
            <a:fillRef idx="0">
              <a:schemeClr val="accent1"/>
            </a:fillRef>
            <a:effectRef idx="0">
              <a:schemeClr val="accent1"/>
            </a:effectRef>
            <a:fontRef idx="minor">
              <a:schemeClr val="tx1"/>
            </a:fontRef>
          </p:style>
        </p:cxnSp>
        <p:sp>
          <p:nvSpPr>
            <p:cNvPr id="37" name="Rectangle 30"/>
            <p:cNvSpPr>
              <a:spLocks noChangeArrowheads="1"/>
            </p:cNvSpPr>
            <p:nvPr/>
          </p:nvSpPr>
          <p:spPr bwMode="auto">
            <a:xfrm>
              <a:off x="204831" y="3320468"/>
              <a:ext cx="860254" cy="246221"/>
            </a:xfrm>
            <a:prstGeom prst="rect">
              <a:avLst/>
            </a:prstGeom>
            <a:solidFill>
              <a:schemeClr val="bg1"/>
            </a:solidFill>
            <a:ln>
              <a:noFill/>
            </a:ln>
          </p:spPr>
          <p:txBody>
            <a:bodyPr wrap="square" lIns="0" tIns="0" rIns="0" bIns="0">
              <a:spAutoFit/>
            </a:bodyPr>
            <a:lstStyle>
              <a:lvl1pPr>
                <a:defRPr sz="1200" b="1">
                  <a:solidFill>
                    <a:schemeClr val="accent2"/>
                  </a:solidFill>
                  <a:latin typeface="Arial" panose="020B0604020202020204" pitchFamily="34" charset="0"/>
                </a:defRPr>
              </a:lvl1pPr>
              <a:lvl2pPr marL="742950" indent="-285750">
                <a:defRPr sz="1200" b="1">
                  <a:solidFill>
                    <a:schemeClr val="accent2"/>
                  </a:solidFill>
                  <a:latin typeface="Arial" panose="020B0604020202020204" pitchFamily="34" charset="0"/>
                </a:defRPr>
              </a:lvl2pPr>
              <a:lvl3pPr marL="1143000" indent="-228600">
                <a:defRPr sz="1200" b="1">
                  <a:solidFill>
                    <a:schemeClr val="accent2"/>
                  </a:solidFill>
                  <a:latin typeface="Arial" panose="020B0604020202020204" pitchFamily="34" charset="0"/>
                </a:defRPr>
              </a:lvl3pPr>
              <a:lvl4pPr marL="1600200" indent="-228600">
                <a:defRPr sz="1200" b="1">
                  <a:solidFill>
                    <a:schemeClr val="accent2"/>
                  </a:solidFill>
                  <a:latin typeface="Arial" panose="020B0604020202020204" pitchFamily="34" charset="0"/>
                </a:defRPr>
              </a:lvl4pPr>
              <a:lvl5pPr marL="2057400" indent="-228600">
                <a:defRPr sz="1200" b="1">
                  <a:solidFill>
                    <a:schemeClr val="accent2"/>
                  </a:solidFill>
                  <a:latin typeface="Arial" panose="020B0604020202020204" pitchFamily="34" charset="0"/>
                </a:defRPr>
              </a:lvl5pPr>
              <a:lvl6pPr marL="2514600" indent="-228600" algn="ctr" eaLnBrk="0" fontAlgn="base" hangingPunct="0">
                <a:spcBef>
                  <a:spcPct val="0"/>
                </a:spcBef>
                <a:spcAft>
                  <a:spcPct val="0"/>
                </a:spcAft>
                <a:defRPr sz="1200" b="1">
                  <a:solidFill>
                    <a:schemeClr val="accent2"/>
                  </a:solidFill>
                  <a:latin typeface="Arial" panose="020B0604020202020204" pitchFamily="34" charset="0"/>
                </a:defRPr>
              </a:lvl6pPr>
              <a:lvl7pPr marL="2971800" indent="-228600" algn="ctr" eaLnBrk="0" fontAlgn="base" hangingPunct="0">
                <a:spcBef>
                  <a:spcPct val="0"/>
                </a:spcBef>
                <a:spcAft>
                  <a:spcPct val="0"/>
                </a:spcAft>
                <a:defRPr sz="1200" b="1">
                  <a:solidFill>
                    <a:schemeClr val="accent2"/>
                  </a:solidFill>
                  <a:latin typeface="Arial" panose="020B0604020202020204" pitchFamily="34" charset="0"/>
                </a:defRPr>
              </a:lvl7pPr>
              <a:lvl8pPr marL="3429000" indent="-228600" algn="ctr" eaLnBrk="0" fontAlgn="base" hangingPunct="0">
                <a:spcBef>
                  <a:spcPct val="0"/>
                </a:spcBef>
                <a:spcAft>
                  <a:spcPct val="0"/>
                </a:spcAft>
                <a:defRPr sz="1200" b="1">
                  <a:solidFill>
                    <a:schemeClr val="accent2"/>
                  </a:solidFill>
                  <a:latin typeface="Arial" panose="020B0604020202020204" pitchFamily="34" charset="0"/>
                </a:defRPr>
              </a:lvl8pPr>
              <a:lvl9pPr marL="3886200" indent="-228600" algn="ctr" eaLnBrk="0" fontAlgn="base" hangingPunct="0">
                <a:spcBef>
                  <a:spcPct val="0"/>
                </a:spcBef>
                <a:spcAft>
                  <a:spcPct val="0"/>
                </a:spcAft>
                <a:defRPr sz="1200" b="1">
                  <a:solidFill>
                    <a:schemeClr val="accent2"/>
                  </a:solidFill>
                  <a:latin typeface="Arial" panose="020B0604020202020204" pitchFamily="34" charset="0"/>
                </a:defRPr>
              </a:lvl9pPr>
            </a:lstStyle>
            <a:p>
              <a:r>
                <a:rPr lang="fr-FR" altLang="fr-FR" sz="800" b="0" dirty="0">
                  <a:solidFill>
                    <a:srgbClr val="002060"/>
                  </a:solidFill>
                  <a:cs typeface="Arial" panose="020B0604020202020204" pitchFamily="34" charset="0"/>
                </a:rPr>
                <a:t>Alarme / </a:t>
              </a:r>
            </a:p>
            <a:p>
              <a:r>
                <a:rPr lang="fr-FR" altLang="fr-FR" sz="800" b="0" dirty="0">
                  <a:solidFill>
                    <a:srgbClr val="002060"/>
                  </a:solidFill>
                  <a:cs typeface="Arial" panose="020B0604020202020204" pitchFamily="34" charset="0"/>
                </a:rPr>
                <a:t>Dérangement</a:t>
              </a:r>
            </a:p>
          </p:txBody>
        </p:sp>
        <p:pic>
          <p:nvPicPr>
            <p:cNvPr id="6" name="Image 5"/>
            <p:cNvPicPr>
              <a:picLocks noChangeAspect="1"/>
            </p:cNvPicPr>
            <p:nvPr/>
          </p:nvPicPr>
          <p:blipFill>
            <a:blip r:embed="rId2"/>
            <a:stretch>
              <a:fillRect/>
            </a:stretch>
          </p:blipFill>
          <p:spPr>
            <a:xfrm>
              <a:off x="360773" y="1481506"/>
              <a:ext cx="397209" cy="388936"/>
            </a:xfrm>
            <a:prstGeom prst="rect">
              <a:avLst/>
            </a:prstGeom>
          </p:spPr>
        </p:pic>
        <p:cxnSp>
          <p:nvCxnSpPr>
            <p:cNvPr id="50" name="Connecteur droit 49"/>
            <p:cNvCxnSpPr>
              <a:endCxn id="6" idx="2"/>
            </p:cNvCxnSpPr>
            <p:nvPr/>
          </p:nvCxnSpPr>
          <p:spPr>
            <a:xfrm flipV="1">
              <a:off x="559377" y="1870442"/>
              <a:ext cx="1" cy="218026"/>
            </a:xfrm>
            <a:prstGeom prst="line">
              <a:avLst/>
            </a:prstGeom>
          </p:spPr>
          <p:style>
            <a:lnRef idx="1">
              <a:schemeClr val="accent1"/>
            </a:lnRef>
            <a:fillRef idx="0">
              <a:schemeClr val="accent1"/>
            </a:fillRef>
            <a:effectRef idx="0">
              <a:schemeClr val="accent1"/>
            </a:effectRef>
            <a:fontRef idx="minor">
              <a:schemeClr val="tx1"/>
            </a:fontRef>
          </p:style>
        </p:cxnSp>
        <p:pic>
          <p:nvPicPr>
            <p:cNvPr id="31" name="Picture 3" descr="D:\documents\Chubb\Gamme Résonance\RésonancePhotos\Photos Résonance Optima\UTI.Com-ECS_Optima.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831" y="3732858"/>
              <a:ext cx="713808" cy="839142"/>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9" name="Connecteur en angle 58"/>
            <p:cNvCxnSpPr/>
            <p:nvPr/>
          </p:nvCxnSpPr>
          <p:spPr>
            <a:xfrm rot="16200000" flipH="1">
              <a:off x="924796" y="2473238"/>
              <a:ext cx="1011695" cy="717309"/>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36" name="Freeform 20"/>
            <p:cNvSpPr>
              <a:spLocks/>
            </p:cNvSpPr>
            <p:nvPr/>
          </p:nvSpPr>
          <p:spPr bwMode="auto">
            <a:xfrm>
              <a:off x="1217652" y="2219909"/>
              <a:ext cx="3348000" cy="14750"/>
            </a:xfrm>
            <a:custGeom>
              <a:avLst/>
              <a:gdLst>
                <a:gd name="T0" fmla="*/ 0 w 2766"/>
                <a:gd name="T1" fmla="*/ 0 h 14"/>
                <a:gd name="T2" fmla="*/ 2147483647 w 2766"/>
                <a:gd name="T3" fmla="*/ 2147483647 h 14"/>
                <a:gd name="T4" fmla="*/ 2147483647 w 2766"/>
                <a:gd name="T5" fmla="*/ 2147483647 h 14"/>
                <a:gd name="T6" fmla="*/ 0 w 2766"/>
                <a:gd name="T7" fmla="*/ 2147483647 h 14"/>
                <a:gd name="T8" fmla="*/ 0 w 2766"/>
                <a:gd name="T9" fmla="*/ 0 h 14"/>
                <a:gd name="T10" fmla="*/ 0 60000 65536"/>
                <a:gd name="T11" fmla="*/ 0 60000 65536"/>
                <a:gd name="T12" fmla="*/ 0 60000 65536"/>
                <a:gd name="T13" fmla="*/ 0 60000 65536"/>
                <a:gd name="T14" fmla="*/ 0 60000 65536"/>
                <a:gd name="T15" fmla="*/ 0 w 2766"/>
                <a:gd name="T16" fmla="*/ 0 h 14"/>
                <a:gd name="T17" fmla="*/ 2766 w 2766"/>
                <a:gd name="T18" fmla="*/ 14 h 14"/>
              </a:gdLst>
              <a:ahLst/>
              <a:cxnLst>
                <a:cxn ang="T10">
                  <a:pos x="T0" y="T1"/>
                </a:cxn>
                <a:cxn ang="T11">
                  <a:pos x="T2" y="T3"/>
                </a:cxn>
                <a:cxn ang="T12">
                  <a:pos x="T4" y="T5"/>
                </a:cxn>
                <a:cxn ang="T13">
                  <a:pos x="T6" y="T7"/>
                </a:cxn>
                <a:cxn ang="T14">
                  <a:pos x="T8" y="T9"/>
                </a:cxn>
              </a:cxnLst>
              <a:rect l="T15" t="T16" r="T17" b="T18"/>
              <a:pathLst>
                <a:path w="2766" h="14">
                  <a:moveTo>
                    <a:pt x="0" y="0"/>
                  </a:moveTo>
                  <a:lnTo>
                    <a:pt x="2766" y="1"/>
                  </a:lnTo>
                  <a:lnTo>
                    <a:pt x="2766" y="14"/>
                  </a:lnTo>
                  <a:lnTo>
                    <a:pt x="0" y="13"/>
                  </a:lnTo>
                  <a:lnTo>
                    <a:pt x="0" y="0"/>
                  </a:lnTo>
                  <a:close/>
                </a:path>
              </a:pathLst>
            </a:custGeom>
            <a:solidFill>
              <a:srgbClr val="FF0000"/>
            </a:solidFill>
            <a:ln w="0">
              <a:solidFill>
                <a:srgbClr val="FFC000"/>
              </a:solidFill>
              <a:round/>
              <a:headEnd/>
              <a:tailEnd/>
            </a:ln>
          </p:spPr>
          <p:txBody>
            <a:bodyPr/>
            <a:lstStyle/>
            <a:p>
              <a:endParaRPr lang="fr-FR">
                <a:solidFill>
                  <a:prstClr val="black"/>
                </a:solidFill>
              </a:endParaRPr>
            </a:p>
          </p:txBody>
        </p:sp>
        <p:grpSp>
          <p:nvGrpSpPr>
            <p:cNvPr id="46" name="Groupe 45"/>
            <p:cNvGrpSpPr>
              <a:grpSpLocks noChangeAspect="1"/>
            </p:cNvGrpSpPr>
            <p:nvPr/>
          </p:nvGrpSpPr>
          <p:grpSpPr>
            <a:xfrm>
              <a:off x="2071984" y="1994899"/>
              <a:ext cx="1639337" cy="468000"/>
              <a:chOff x="1963310" y="1491630"/>
              <a:chExt cx="1711301" cy="686689"/>
            </a:xfrm>
          </p:grpSpPr>
          <p:pic>
            <p:nvPicPr>
              <p:cNvPr id="40" name="Image 5" descr="specialty_cables.tif"/>
              <p:cNvPicPr>
                <a:picLocks noChangeAspect="1"/>
              </p:cNvPicPr>
              <p:nvPr/>
            </p:nvPicPr>
            <p:blipFill rotWithShape="1">
              <a:blip r:embed="rId4" cstate="print">
                <a:extLst>
                  <a:ext uri="{28A0092B-C50C-407E-A947-70E740481C1C}">
                    <a14:useLocalDpi xmlns:a14="http://schemas.microsoft.com/office/drawing/2010/main" val="0"/>
                  </a:ext>
                </a:extLst>
              </a:blip>
              <a:srcRect t="51590"/>
              <a:stretch/>
            </p:blipFill>
            <p:spPr bwMode="auto">
              <a:xfrm>
                <a:off x="1964020" y="1730880"/>
                <a:ext cx="1710591" cy="223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42" name="Connecteur droit 41"/>
              <p:cNvCxnSpPr/>
              <p:nvPr/>
            </p:nvCxnSpPr>
            <p:spPr>
              <a:xfrm>
                <a:off x="3674611" y="1491630"/>
                <a:ext cx="0" cy="686689"/>
              </a:xfrm>
              <a:prstGeom prst="line">
                <a:avLst/>
              </a:prstGeom>
            </p:spPr>
            <p:style>
              <a:lnRef idx="1">
                <a:schemeClr val="accent1"/>
              </a:lnRef>
              <a:fillRef idx="0">
                <a:schemeClr val="accent1"/>
              </a:fillRef>
              <a:effectRef idx="0">
                <a:schemeClr val="accent1"/>
              </a:effectRef>
              <a:fontRef idx="minor">
                <a:schemeClr val="tx1"/>
              </a:fontRef>
            </p:style>
          </p:cxnSp>
          <p:cxnSp>
            <p:nvCxnSpPr>
              <p:cNvPr id="43" name="Connecteur droit 42"/>
              <p:cNvCxnSpPr/>
              <p:nvPr/>
            </p:nvCxnSpPr>
            <p:spPr>
              <a:xfrm>
                <a:off x="1963310" y="1491630"/>
                <a:ext cx="0" cy="686689"/>
              </a:xfrm>
              <a:prstGeom prst="line">
                <a:avLst/>
              </a:prstGeom>
            </p:spPr>
            <p:style>
              <a:lnRef idx="1">
                <a:schemeClr val="accent1"/>
              </a:lnRef>
              <a:fillRef idx="0">
                <a:schemeClr val="accent1"/>
              </a:fillRef>
              <a:effectRef idx="0">
                <a:schemeClr val="accent1"/>
              </a:effectRef>
              <a:fontRef idx="minor">
                <a:schemeClr val="tx1"/>
              </a:fontRef>
            </p:style>
          </p:cxnSp>
        </p:grpSp>
        <p:sp>
          <p:nvSpPr>
            <p:cNvPr id="60" name="ZoneTexte 59"/>
            <p:cNvSpPr txBox="1"/>
            <p:nvPr/>
          </p:nvSpPr>
          <p:spPr>
            <a:xfrm>
              <a:off x="1244483" y="2235875"/>
              <a:ext cx="826822" cy="200055"/>
            </a:xfrm>
            <a:prstGeom prst="rect">
              <a:avLst/>
            </a:prstGeom>
            <a:noFill/>
          </p:spPr>
          <p:txBody>
            <a:bodyPr wrap="square" rtlCol="0">
              <a:spAutoFit/>
            </a:bodyPr>
            <a:lstStyle/>
            <a:p>
              <a:pPr algn="ctr"/>
              <a:r>
                <a:rPr lang="fr-FR" sz="700" dirty="0">
                  <a:solidFill>
                    <a:srgbClr val="002060"/>
                  </a:solidFill>
                  <a:sym typeface="Wingdings" panose="05000000000000000000" pitchFamily="2" charset="2"/>
                </a:rPr>
                <a:t>   </a:t>
              </a:r>
              <a:r>
                <a:rPr lang="fr-FR" sz="700" dirty="0">
                  <a:solidFill>
                    <a:srgbClr val="002060"/>
                  </a:solidFill>
                </a:rPr>
                <a:t>20 m   </a:t>
              </a:r>
              <a:r>
                <a:rPr lang="fr-FR" sz="700" dirty="0">
                  <a:solidFill>
                    <a:srgbClr val="002060"/>
                  </a:solidFill>
                  <a:sym typeface="Wingdings" panose="05000000000000000000" pitchFamily="2" charset="2"/>
                </a:rPr>
                <a:t></a:t>
              </a:r>
              <a:endParaRPr lang="fr-FR" sz="700" dirty="0">
                <a:solidFill>
                  <a:srgbClr val="002060"/>
                </a:solidFill>
              </a:endParaRPr>
            </a:p>
          </p:txBody>
        </p:sp>
        <p:sp>
          <p:nvSpPr>
            <p:cNvPr id="61" name="ZoneTexte 60"/>
            <p:cNvSpPr txBox="1"/>
            <p:nvPr/>
          </p:nvSpPr>
          <p:spPr>
            <a:xfrm>
              <a:off x="3702053" y="2235875"/>
              <a:ext cx="826822" cy="200055"/>
            </a:xfrm>
            <a:prstGeom prst="rect">
              <a:avLst/>
            </a:prstGeom>
            <a:noFill/>
          </p:spPr>
          <p:txBody>
            <a:bodyPr wrap="square" rtlCol="0">
              <a:spAutoFit/>
            </a:bodyPr>
            <a:lstStyle/>
            <a:p>
              <a:pPr algn="ctr"/>
              <a:r>
                <a:rPr lang="fr-FR" sz="700" dirty="0">
                  <a:solidFill>
                    <a:srgbClr val="002060"/>
                  </a:solidFill>
                  <a:sym typeface="Wingdings" panose="05000000000000000000" pitchFamily="2" charset="2"/>
                </a:rPr>
                <a:t>   </a:t>
              </a:r>
              <a:r>
                <a:rPr lang="fr-FR" sz="700" dirty="0">
                  <a:solidFill>
                    <a:srgbClr val="002060"/>
                  </a:solidFill>
                </a:rPr>
                <a:t>20 m   </a:t>
              </a:r>
              <a:r>
                <a:rPr lang="fr-FR" sz="700" dirty="0">
                  <a:solidFill>
                    <a:srgbClr val="002060"/>
                  </a:solidFill>
                  <a:sym typeface="Wingdings" panose="05000000000000000000" pitchFamily="2" charset="2"/>
                </a:rPr>
                <a:t></a:t>
              </a:r>
              <a:endParaRPr lang="fr-FR" sz="700" dirty="0">
                <a:solidFill>
                  <a:srgbClr val="002060"/>
                </a:solidFill>
              </a:endParaRPr>
            </a:p>
          </p:txBody>
        </p:sp>
        <p:pic>
          <p:nvPicPr>
            <p:cNvPr id="5" name="Image 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04831" y="2128522"/>
              <a:ext cx="1039652" cy="197524"/>
            </a:xfrm>
            <a:prstGeom prst="rect">
              <a:avLst/>
            </a:prstGeom>
            <a:effectLst>
              <a:outerShdw blurRad="50800" dist="38100" dir="2700000" algn="tl" rotWithShape="0">
                <a:prstClr val="black">
                  <a:alpha val="40000"/>
                </a:prstClr>
              </a:outerShdw>
            </a:effectLst>
          </p:spPr>
        </p:pic>
        <p:sp>
          <p:nvSpPr>
            <p:cNvPr id="63" name="Rectangle 25"/>
            <p:cNvSpPr>
              <a:spLocks noChangeArrowheads="1"/>
            </p:cNvSpPr>
            <p:nvPr/>
          </p:nvSpPr>
          <p:spPr bwMode="auto">
            <a:xfrm>
              <a:off x="1558635" y="2808376"/>
              <a:ext cx="683529"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lvl1pPr>
                <a:defRPr sz="1200" b="1">
                  <a:solidFill>
                    <a:schemeClr val="accent2"/>
                  </a:solidFill>
                  <a:latin typeface="Arial" panose="020B0604020202020204" pitchFamily="34" charset="0"/>
                </a:defRPr>
              </a:lvl1pPr>
              <a:lvl2pPr marL="742950" indent="-285750">
                <a:defRPr sz="1200" b="1">
                  <a:solidFill>
                    <a:schemeClr val="accent2"/>
                  </a:solidFill>
                  <a:latin typeface="Arial" panose="020B0604020202020204" pitchFamily="34" charset="0"/>
                </a:defRPr>
              </a:lvl2pPr>
              <a:lvl3pPr marL="1143000" indent="-228600">
                <a:defRPr sz="1200" b="1">
                  <a:solidFill>
                    <a:schemeClr val="accent2"/>
                  </a:solidFill>
                  <a:latin typeface="Arial" panose="020B0604020202020204" pitchFamily="34" charset="0"/>
                </a:defRPr>
              </a:lvl3pPr>
              <a:lvl4pPr marL="1600200" indent="-228600">
                <a:defRPr sz="1200" b="1">
                  <a:solidFill>
                    <a:schemeClr val="accent2"/>
                  </a:solidFill>
                  <a:latin typeface="Arial" panose="020B0604020202020204" pitchFamily="34" charset="0"/>
                </a:defRPr>
              </a:lvl4pPr>
              <a:lvl5pPr marL="2057400" indent="-228600">
                <a:defRPr sz="1200" b="1">
                  <a:solidFill>
                    <a:schemeClr val="accent2"/>
                  </a:solidFill>
                  <a:latin typeface="Arial" panose="020B0604020202020204" pitchFamily="34" charset="0"/>
                </a:defRPr>
              </a:lvl5pPr>
              <a:lvl6pPr marL="2514600" indent="-228600" algn="ctr" eaLnBrk="0" fontAlgn="base" hangingPunct="0">
                <a:spcBef>
                  <a:spcPct val="0"/>
                </a:spcBef>
                <a:spcAft>
                  <a:spcPct val="0"/>
                </a:spcAft>
                <a:defRPr sz="1200" b="1">
                  <a:solidFill>
                    <a:schemeClr val="accent2"/>
                  </a:solidFill>
                  <a:latin typeface="Arial" panose="020B0604020202020204" pitchFamily="34" charset="0"/>
                </a:defRPr>
              </a:lvl6pPr>
              <a:lvl7pPr marL="2971800" indent="-228600" algn="ctr" eaLnBrk="0" fontAlgn="base" hangingPunct="0">
                <a:spcBef>
                  <a:spcPct val="0"/>
                </a:spcBef>
                <a:spcAft>
                  <a:spcPct val="0"/>
                </a:spcAft>
                <a:defRPr sz="1200" b="1">
                  <a:solidFill>
                    <a:schemeClr val="accent2"/>
                  </a:solidFill>
                  <a:latin typeface="Arial" panose="020B0604020202020204" pitchFamily="34" charset="0"/>
                </a:defRPr>
              </a:lvl7pPr>
              <a:lvl8pPr marL="3429000" indent="-228600" algn="ctr" eaLnBrk="0" fontAlgn="base" hangingPunct="0">
                <a:spcBef>
                  <a:spcPct val="0"/>
                </a:spcBef>
                <a:spcAft>
                  <a:spcPct val="0"/>
                </a:spcAft>
                <a:defRPr sz="1200" b="1">
                  <a:solidFill>
                    <a:schemeClr val="accent2"/>
                  </a:solidFill>
                  <a:latin typeface="Arial" panose="020B0604020202020204" pitchFamily="34" charset="0"/>
                </a:defRPr>
              </a:lvl8pPr>
              <a:lvl9pPr marL="3886200" indent="-228600" algn="ctr" eaLnBrk="0" fontAlgn="base" hangingPunct="0">
                <a:spcBef>
                  <a:spcPct val="0"/>
                </a:spcBef>
                <a:spcAft>
                  <a:spcPct val="0"/>
                </a:spcAft>
                <a:defRPr sz="1200" b="1">
                  <a:solidFill>
                    <a:schemeClr val="accent2"/>
                  </a:solidFill>
                  <a:latin typeface="Arial" panose="020B0604020202020204" pitchFamily="34" charset="0"/>
                </a:defRPr>
              </a:lvl9pPr>
            </a:lstStyle>
            <a:p>
              <a:r>
                <a:rPr lang="fr-FR" altLang="fr-FR" sz="800" b="0" dirty="0">
                  <a:solidFill>
                    <a:srgbClr val="002060"/>
                  </a:solidFill>
                  <a:cs typeface="Arial" panose="020B0604020202020204" pitchFamily="34" charset="0"/>
                </a:rPr>
                <a:t>données </a:t>
              </a:r>
            </a:p>
            <a:p>
              <a:r>
                <a:rPr lang="fr-FR" altLang="fr-FR" sz="800" b="0" dirty="0">
                  <a:solidFill>
                    <a:srgbClr val="002060"/>
                  </a:solidFill>
                  <a:cs typeface="Arial" panose="020B0604020202020204" pitchFamily="34" charset="0"/>
                </a:rPr>
                <a:t>d’analyse</a:t>
              </a:r>
            </a:p>
          </p:txBody>
        </p:sp>
        <p:grpSp>
          <p:nvGrpSpPr>
            <p:cNvPr id="54" name="Groupe 53"/>
            <p:cNvGrpSpPr/>
            <p:nvPr/>
          </p:nvGrpSpPr>
          <p:grpSpPr>
            <a:xfrm>
              <a:off x="1441966" y="3070072"/>
              <a:ext cx="935931" cy="644981"/>
              <a:chOff x="1092397" y="2602250"/>
              <a:chExt cx="935931" cy="644981"/>
            </a:xfrm>
            <a:effectLst>
              <a:outerShdw blurRad="50800" dist="38100" dir="2700000" algn="tl" rotWithShape="0">
                <a:prstClr val="black">
                  <a:alpha val="40000"/>
                </a:prstClr>
              </a:outerShdw>
            </a:effectLst>
          </p:grpSpPr>
          <p:pic>
            <p:nvPicPr>
              <p:cNvPr id="28" name="Image 27"/>
              <p:cNvPicPr>
                <a:picLocks noChangeAspect="1"/>
              </p:cNvPicPr>
              <p:nvPr/>
            </p:nvPicPr>
            <p:blipFill>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2397" y="2602250"/>
                <a:ext cx="935931" cy="535338"/>
              </a:xfrm>
              <a:prstGeom prst="rect">
                <a:avLst/>
              </a:prstGeom>
            </p:spPr>
          </p:pic>
          <p:pic>
            <p:nvPicPr>
              <p:cNvPr id="51" name="Image 50"/>
              <p:cNvPicPr>
                <a:picLocks noChangeAspect="1"/>
              </p:cNvPicPr>
              <p:nvPr/>
            </p:nvPicPr>
            <p:blipFill rotWithShape="1">
              <a:blip r:embed="rId7" cstate="print">
                <a:extLst>
                  <a:ext uri="{28A0092B-C50C-407E-A947-70E740481C1C}">
                    <a14:useLocalDpi xmlns:a14="http://schemas.microsoft.com/office/drawing/2010/main" val="0"/>
                  </a:ext>
                </a:extLst>
              </a:blip>
              <a:srcRect l="17110" t="22035" r="1224" b="10946"/>
              <a:stretch/>
            </p:blipFill>
            <p:spPr>
              <a:xfrm>
                <a:off x="1228475" y="2700670"/>
                <a:ext cx="649944" cy="328940"/>
              </a:xfrm>
              <a:prstGeom prst="rect">
                <a:avLst/>
              </a:prstGeom>
            </p:spPr>
          </p:pic>
          <p:pic>
            <p:nvPicPr>
              <p:cNvPr id="27" name="Image 26"/>
              <p:cNvPicPr>
                <a:picLocks noChangeAspect="1"/>
              </p:cNvPicPr>
              <p:nvPr/>
            </p:nvPicPr>
            <p:blipFill>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92397" y="2790503"/>
                <a:ext cx="331701" cy="456728"/>
              </a:xfrm>
              <a:prstGeom prst="rect">
                <a:avLst/>
              </a:prstGeom>
            </p:spPr>
          </p:pic>
        </p:grpSp>
        <p:sp>
          <p:nvSpPr>
            <p:cNvPr id="64" name="ZoneTexte 63"/>
            <p:cNvSpPr txBox="1"/>
            <p:nvPr/>
          </p:nvSpPr>
          <p:spPr>
            <a:xfrm>
              <a:off x="1243340" y="2027229"/>
              <a:ext cx="826822" cy="200055"/>
            </a:xfrm>
            <a:prstGeom prst="rect">
              <a:avLst/>
            </a:prstGeom>
            <a:noFill/>
          </p:spPr>
          <p:txBody>
            <a:bodyPr wrap="square" rtlCol="0">
              <a:spAutoFit/>
            </a:bodyPr>
            <a:lstStyle/>
            <a:p>
              <a:pPr algn="ctr"/>
              <a:r>
                <a:rPr lang="fr-FR" sz="700" dirty="0">
                  <a:solidFill>
                    <a:srgbClr val="002060"/>
                  </a:solidFill>
                  <a:sym typeface="Wingdings" panose="05000000000000000000" pitchFamily="2" charset="2"/>
                </a:rPr>
                <a:t>Début de ligne</a:t>
              </a:r>
              <a:endParaRPr lang="fr-FR" sz="700" dirty="0">
                <a:solidFill>
                  <a:srgbClr val="002060"/>
                </a:solidFill>
              </a:endParaRPr>
            </a:p>
          </p:txBody>
        </p:sp>
        <p:sp>
          <p:nvSpPr>
            <p:cNvPr id="65" name="ZoneTexte 64"/>
            <p:cNvSpPr txBox="1"/>
            <p:nvPr/>
          </p:nvSpPr>
          <p:spPr>
            <a:xfrm>
              <a:off x="3702053" y="2027229"/>
              <a:ext cx="826822" cy="200055"/>
            </a:xfrm>
            <a:prstGeom prst="rect">
              <a:avLst/>
            </a:prstGeom>
            <a:noFill/>
          </p:spPr>
          <p:txBody>
            <a:bodyPr wrap="square" rtlCol="0">
              <a:spAutoFit/>
            </a:bodyPr>
            <a:lstStyle/>
            <a:p>
              <a:pPr algn="ctr"/>
              <a:r>
                <a:rPr lang="fr-FR" sz="700" dirty="0">
                  <a:solidFill>
                    <a:srgbClr val="002060"/>
                  </a:solidFill>
                  <a:sym typeface="Wingdings" panose="05000000000000000000" pitchFamily="2" charset="2"/>
                </a:rPr>
                <a:t>Fin de ligne</a:t>
              </a:r>
              <a:endParaRPr lang="fr-FR" sz="700" dirty="0">
                <a:solidFill>
                  <a:srgbClr val="002060"/>
                </a:solidFill>
              </a:endParaRPr>
            </a:p>
          </p:txBody>
        </p:sp>
        <p:sp>
          <p:nvSpPr>
            <p:cNvPr id="66" name="ZoneTexte 65"/>
            <p:cNvSpPr txBox="1"/>
            <p:nvPr/>
          </p:nvSpPr>
          <p:spPr>
            <a:xfrm>
              <a:off x="2072663" y="1988566"/>
              <a:ext cx="1636155" cy="200055"/>
            </a:xfrm>
            <a:prstGeom prst="rect">
              <a:avLst/>
            </a:prstGeom>
            <a:noFill/>
          </p:spPr>
          <p:txBody>
            <a:bodyPr wrap="square" rtlCol="0">
              <a:spAutoFit/>
            </a:bodyPr>
            <a:lstStyle/>
            <a:p>
              <a:pPr algn="ctr"/>
              <a:r>
                <a:rPr lang="fr-FR" sz="700" dirty="0">
                  <a:solidFill>
                    <a:srgbClr val="002060"/>
                  </a:solidFill>
                  <a:sym typeface="Wingdings" panose="05000000000000000000" pitchFamily="2" charset="2"/>
                </a:rPr>
                <a:t>Zone de contrôle de température</a:t>
              </a:r>
              <a:endParaRPr lang="fr-FR" sz="700" dirty="0">
                <a:solidFill>
                  <a:srgbClr val="002060"/>
                </a:solidFill>
              </a:endParaRPr>
            </a:p>
          </p:txBody>
        </p:sp>
        <p:pic>
          <p:nvPicPr>
            <p:cNvPr id="68" name="Picture 3"/>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044032" y="2745159"/>
              <a:ext cx="947261" cy="63999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13" name="Groupe 12">
            <a:extLst>
              <a:ext uri="{FF2B5EF4-FFF2-40B4-BE49-F238E27FC236}">
                <a16:creationId xmlns:a16="http://schemas.microsoft.com/office/drawing/2014/main" id="{CEFA648D-5A10-CEC4-00B7-2937CEE97CB6}"/>
              </a:ext>
            </a:extLst>
          </p:cNvPr>
          <p:cNvGrpSpPr/>
          <p:nvPr/>
        </p:nvGrpSpPr>
        <p:grpSpPr>
          <a:xfrm>
            <a:off x="3851920" y="3754106"/>
            <a:ext cx="4814582" cy="569899"/>
            <a:chOff x="3851920" y="3658035"/>
            <a:chExt cx="4814582" cy="569899"/>
          </a:xfrm>
        </p:grpSpPr>
        <p:pic>
          <p:nvPicPr>
            <p:cNvPr id="9" name="Image 8">
              <a:extLst>
                <a:ext uri="{FF2B5EF4-FFF2-40B4-BE49-F238E27FC236}">
                  <a16:creationId xmlns:a16="http://schemas.microsoft.com/office/drawing/2014/main" id="{15CF673A-B82E-4EBF-887C-AFD51486B94E}"/>
                </a:ext>
              </a:extLst>
            </p:cNvPr>
            <p:cNvPicPr>
              <a:picLocks noChangeAspect="1"/>
            </p:cNvPicPr>
            <p:nvPr/>
          </p:nvPicPr>
          <p:blipFill>
            <a:blip r:embed="rId10"/>
            <a:stretch>
              <a:fillRect/>
            </a:stretch>
          </p:blipFill>
          <p:spPr>
            <a:xfrm>
              <a:off x="3851920" y="3892277"/>
              <a:ext cx="4814582" cy="335657"/>
            </a:xfrm>
            <a:prstGeom prst="rect">
              <a:avLst/>
            </a:prstGeom>
          </p:spPr>
        </p:pic>
        <p:pic>
          <p:nvPicPr>
            <p:cNvPr id="11" name="Image 10">
              <a:extLst>
                <a:ext uri="{FF2B5EF4-FFF2-40B4-BE49-F238E27FC236}">
                  <a16:creationId xmlns:a16="http://schemas.microsoft.com/office/drawing/2014/main" id="{A7F63B03-A4FC-4482-A13C-8A043F5E3ABA}"/>
                </a:ext>
              </a:extLst>
            </p:cNvPr>
            <p:cNvPicPr>
              <a:picLocks noChangeAspect="1"/>
            </p:cNvPicPr>
            <p:nvPr/>
          </p:nvPicPr>
          <p:blipFill>
            <a:blip r:embed="rId11"/>
            <a:stretch>
              <a:fillRect/>
            </a:stretch>
          </p:blipFill>
          <p:spPr>
            <a:xfrm>
              <a:off x="3851920" y="3658035"/>
              <a:ext cx="4814582" cy="227268"/>
            </a:xfrm>
            <a:prstGeom prst="rect">
              <a:avLst/>
            </a:prstGeom>
          </p:spPr>
        </p:pic>
      </p:grpSp>
      <p:sp>
        <p:nvSpPr>
          <p:cNvPr id="8" name="Titre 7">
            <a:extLst>
              <a:ext uri="{FF2B5EF4-FFF2-40B4-BE49-F238E27FC236}">
                <a16:creationId xmlns:a16="http://schemas.microsoft.com/office/drawing/2014/main" id="{9AA3A033-DAE3-992F-0FFF-2B12E002B14B}"/>
              </a:ext>
            </a:extLst>
          </p:cNvPr>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p>
        </p:txBody>
      </p:sp>
      <p:sp>
        <p:nvSpPr>
          <p:cNvPr id="10" name="Rectangle 9">
            <a:extLst>
              <a:ext uri="{FF2B5EF4-FFF2-40B4-BE49-F238E27FC236}">
                <a16:creationId xmlns:a16="http://schemas.microsoft.com/office/drawing/2014/main" id="{7EC5863F-BF29-5175-6262-FF0C8AABCC06}"/>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DTS</a:t>
            </a:r>
            <a:r>
              <a:rPr kumimoji="0" lang="fr-FR" sz="1400" b="1" i="0" u="none" strike="noStrike" kern="1200" cap="none" spc="0" normalizeH="0" baseline="30000" noProof="0" dirty="0">
                <a:ln>
                  <a:noFill/>
                </a:ln>
                <a:solidFill>
                  <a:srgbClr val="00A0E4"/>
                </a:solidFill>
                <a:effectLst/>
                <a:uLnTx/>
                <a:uFillTx/>
                <a:latin typeface="Arial"/>
                <a:ea typeface="+mn-ea"/>
                <a:cs typeface="+mn-cs"/>
              </a:rPr>
              <a:t>®</a:t>
            </a:r>
            <a:r>
              <a:rPr kumimoji="0" lang="fr-FR" sz="1400" b="1" i="0" u="none" strike="noStrike" kern="1200" cap="none" spc="0" normalizeH="0" baseline="0" noProof="0" dirty="0">
                <a:ln>
                  <a:noFill/>
                </a:ln>
                <a:solidFill>
                  <a:srgbClr val="00A0E4"/>
                </a:solidFill>
                <a:effectLst/>
                <a:uLnTx/>
                <a:uFillTx/>
                <a:latin typeface="Arial"/>
                <a:ea typeface="+mn-ea"/>
                <a:cs typeface="+mn-cs"/>
              </a:rPr>
              <a:t> : La détection linéaire de chaleur par fibre optique</a:t>
            </a:r>
          </a:p>
        </p:txBody>
      </p:sp>
      <p:sp>
        <p:nvSpPr>
          <p:cNvPr id="2" name="ZoneTexte 1">
            <a:extLst>
              <a:ext uri="{FF2B5EF4-FFF2-40B4-BE49-F238E27FC236}">
                <a16:creationId xmlns:a16="http://schemas.microsoft.com/office/drawing/2014/main" id="{03262ACD-F037-07B4-995C-58F232010E98}"/>
              </a:ext>
            </a:extLst>
          </p:cNvPr>
          <p:cNvSpPr txBox="1"/>
          <p:nvPr/>
        </p:nvSpPr>
        <p:spPr>
          <a:xfrm>
            <a:off x="339481" y="776274"/>
            <a:ext cx="4579556" cy="375552"/>
          </a:xfrm>
          <a:prstGeom prst="rect">
            <a:avLst/>
          </a:prstGeom>
          <a:noFill/>
        </p:spPr>
        <p:txBody>
          <a:bodyPr wrap="square">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La constitution d’une installation </a:t>
            </a:r>
          </a:p>
        </p:txBody>
      </p:sp>
      <p:pic>
        <p:nvPicPr>
          <p:cNvPr id="4" name="Image 3">
            <a:extLst>
              <a:ext uri="{FF2B5EF4-FFF2-40B4-BE49-F238E27FC236}">
                <a16:creationId xmlns:a16="http://schemas.microsoft.com/office/drawing/2014/main" id="{C3DC2C9A-F075-C741-8945-9A1B59E19F76}"/>
              </a:ext>
            </a:extLst>
          </p:cNvPr>
          <p:cNvPicPr>
            <a:picLocks noChangeAspect="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62598" y="4002840"/>
            <a:ext cx="912081" cy="822907"/>
          </a:xfrm>
          <a:prstGeom prst="rect">
            <a:avLst/>
          </a:prstGeom>
        </p:spPr>
      </p:pic>
    </p:spTree>
    <p:extLst>
      <p:ext uri="{BB962C8B-B14F-4D97-AF65-F5344CB8AC3E}">
        <p14:creationId xmlns:p14="http://schemas.microsoft.com/office/powerpoint/2010/main" val="25936661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241411" y="1635645"/>
            <a:ext cx="3466493" cy="1219200"/>
          </a:xfrm>
          <a:prstGeom prst="wedgeRectCallout">
            <a:avLst>
              <a:gd name="adj1" fmla="val -36022"/>
              <a:gd name="adj2" fmla="val 85189"/>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4" name="Rectangle 3"/>
          <p:cNvSpPr/>
          <p:nvPr/>
        </p:nvSpPr>
        <p:spPr>
          <a:xfrm>
            <a:off x="241413" y="1635645"/>
            <a:ext cx="3466491" cy="1200329"/>
          </a:xfrm>
          <a:prstGeom prst="rect">
            <a:avLst/>
          </a:prstGeom>
        </p:spPr>
        <p:txBody>
          <a:bodyPr wrap="square">
            <a:spAutoFit/>
          </a:bodyPr>
          <a:lstStyle/>
          <a:p>
            <a:pPr algn="just"/>
            <a:r>
              <a:rPr lang="fr-FR" sz="900" i="1" dirty="0">
                <a:solidFill>
                  <a:prstClr val="black"/>
                </a:solidFill>
              </a:rPr>
              <a:t>La principale origine des départs d’incendie de chemins de câbles est dû à une surchauffe des câbles causée par une surtension, un court-circuit, etc…</a:t>
            </a:r>
          </a:p>
          <a:p>
            <a:pPr algn="just"/>
            <a:endParaRPr lang="fr-FR" sz="900" i="1" dirty="0">
              <a:solidFill>
                <a:prstClr val="black"/>
              </a:solidFill>
            </a:endParaRPr>
          </a:p>
          <a:p>
            <a:pPr algn="just"/>
            <a:r>
              <a:rPr lang="fr-FR" sz="900" i="1" dirty="0">
                <a:solidFill>
                  <a:prstClr val="black"/>
                </a:solidFill>
              </a:rPr>
              <a:t>Les câbles étant disposés les uns à côtés des autres, l’incendie risque de se propager rapidement dans des espaces particulièrement difficiles d’accès (galeries techniques par exemple). </a:t>
            </a:r>
          </a:p>
        </p:txBody>
      </p:sp>
      <p:pic>
        <p:nvPicPr>
          <p:cNvPr id="6" name="Picture 5"/>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159628" y="3917234"/>
            <a:ext cx="1183388" cy="814756"/>
          </a:xfrm>
          <a:prstGeom prst="rect">
            <a:avLst/>
          </a:prstGeom>
          <a:noFill/>
          <a:ln w="3240">
            <a:solidFill>
              <a:srgbClr val="000000"/>
            </a:solidFill>
            <a:miter lim="800000"/>
            <a:headEnd/>
            <a:tailEnd/>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7"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41411" y="3917234"/>
            <a:ext cx="814756" cy="814756"/>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6350">
                <a:solidFill>
                  <a:srgbClr val="000000"/>
                </a:solidFill>
                <a:miter lim="800000"/>
                <a:headEnd/>
                <a:tailEnd/>
              </a14:hiddenLine>
            </a:ext>
          </a:extLst>
        </p:spPr>
      </p:pic>
      <p:pic>
        <p:nvPicPr>
          <p:cNvPr id="23" name="Picture 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46580" y="3918515"/>
            <a:ext cx="1261324" cy="813475"/>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21" name="Groupe 18"/>
          <p:cNvGrpSpPr>
            <a:grpSpLocks noChangeAspect="1"/>
          </p:cNvGrpSpPr>
          <p:nvPr/>
        </p:nvGrpSpPr>
        <p:grpSpPr bwMode="auto">
          <a:xfrm>
            <a:off x="1907704" y="3137210"/>
            <a:ext cx="1580519" cy="494929"/>
            <a:chOff x="5580063" y="2727325"/>
            <a:chExt cx="3354387" cy="1036638"/>
          </a:xfrm>
        </p:grpSpPr>
        <p:sp>
          <p:nvSpPr>
            <p:cNvPr id="24" name="Rectangle 6"/>
            <p:cNvSpPr>
              <a:spLocks noChangeArrowheads="1"/>
            </p:cNvSpPr>
            <p:nvPr/>
          </p:nvSpPr>
          <p:spPr bwMode="auto">
            <a:xfrm rot="16200000">
              <a:off x="6856262" y="1612200"/>
              <a:ext cx="806052" cy="3256863"/>
            </a:xfrm>
            <a:prstGeom prst="rect">
              <a:avLst/>
            </a:prstGeom>
            <a:gradFill flip="none" rotWithShape="1">
              <a:gsLst>
                <a:gs pos="0">
                  <a:schemeClr val="bg2">
                    <a:lumMod val="25000"/>
                  </a:schemeClr>
                </a:gs>
                <a:gs pos="50000">
                  <a:schemeClr val="bg2">
                    <a:lumMod val="50000"/>
                  </a:schemeClr>
                </a:gs>
                <a:gs pos="100000">
                  <a:schemeClr val="bg2">
                    <a:lumMod val="25000"/>
                  </a:schemeClr>
                </a:gs>
              </a:gsLst>
              <a:lin ang="5400000" scaled="1"/>
              <a:tileRect/>
            </a:gradFill>
            <a:ln w="3240">
              <a:solidFill>
                <a:srgbClr val="000000"/>
              </a:solidFill>
              <a:miter lim="800000"/>
              <a:headEnd/>
              <a:tailEnd/>
            </a:ln>
          </p:spPr>
          <p:txBody>
            <a:bodyPr wrap="none" anchor="ctr"/>
            <a:lstStyle/>
            <a:p>
              <a:pPr algn="ctr" eaLnBrk="0" hangingPunct="0">
                <a:defRPr/>
              </a:pPr>
              <a:endParaRPr lang="de-DE" sz="1200" b="1" kern="0">
                <a:solidFill>
                  <a:srgbClr val="003399"/>
                </a:solidFill>
              </a:endParaRPr>
            </a:p>
          </p:txBody>
        </p:sp>
        <p:sp>
          <p:nvSpPr>
            <p:cNvPr id="25" name="AutoShape 7"/>
            <p:cNvSpPr>
              <a:spLocks noChangeArrowheads="1"/>
            </p:cNvSpPr>
            <p:nvPr/>
          </p:nvSpPr>
          <p:spPr bwMode="auto">
            <a:xfrm rot="-5400000">
              <a:off x="6888163" y="1544638"/>
              <a:ext cx="738187" cy="3354387"/>
            </a:xfrm>
            <a:custGeom>
              <a:avLst/>
              <a:gdLst>
                <a:gd name="T0" fmla="*/ 0 w 681"/>
                <a:gd name="T1" fmla="*/ 0 h 2994"/>
                <a:gd name="T2" fmla="*/ 2147483647 w 681"/>
                <a:gd name="T3" fmla="*/ 2147483647 h 2994"/>
                <a:gd name="T4" fmla="*/ 0 w 681"/>
                <a:gd name="T5" fmla="*/ 2147483647 h 2994"/>
                <a:gd name="T6" fmla="*/ 2147483647 w 681"/>
                <a:gd name="T7" fmla="*/ 2147483647 h 2994"/>
                <a:gd name="T8" fmla="*/ 0 w 681"/>
                <a:gd name="T9" fmla="*/ 2147483647 h 2994"/>
                <a:gd name="T10" fmla="*/ 2147483647 w 681"/>
                <a:gd name="T11" fmla="*/ 2147483647 h 2994"/>
                <a:gd name="T12" fmla="*/ 0 w 681"/>
                <a:gd name="T13" fmla="*/ 2147483647 h 2994"/>
                <a:gd name="T14" fmla="*/ 0 60000 65536"/>
                <a:gd name="T15" fmla="*/ 0 60000 65536"/>
                <a:gd name="T16" fmla="*/ 0 60000 65536"/>
                <a:gd name="T17" fmla="*/ 0 60000 65536"/>
                <a:gd name="T18" fmla="*/ 0 60000 65536"/>
                <a:gd name="T19" fmla="*/ 0 60000 65536"/>
                <a:gd name="T20" fmla="*/ 0 60000 65536"/>
                <a:gd name="T21" fmla="*/ 0 w 681"/>
                <a:gd name="T22" fmla="*/ 0 h 2994"/>
                <a:gd name="T23" fmla="*/ 681 w 681"/>
                <a:gd name="T24" fmla="*/ 2994 h 2994"/>
              </a:gdLst>
              <a:ahLst/>
              <a:cxnLst>
                <a:cxn ang="T14">
                  <a:pos x="T0" y="T1"/>
                </a:cxn>
                <a:cxn ang="T15">
                  <a:pos x="T2" y="T3"/>
                </a:cxn>
                <a:cxn ang="T16">
                  <a:pos x="T4" y="T5"/>
                </a:cxn>
                <a:cxn ang="T17">
                  <a:pos x="T6" y="T7"/>
                </a:cxn>
                <a:cxn ang="T18">
                  <a:pos x="T8" y="T9"/>
                </a:cxn>
                <a:cxn ang="T19">
                  <a:pos x="T10" y="T11"/>
                </a:cxn>
                <a:cxn ang="T20">
                  <a:pos x="T12" y="T13"/>
                </a:cxn>
              </a:cxnLst>
              <a:rect l="T21" t="T22" r="T23" b="T24"/>
              <a:pathLst>
                <a:path w="681" h="2994">
                  <a:moveTo>
                    <a:pt x="0" y="0"/>
                  </a:moveTo>
                  <a:cubicBezTo>
                    <a:pt x="340" y="185"/>
                    <a:pt x="681" y="370"/>
                    <a:pt x="681" y="544"/>
                  </a:cubicBezTo>
                  <a:cubicBezTo>
                    <a:pt x="681" y="718"/>
                    <a:pt x="0" y="884"/>
                    <a:pt x="0" y="1043"/>
                  </a:cubicBezTo>
                  <a:cubicBezTo>
                    <a:pt x="0" y="1202"/>
                    <a:pt x="681" y="1338"/>
                    <a:pt x="681" y="1497"/>
                  </a:cubicBezTo>
                  <a:cubicBezTo>
                    <a:pt x="681" y="1656"/>
                    <a:pt x="0" y="1837"/>
                    <a:pt x="0" y="1996"/>
                  </a:cubicBezTo>
                  <a:cubicBezTo>
                    <a:pt x="0" y="2155"/>
                    <a:pt x="681" y="2284"/>
                    <a:pt x="681" y="2450"/>
                  </a:cubicBezTo>
                  <a:cubicBezTo>
                    <a:pt x="681" y="2616"/>
                    <a:pt x="113" y="2903"/>
                    <a:pt x="0" y="2994"/>
                  </a:cubicBezTo>
                </a:path>
              </a:pathLst>
            </a:custGeom>
            <a:noFill/>
            <a:ln w="38100">
              <a:solidFill>
                <a:srgbClr val="CC33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algn="ctr" eaLnBrk="0" fontAlgn="base" hangingPunct="0">
                <a:spcBef>
                  <a:spcPct val="0"/>
                </a:spcBef>
                <a:spcAft>
                  <a:spcPct val="0"/>
                </a:spcAft>
                <a:defRPr/>
              </a:pPr>
              <a:endParaRPr lang="fr-FR" sz="1200" b="1" kern="0">
                <a:solidFill>
                  <a:srgbClr val="003399"/>
                </a:solidFill>
              </a:endParaRPr>
            </a:p>
          </p:txBody>
        </p:sp>
        <p:sp>
          <p:nvSpPr>
            <p:cNvPr id="26" name="Line 8"/>
            <p:cNvSpPr>
              <a:spLocks noChangeShapeType="1"/>
            </p:cNvSpPr>
            <p:nvPr/>
          </p:nvSpPr>
          <p:spPr bwMode="auto">
            <a:xfrm>
              <a:off x="6827838" y="2727325"/>
              <a:ext cx="1587" cy="1036638"/>
            </a:xfrm>
            <a:prstGeom prst="line">
              <a:avLst/>
            </a:prstGeom>
            <a:noFill/>
            <a:ln w="28575">
              <a:solidFill>
                <a:srgbClr val="000000"/>
              </a:solidFill>
              <a:miter lim="800000"/>
              <a:headEnd type="triangle" w="med" len="med"/>
              <a:tailEnd type="triangle" w="med" len="med"/>
            </a:ln>
            <a:extLst>
              <a:ext uri="{909E8E84-426E-40DD-AFC4-6F175D3DCCD1}">
                <a14:hiddenFill xmlns:a14="http://schemas.microsoft.com/office/drawing/2010/main">
                  <a:noFill/>
                </a14:hiddenFill>
              </a:ext>
            </a:extLst>
          </p:spPr>
          <p:txBody>
            <a:bodyPr/>
            <a:lstStyle/>
            <a:p>
              <a:pPr algn="ctr" eaLnBrk="0" fontAlgn="base" hangingPunct="0">
                <a:spcBef>
                  <a:spcPct val="0"/>
                </a:spcBef>
                <a:spcAft>
                  <a:spcPct val="0"/>
                </a:spcAft>
                <a:defRPr/>
              </a:pPr>
              <a:endParaRPr lang="fr-FR" sz="1200" b="1" kern="0">
                <a:solidFill>
                  <a:srgbClr val="003399"/>
                </a:solidFill>
              </a:endParaRPr>
            </a:p>
          </p:txBody>
        </p:sp>
        <p:sp>
          <p:nvSpPr>
            <p:cNvPr id="27" name="Oval 9"/>
            <p:cNvSpPr>
              <a:spLocks noChangeAspect="1" noChangeArrowheads="1"/>
            </p:cNvSpPr>
            <p:nvPr/>
          </p:nvSpPr>
          <p:spPr bwMode="auto">
            <a:xfrm>
              <a:off x="6921550" y="2775991"/>
              <a:ext cx="936598" cy="938213"/>
            </a:xfrm>
            <a:prstGeom prst="ellipse">
              <a:avLst/>
            </a:prstGeom>
            <a:gradFill flip="none" rotWithShape="1">
              <a:gsLst>
                <a:gs pos="0">
                  <a:srgbClr val="E6FF00"/>
                </a:gs>
                <a:gs pos="100000">
                  <a:srgbClr val="FF3333"/>
                </a:gs>
              </a:gsLst>
              <a:path path="circle">
                <a:fillToRect l="50000" t="50000" r="50000" b="50000"/>
              </a:path>
              <a:tileRect/>
            </a:gradFill>
            <a:ln w="9525">
              <a:noFill/>
              <a:round/>
              <a:headEnd/>
              <a:tailEnd/>
            </a:ln>
          </p:spPr>
          <p:txBody>
            <a:bodyPr wrap="none" anchor="ctr"/>
            <a:lstStyle/>
            <a:p>
              <a:pPr algn="ctr" eaLnBrk="0" hangingPunct="0">
                <a:buFont typeface="Arial Narrow" pitchFamily="34" charset="0"/>
                <a:buNone/>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pPr>
              <a:r>
                <a:rPr lang="en-GB" sz="700" b="1" kern="0" dirty="0">
                  <a:solidFill>
                    <a:srgbClr val="000000"/>
                  </a:solidFill>
                  <a:cs typeface="Lucida Sans Unicode" pitchFamily="34" charset="0"/>
                </a:rPr>
                <a:t>1m – 1,5m</a:t>
              </a:r>
            </a:p>
          </p:txBody>
        </p:sp>
      </p:grpSp>
      <p:sp>
        <p:nvSpPr>
          <p:cNvPr id="10" name="Titre 9">
            <a:extLst>
              <a:ext uri="{FF2B5EF4-FFF2-40B4-BE49-F238E27FC236}">
                <a16:creationId xmlns:a16="http://schemas.microsoft.com/office/drawing/2014/main" id="{7E89F2D4-0A28-221F-A789-213F1968EF82}"/>
              </a:ext>
            </a:extLst>
          </p:cNvPr>
          <p:cNvSpPr>
            <a:spLocks noGrp="1"/>
          </p:cNvSpPr>
          <p:nvPr>
            <p:ph type="title"/>
          </p:nvPr>
        </p:nvSpPr>
        <p:spPr/>
        <p:txBody>
          <a:bodyPr/>
          <a:lstStyle/>
          <a:p>
            <a:r>
              <a:rPr kumimoji="0" lang="fr-FR" sz="1800" b="1" i="0" u="none" strike="noStrike" kern="1200" cap="all" spc="0" normalizeH="0" baseline="0" noProof="0" dirty="0">
                <a:ln>
                  <a:noFill/>
                </a:ln>
                <a:solidFill>
                  <a:srgbClr val="0067B1"/>
                </a:solidFill>
                <a:effectLst/>
                <a:uLnTx/>
                <a:uFillTx/>
                <a:latin typeface="Arial" panose="020B0604020202020204"/>
                <a:ea typeface="+mj-ea"/>
                <a:cs typeface="+mj-cs"/>
              </a:rPr>
              <a:t>Détection automatique d’incendie</a:t>
            </a:r>
            <a:endParaRPr lang="fr-FR" dirty="0"/>
          </a:p>
        </p:txBody>
      </p:sp>
      <p:sp>
        <p:nvSpPr>
          <p:cNvPr id="11" name="Rectangle 10">
            <a:extLst>
              <a:ext uri="{FF2B5EF4-FFF2-40B4-BE49-F238E27FC236}">
                <a16:creationId xmlns:a16="http://schemas.microsoft.com/office/drawing/2014/main" id="{C852A520-7E2E-AD58-C263-4C65A0AB3003}"/>
              </a:ext>
            </a:extLst>
          </p:cNvPr>
          <p:cNvSpPr/>
          <p:nvPr/>
        </p:nvSpPr>
        <p:spPr>
          <a:xfrm>
            <a:off x="241412" y="1152526"/>
            <a:ext cx="3466492" cy="335156"/>
          </a:xfrm>
          <a:prstGeom prst="rect">
            <a:avLst/>
          </a:prstGeom>
          <a:solidFill>
            <a:schemeClr val="bg1">
              <a:lumMod val="95000"/>
            </a:schemeClr>
          </a:solidFill>
        </p:spPr>
        <p:txBody>
          <a:bodyPr wrap="square" anchor="ctr">
            <a:spAutoFit/>
          </a:bodyPr>
          <a:lstStyle/>
          <a:p>
            <a:pPr marL="0" marR="0" lvl="0" indent="0" algn="ctr" defTabSz="1219170" rtl="0" eaLnBrk="1" fontAlgn="auto" latinLnBrk="0" hangingPunct="1">
              <a:lnSpc>
                <a:spcPct val="150000"/>
              </a:lnSpc>
              <a:spcBef>
                <a:spcPts val="0"/>
              </a:spcBef>
              <a:spcAft>
                <a:spcPts val="0"/>
              </a:spcAft>
              <a:buClrTx/>
              <a:buSzTx/>
              <a:buFontTx/>
              <a:buNone/>
              <a:tabLst/>
              <a:defRPr/>
            </a:pPr>
            <a:r>
              <a:rPr lang="fr-FR" sz="1200" dirty="0">
                <a:solidFill>
                  <a:srgbClr val="002060"/>
                </a:solidFill>
                <a:latin typeface="Arial"/>
              </a:rPr>
              <a:t>Applications : chemins de câbles</a:t>
            </a:r>
            <a:endParaRPr kumimoji="0" lang="fr-FR" sz="1200" i="0" u="none" strike="noStrike" kern="1200" cap="none" spc="0" normalizeH="0" noProof="0" dirty="0">
              <a:ln>
                <a:noFill/>
              </a:ln>
              <a:solidFill>
                <a:srgbClr val="002060"/>
              </a:solidFill>
              <a:effectLst/>
              <a:uLnTx/>
              <a:uFillTx/>
              <a:latin typeface="Arial"/>
              <a:ea typeface="+mn-ea"/>
              <a:cs typeface="+mn-cs"/>
            </a:endParaRPr>
          </a:p>
        </p:txBody>
      </p:sp>
      <p:grpSp>
        <p:nvGrpSpPr>
          <p:cNvPr id="2" name="Groupe 1">
            <a:extLst>
              <a:ext uri="{FF2B5EF4-FFF2-40B4-BE49-F238E27FC236}">
                <a16:creationId xmlns:a16="http://schemas.microsoft.com/office/drawing/2014/main" id="{EB2CA5AC-255C-5B6E-0C78-CE018D7BD9BF}"/>
              </a:ext>
            </a:extLst>
          </p:cNvPr>
          <p:cNvGrpSpPr/>
          <p:nvPr/>
        </p:nvGrpSpPr>
        <p:grpSpPr>
          <a:xfrm>
            <a:off x="4716016" y="1635644"/>
            <a:ext cx="4070842" cy="3096346"/>
            <a:chOff x="241411" y="1491629"/>
            <a:chExt cx="4070842" cy="3096346"/>
          </a:xfrm>
        </p:grpSpPr>
        <p:sp>
          <p:nvSpPr>
            <p:cNvPr id="8" name="Rectangle 5">
              <a:extLst>
                <a:ext uri="{FF2B5EF4-FFF2-40B4-BE49-F238E27FC236}">
                  <a16:creationId xmlns:a16="http://schemas.microsoft.com/office/drawing/2014/main" id="{8ED24423-D4B8-C546-B121-5C53517F42BC}"/>
                </a:ext>
              </a:extLst>
            </p:cNvPr>
            <p:cNvSpPr/>
            <p:nvPr/>
          </p:nvSpPr>
          <p:spPr>
            <a:xfrm>
              <a:off x="241411" y="1491629"/>
              <a:ext cx="4041612" cy="1219200"/>
            </a:xfrm>
            <a:prstGeom prst="wedgeRectCallout">
              <a:avLst>
                <a:gd name="adj1" fmla="val -9614"/>
                <a:gd name="adj2" fmla="val 108988"/>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9" name="Rectangle 8">
              <a:extLst>
                <a:ext uri="{FF2B5EF4-FFF2-40B4-BE49-F238E27FC236}">
                  <a16:creationId xmlns:a16="http://schemas.microsoft.com/office/drawing/2014/main" id="{676D501D-68EF-99E7-79B1-B8EDE0D2DABD}"/>
                </a:ext>
              </a:extLst>
            </p:cNvPr>
            <p:cNvSpPr/>
            <p:nvPr/>
          </p:nvSpPr>
          <p:spPr>
            <a:xfrm>
              <a:off x="241412" y="1491629"/>
              <a:ext cx="4070841" cy="1200329"/>
            </a:xfrm>
            <a:prstGeom prst="rect">
              <a:avLst/>
            </a:prstGeom>
          </p:spPr>
          <p:txBody>
            <a:bodyPr wrap="square">
              <a:spAutoFit/>
            </a:bodyPr>
            <a:lstStyle/>
            <a:p>
              <a:pPr algn="just"/>
              <a:r>
                <a:rPr lang="fr-FR" sz="900" i="1" dirty="0">
                  <a:solidFill>
                    <a:prstClr val="black"/>
                  </a:solidFill>
                </a:rPr>
                <a:t>Les Tunnels posent une menace incendie accrue à cause de leur structure confinée. </a:t>
              </a:r>
            </a:p>
            <a:p>
              <a:pPr algn="just"/>
              <a:endParaRPr lang="fr-FR" sz="900" i="1" dirty="0">
                <a:solidFill>
                  <a:prstClr val="black"/>
                </a:solidFill>
              </a:endParaRPr>
            </a:p>
            <a:p>
              <a:pPr algn="just"/>
              <a:r>
                <a:rPr lang="fr-FR" sz="900" i="1" dirty="0">
                  <a:solidFill>
                    <a:prstClr val="black"/>
                  </a:solidFill>
                </a:rPr>
                <a:t>Les points d’accès étant limités, il est essentiel que le départ d’incendie soit détecté précocement pour permettre l’évacuation des personnes.</a:t>
              </a:r>
            </a:p>
            <a:p>
              <a:pPr algn="just"/>
              <a:endParaRPr lang="fr-FR" sz="900" i="1" dirty="0">
                <a:solidFill>
                  <a:prstClr val="black"/>
                </a:solidFill>
              </a:endParaRPr>
            </a:p>
            <a:p>
              <a:pPr algn="just"/>
              <a:r>
                <a:rPr lang="fr-FR" sz="900" i="1" dirty="0">
                  <a:solidFill>
                    <a:prstClr val="black"/>
                  </a:solidFill>
                </a:rPr>
                <a:t>Les risques incendie sont nombreux dans un tunnel: </a:t>
              </a:r>
            </a:p>
            <a:p>
              <a:pPr algn="just"/>
              <a:r>
                <a:rPr lang="fr-FR" sz="900" i="1" dirty="0">
                  <a:solidFill>
                    <a:prstClr val="black"/>
                  </a:solidFill>
                </a:rPr>
                <a:t>feu de véhicules, accidents, feu de l’installation électrique…</a:t>
              </a:r>
            </a:p>
          </p:txBody>
        </p:sp>
        <p:pic>
          <p:nvPicPr>
            <p:cNvPr id="14" name="Image 13">
              <a:extLst>
                <a:ext uri="{FF2B5EF4-FFF2-40B4-BE49-F238E27FC236}">
                  <a16:creationId xmlns:a16="http://schemas.microsoft.com/office/drawing/2014/main" id="{116C2699-5498-F83B-6012-FBA580170E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473842" y="3139693"/>
              <a:ext cx="1809181" cy="1448282"/>
            </a:xfrm>
            <a:prstGeom prst="rect">
              <a:avLst/>
            </a:prstGeom>
            <a:effectLst>
              <a:outerShdw blurRad="50800" dist="38100" dir="2700000" algn="tl" rotWithShape="0">
                <a:prstClr val="black">
                  <a:alpha val="40000"/>
                </a:prstClr>
              </a:outerShdw>
            </a:effectLst>
          </p:spPr>
        </p:pic>
        <p:pic>
          <p:nvPicPr>
            <p:cNvPr id="17" name="Image 16">
              <a:extLst>
                <a:ext uri="{FF2B5EF4-FFF2-40B4-BE49-F238E27FC236}">
                  <a16:creationId xmlns:a16="http://schemas.microsoft.com/office/drawing/2014/main" id="{1C9AE38A-D499-54F1-D9E0-81A3BD140C62}"/>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72995" y="3584083"/>
              <a:ext cx="1503837" cy="1003891"/>
            </a:xfrm>
            <a:prstGeom prst="rect">
              <a:avLst/>
            </a:prstGeom>
            <a:effectLst>
              <a:outerShdw blurRad="50800" dist="38100" dir="2700000" algn="tl" rotWithShape="0">
                <a:prstClr val="black">
                  <a:alpha val="40000"/>
                </a:prstClr>
              </a:outerShdw>
            </a:effectLst>
          </p:spPr>
        </p:pic>
        <p:pic>
          <p:nvPicPr>
            <p:cNvPr id="18" name="Bild 1">
              <a:extLst>
                <a:ext uri="{FF2B5EF4-FFF2-40B4-BE49-F238E27FC236}">
                  <a16:creationId xmlns:a16="http://schemas.microsoft.com/office/drawing/2014/main" id="{9FF588BA-F509-EFD9-60A2-9D77397D7E81}"/>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41411" y="3139693"/>
              <a:ext cx="990260" cy="747170"/>
            </a:xfrm>
            <a:prstGeom prst="rect">
              <a:avLst/>
            </a:prstGeom>
            <a:noFill/>
            <a:ln>
              <a:noFill/>
            </a:ln>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9" name="Rectangle 18">
            <a:extLst>
              <a:ext uri="{FF2B5EF4-FFF2-40B4-BE49-F238E27FC236}">
                <a16:creationId xmlns:a16="http://schemas.microsoft.com/office/drawing/2014/main" id="{EB871EF0-4DF7-726B-EF1C-E7458141F2A1}"/>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DTS</a:t>
            </a:r>
            <a:r>
              <a:rPr kumimoji="0" lang="fr-FR" sz="1400" b="1" i="0" u="none" strike="noStrike" kern="1200" cap="none" spc="0" normalizeH="0" baseline="30000" noProof="0" dirty="0">
                <a:ln>
                  <a:noFill/>
                </a:ln>
                <a:solidFill>
                  <a:srgbClr val="00A0E4"/>
                </a:solidFill>
                <a:effectLst/>
                <a:uLnTx/>
                <a:uFillTx/>
                <a:latin typeface="Arial"/>
                <a:ea typeface="+mn-ea"/>
                <a:cs typeface="+mn-cs"/>
              </a:rPr>
              <a:t>®</a:t>
            </a:r>
            <a:r>
              <a:rPr kumimoji="0" lang="fr-FR" sz="1400" b="1" i="0" u="none" strike="noStrike" kern="1200" cap="none" spc="0" normalizeH="0" baseline="0" noProof="0" dirty="0">
                <a:ln>
                  <a:noFill/>
                </a:ln>
                <a:solidFill>
                  <a:srgbClr val="00A0E4"/>
                </a:solidFill>
                <a:effectLst/>
                <a:uLnTx/>
                <a:uFillTx/>
                <a:latin typeface="Arial"/>
                <a:ea typeface="+mn-ea"/>
                <a:cs typeface="+mn-cs"/>
              </a:rPr>
              <a:t> : La détection linéaire de chaleur par fibre optique</a:t>
            </a:r>
          </a:p>
        </p:txBody>
      </p:sp>
      <p:sp>
        <p:nvSpPr>
          <p:cNvPr id="20" name="Rectangle 19">
            <a:extLst>
              <a:ext uri="{FF2B5EF4-FFF2-40B4-BE49-F238E27FC236}">
                <a16:creationId xmlns:a16="http://schemas.microsoft.com/office/drawing/2014/main" id="{61D7B9A5-1E25-F787-BBFB-C14FE3D86F52}"/>
              </a:ext>
            </a:extLst>
          </p:cNvPr>
          <p:cNvSpPr/>
          <p:nvPr/>
        </p:nvSpPr>
        <p:spPr>
          <a:xfrm>
            <a:off x="4716014" y="1152526"/>
            <a:ext cx="4041611" cy="335156"/>
          </a:xfrm>
          <a:prstGeom prst="rect">
            <a:avLst/>
          </a:prstGeom>
          <a:solidFill>
            <a:schemeClr val="bg1">
              <a:lumMod val="95000"/>
            </a:schemeClr>
          </a:solidFill>
        </p:spPr>
        <p:txBody>
          <a:bodyPr wrap="square" anchor="ctr">
            <a:spAutoFit/>
          </a:bodyPr>
          <a:lstStyle/>
          <a:p>
            <a:pPr marL="0" marR="0" lvl="0" indent="0" algn="ctr" defTabSz="1219170" rtl="0" eaLnBrk="1" fontAlgn="auto" latinLnBrk="0" hangingPunct="1">
              <a:lnSpc>
                <a:spcPct val="150000"/>
              </a:lnSpc>
              <a:spcBef>
                <a:spcPts val="0"/>
              </a:spcBef>
              <a:spcAft>
                <a:spcPts val="0"/>
              </a:spcAft>
              <a:buClrTx/>
              <a:buSzTx/>
              <a:buFontTx/>
              <a:buNone/>
              <a:tabLst/>
              <a:defRPr/>
            </a:pPr>
            <a:r>
              <a:rPr lang="fr-FR" sz="1200" dirty="0">
                <a:solidFill>
                  <a:srgbClr val="002060"/>
                </a:solidFill>
                <a:latin typeface="Arial"/>
              </a:rPr>
              <a:t>Applications : tunnels routiers / ferroviaires </a:t>
            </a:r>
            <a:endParaRPr kumimoji="0" lang="fr-FR" sz="1200" i="0" u="none" strike="noStrike" kern="1200" cap="none" spc="0" normalizeH="0" noProof="0" dirty="0">
              <a:ln>
                <a:noFill/>
              </a:ln>
              <a:solidFill>
                <a:srgbClr val="002060"/>
              </a:solidFill>
              <a:effectLst/>
              <a:uLnTx/>
              <a:uFillTx/>
              <a:latin typeface="Arial"/>
              <a:ea typeface="+mn-ea"/>
              <a:cs typeface="+mn-cs"/>
            </a:endParaRPr>
          </a:p>
        </p:txBody>
      </p:sp>
    </p:spTree>
    <p:extLst>
      <p:ext uri="{BB962C8B-B14F-4D97-AF65-F5344CB8AC3E}">
        <p14:creationId xmlns:p14="http://schemas.microsoft.com/office/powerpoint/2010/main" val="264031699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241411" y="1788613"/>
            <a:ext cx="3466492" cy="1219200"/>
          </a:xfrm>
          <a:prstGeom prst="wedgeRectCallout">
            <a:avLst/>
          </a:prstGeom>
          <a:solidFill>
            <a:schemeClr val="accent6">
              <a:lumMod val="20000"/>
              <a:lumOff val="80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7" name="Rectangle 6"/>
          <p:cNvSpPr/>
          <p:nvPr/>
        </p:nvSpPr>
        <p:spPr>
          <a:xfrm>
            <a:off x="241412" y="1788613"/>
            <a:ext cx="3466492" cy="1184940"/>
          </a:xfrm>
          <a:prstGeom prst="rect">
            <a:avLst/>
          </a:prstGeom>
        </p:spPr>
        <p:txBody>
          <a:bodyPr wrap="square">
            <a:spAutoFit/>
          </a:bodyPr>
          <a:lstStyle/>
          <a:p>
            <a:pPr algn="just"/>
            <a:r>
              <a:rPr lang="fr-FR" sz="900" i="1" dirty="0">
                <a:solidFill>
                  <a:prstClr val="black"/>
                </a:solidFill>
              </a:rPr>
              <a:t>Les cuves sont souvent utilisées pour stocker des produits particulièrement inflammables. </a:t>
            </a:r>
          </a:p>
          <a:p>
            <a:pPr algn="just"/>
            <a:endParaRPr lang="fr-FR" sz="400" i="1" dirty="0">
              <a:solidFill>
                <a:prstClr val="black"/>
              </a:solidFill>
            </a:endParaRPr>
          </a:p>
          <a:p>
            <a:pPr algn="just"/>
            <a:r>
              <a:rPr lang="fr-FR" sz="900" i="1" dirty="0">
                <a:solidFill>
                  <a:prstClr val="black"/>
                </a:solidFill>
              </a:rPr>
              <a:t>Le risque incendie est souvent lié au risque d’ignition de vapeur inflammable, s’échappant à travers un manque d’étanchéité de la cuve (usure). </a:t>
            </a:r>
          </a:p>
          <a:p>
            <a:pPr algn="just"/>
            <a:endParaRPr lang="fr-FR" sz="400" i="1" dirty="0">
              <a:solidFill>
                <a:prstClr val="black"/>
              </a:solidFill>
            </a:endParaRPr>
          </a:p>
          <a:p>
            <a:pPr algn="just"/>
            <a:r>
              <a:rPr lang="fr-FR" sz="900" i="1" dirty="0">
                <a:solidFill>
                  <a:prstClr val="black"/>
                </a:solidFill>
              </a:rPr>
              <a:t>Il est alors essentiel que le départ d’incendie soit maitrisé précocement pour éviter une propagation de l’incendie.</a:t>
            </a:r>
          </a:p>
        </p:txBody>
      </p:sp>
      <p:pic>
        <p:nvPicPr>
          <p:cNvPr id="5" name="Image 4"/>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241411" y="3430928"/>
            <a:ext cx="1195654" cy="949993"/>
          </a:xfrm>
          <a:prstGeom prst="rect">
            <a:avLst/>
          </a:prstGeom>
          <a:effectLst>
            <a:outerShdw blurRad="50800" dist="38100" dir="2700000" algn="tl" rotWithShape="0">
              <a:prstClr val="black">
                <a:alpha val="40000"/>
              </a:prstClr>
            </a:outerShdw>
          </a:effectLst>
        </p:spPr>
      </p:pic>
      <p:grpSp>
        <p:nvGrpSpPr>
          <p:cNvPr id="92" name="Groupe 91"/>
          <p:cNvGrpSpPr>
            <a:grpSpLocks noChangeAspect="1"/>
          </p:cNvGrpSpPr>
          <p:nvPr/>
        </p:nvGrpSpPr>
        <p:grpSpPr>
          <a:xfrm>
            <a:off x="1360043" y="3142896"/>
            <a:ext cx="2707901" cy="1561211"/>
            <a:chOff x="-1478129" y="1208962"/>
            <a:chExt cx="5376334" cy="3099665"/>
          </a:xfrm>
        </p:grpSpPr>
        <p:pic>
          <p:nvPicPr>
            <p:cNvPr id="93" name="Picture 2" descr="C:\Users\dgerwig\Pictures\Greenshot\greenshot_2010-05-25_17-32-43.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34939" y="1208962"/>
              <a:ext cx="1194271" cy="11835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 name="Rectangle 21"/>
            <p:cNvSpPr/>
            <p:nvPr/>
          </p:nvSpPr>
          <p:spPr bwMode="auto">
            <a:xfrm rot="1060059">
              <a:off x="2818410" y="1397240"/>
              <a:ext cx="180001" cy="9310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95" name="Rectangle 23"/>
            <p:cNvSpPr/>
            <p:nvPr/>
          </p:nvSpPr>
          <p:spPr bwMode="auto">
            <a:xfrm rot="1988820">
              <a:off x="3308758" y="1670347"/>
              <a:ext cx="157244" cy="233794"/>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96" name="Rectangle 25"/>
            <p:cNvSpPr/>
            <p:nvPr/>
          </p:nvSpPr>
          <p:spPr bwMode="auto">
            <a:xfrm rot="1988820">
              <a:off x="3215656" y="1591724"/>
              <a:ext cx="155173" cy="322762"/>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97" name="Rectangle 26"/>
            <p:cNvSpPr/>
            <p:nvPr/>
          </p:nvSpPr>
          <p:spPr bwMode="auto">
            <a:xfrm rot="2275615">
              <a:off x="3335657" y="1674484"/>
              <a:ext cx="157244" cy="262761"/>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98" name="Rectangle 30"/>
            <p:cNvSpPr/>
            <p:nvPr/>
          </p:nvSpPr>
          <p:spPr bwMode="auto">
            <a:xfrm rot="2809795">
              <a:off x="3449449" y="1744830"/>
              <a:ext cx="113795" cy="208968"/>
            </a:xfrm>
            <a:prstGeom prst="rect">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grpSp>
          <p:nvGrpSpPr>
            <p:cNvPr id="99" name="Group 102"/>
            <p:cNvGrpSpPr>
              <a:grpSpLocks/>
            </p:cNvGrpSpPr>
            <p:nvPr/>
          </p:nvGrpSpPr>
          <p:grpSpPr bwMode="auto">
            <a:xfrm>
              <a:off x="1035959" y="1341267"/>
              <a:ext cx="2735624" cy="1864771"/>
              <a:chOff x="1144058" y="280292"/>
              <a:chExt cx="5901000" cy="3950589"/>
            </a:xfrm>
          </p:grpSpPr>
          <p:sp>
            <p:nvSpPr>
              <p:cNvPr id="152" name="Chord 98"/>
              <p:cNvSpPr/>
              <p:nvPr/>
            </p:nvSpPr>
            <p:spPr>
              <a:xfrm rot="10800000">
                <a:off x="1141871" y="284911"/>
                <a:ext cx="5904545" cy="3944898"/>
              </a:xfrm>
              <a:prstGeom prst="chord">
                <a:avLst>
                  <a:gd name="adj1" fmla="val 6161210"/>
                  <a:gd name="adj2" fmla="val 9593806"/>
                </a:avLst>
              </a:prstGeom>
              <a:solidFill>
                <a:schemeClr val="bg1">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grpSp>
            <p:nvGrpSpPr>
              <p:cNvPr id="153" name="Group 101"/>
              <p:cNvGrpSpPr>
                <a:grpSpLocks/>
              </p:cNvGrpSpPr>
              <p:nvPr/>
            </p:nvGrpSpPr>
            <p:grpSpPr bwMode="auto">
              <a:xfrm>
                <a:off x="3810491" y="280292"/>
                <a:ext cx="2920198" cy="1522664"/>
                <a:chOff x="3823191" y="280292"/>
                <a:chExt cx="2920198" cy="1522664"/>
              </a:xfrm>
            </p:grpSpPr>
            <p:grpSp>
              <p:nvGrpSpPr>
                <p:cNvPr id="154" name="Group 100"/>
                <p:cNvGrpSpPr>
                  <a:grpSpLocks/>
                </p:cNvGrpSpPr>
                <p:nvPr/>
              </p:nvGrpSpPr>
              <p:grpSpPr bwMode="auto">
                <a:xfrm>
                  <a:off x="4732204" y="318170"/>
                  <a:ext cx="1802872" cy="1484786"/>
                  <a:chOff x="4759586" y="318170"/>
                  <a:chExt cx="1802872" cy="1484786"/>
                </a:xfrm>
              </p:grpSpPr>
              <p:sp>
                <p:nvSpPr>
                  <p:cNvPr id="156" name="Rectangle 102"/>
                  <p:cNvSpPr/>
                  <p:nvPr/>
                </p:nvSpPr>
                <p:spPr>
                  <a:xfrm rot="11280000">
                    <a:off x="4899630" y="341891"/>
                    <a:ext cx="151742" cy="631185"/>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57" name="Rectangle 103"/>
                  <p:cNvSpPr/>
                  <p:nvPr/>
                </p:nvSpPr>
                <p:spPr>
                  <a:xfrm rot="11460000">
                    <a:off x="5042446" y="376956"/>
                    <a:ext cx="151742" cy="631185"/>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58" name="Rectangle 104"/>
                  <p:cNvSpPr/>
                  <p:nvPr/>
                </p:nvSpPr>
                <p:spPr>
                  <a:xfrm rot="13440000">
                    <a:off x="6412588" y="1165937"/>
                    <a:ext cx="151742" cy="635569"/>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59" name="Rectangle 105"/>
                  <p:cNvSpPr/>
                  <p:nvPr/>
                </p:nvSpPr>
                <p:spPr>
                  <a:xfrm rot="13260000">
                    <a:off x="6327790" y="1073891"/>
                    <a:ext cx="147280" cy="631185"/>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60" name="Rectangle 106"/>
                  <p:cNvSpPr/>
                  <p:nvPr/>
                </p:nvSpPr>
                <p:spPr>
                  <a:xfrm rot="13080000">
                    <a:off x="6216216" y="968693"/>
                    <a:ext cx="151742" cy="635567"/>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61" name="Rectangle 107"/>
                  <p:cNvSpPr/>
                  <p:nvPr/>
                </p:nvSpPr>
                <p:spPr>
                  <a:xfrm rot="12900000">
                    <a:off x="6100178" y="881029"/>
                    <a:ext cx="151742" cy="635567"/>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62" name="Rectangle 108"/>
                  <p:cNvSpPr/>
                  <p:nvPr/>
                </p:nvSpPr>
                <p:spPr>
                  <a:xfrm rot="12720000">
                    <a:off x="5975214" y="806513"/>
                    <a:ext cx="151742" cy="631185"/>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63" name="Rectangle 109"/>
                  <p:cNvSpPr/>
                  <p:nvPr/>
                </p:nvSpPr>
                <p:spPr>
                  <a:xfrm rot="12540000">
                    <a:off x="5850250" y="723233"/>
                    <a:ext cx="151742" cy="631185"/>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64" name="Rectangle 110"/>
                  <p:cNvSpPr/>
                  <p:nvPr/>
                </p:nvSpPr>
                <p:spPr>
                  <a:xfrm rot="12360000">
                    <a:off x="5720822" y="648716"/>
                    <a:ext cx="151742" cy="635569"/>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65" name="Rectangle 111"/>
                  <p:cNvSpPr/>
                  <p:nvPr/>
                </p:nvSpPr>
                <p:spPr>
                  <a:xfrm rot="12180000">
                    <a:off x="5586932" y="578585"/>
                    <a:ext cx="151742" cy="635569"/>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66" name="Rectangle 112"/>
                  <p:cNvSpPr/>
                  <p:nvPr/>
                </p:nvSpPr>
                <p:spPr>
                  <a:xfrm rot="12000000">
                    <a:off x="5457506" y="517220"/>
                    <a:ext cx="156204" cy="635569"/>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67" name="Rectangle 113"/>
                  <p:cNvSpPr/>
                  <p:nvPr/>
                </p:nvSpPr>
                <p:spPr>
                  <a:xfrm rot="11820000">
                    <a:off x="5323616" y="464621"/>
                    <a:ext cx="151742" cy="635569"/>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68" name="Rectangle 114"/>
                  <p:cNvSpPr/>
                  <p:nvPr/>
                </p:nvSpPr>
                <p:spPr>
                  <a:xfrm rot="11640000">
                    <a:off x="5185262" y="416407"/>
                    <a:ext cx="151742" cy="631185"/>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69" name="Rectangle 115"/>
                  <p:cNvSpPr/>
                  <p:nvPr/>
                </p:nvSpPr>
                <p:spPr>
                  <a:xfrm rot="11100000">
                    <a:off x="4761278" y="319976"/>
                    <a:ext cx="151742" cy="635567"/>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grpSp>
            <p:sp>
              <p:nvSpPr>
                <p:cNvPr id="155" name="Freeform 101"/>
                <p:cNvSpPr/>
                <p:nvPr/>
              </p:nvSpPr>
              <p:spPr>
                <a:xfrm>
                  <a:off x="3823444" y="280527"/>
                  <a:ext cx="2954505" cy="1012526"/>
                </a:xfrm>
                <a:custGeom>
                  <a:avLst/>
                  <a:gdLst>
                    <a:gd name="connsiteX0" fmla="*/ 0 w 2921000"/>
                    <a:gd name="connsiteY0" fmla="*/ 0 h 1003300"/>
                    <a:gd name="connsiteX1" fmla="*/ 1168400 w 2921000"/>
                    <a:gd name="connsiteY1" fmla="*/ 50800 h 1003300"/>
                    <a:gd name="connsiteX2" fmla="*/ 2260600 w 2921000"/>
                    <a:gd name="connsiteY2" fmla="*/ 482600 h 1003300"/>
                    <a:gd name="connsiteX3" fmla="*/ 2921000 w 2921000"/>
                    <a:gd name="connsiteY3" fmla="*/ 1003300 h 1003300"/>
                  </a:gdLst>
                  <a:ahLst/>
                  <a:cxnLst>
                    <a:cxn ang="0">
                      <a:pos x="connsiteX0" y="connsiteY0"/>
                    </a:cxn>
                    <a:cxn ang="0">
                      <a:pos x="connsiteX1" y="connsiteY1"/>
                    </a:cxn>
                    <a:cxn ang="0">
                      <a:pos x="connsiteX2" y="connsiteY2"/>
                    </a:cxn>
                    <a:cxn ang="0">
                      <a:pos x="connsiteX3" y="connsiteY3"/>
                    </a:cxn>
                  </a:cxnLst>
                  <a:rect l="l" t="t" r="r" b="b"/>
                  <a:pathLst>
                    <a:path w="2921000" h="1003300">
                      <a:moveTo>
                        <a:pt x="0" y="0"/>
                      </a:moveTo>
                      <a:lnTo>
                        <a:pt x="1168400" y="50800"/>
                      </a:lnTo>
                      <a:cubicBezTo>
                        <a:pt x="1545167" y="131233"/>
                        <a:pt x="1968500" y="323850"/>
                        <a:pt x="2260600" y="482600"/>
                      </a:cubicBezTo>
                      <a:cubicBezTo>
                        <a:pt x="2552700" y="641350"/>
                        <a:pt x="2736850" y="822325"/>
                        <a:pt x="2921000" y="1003300"/>
                      </a:cubicBezTo>
                    </a:path>
                  </a:pathLst>
                </a:custGeom>
                <a:ln w="381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en-US" dirty="0">
                    <a:solidFill>
                      <a:prstClr val="black"/>
                    </a:solidFill>
                  </a:endParaRPr>
                </a:p>
              </p:txBody>
            </p:sp>
          </p:grpSp>
        </p:grpSp>
        <p:sp>
          <p:nvSpPr>
            <p:cNvPr id="100" name="Rectangle 36"/>
            <p:cNvSpPr/>
            <p:nvPr/>
          </p:nvSpPr>
          <p:spPr bwMode="auto">
            <a:xfrm rot="16200000">
              <a:off x="2338406" y="1285514"/>
              <a:ext cx="324829" cy="457245"/>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01" name="Donut 37"/>
            <p:cNvSpPr/>
            <p:nvPr/>
          </p:nvSpPr>
          <p:spPr bwMode="auto">
            <a:xfrm>
              <a:off x="1178157" y="1611241"/>
              <a:ext cx="2720048" cy="2625679"/>
            </a:xfrm>
            <a:prstGeom prst="donut">
              <a:avLst>
                <a:gd name="adj" fmla="val 7535"/>
              </a:avLst>
            </a:prstGeom>
            <a:gradFill flip="none" rotWithShape="1">
              <a:gsLst>
                <a:gs pos="0">
                  <a:schemeClr val="bg2">
                    <a:lumMod val="10000"/>
                  </a:schemeClr>
                </a:gs>
                <a:gs pos="50000">
                  <a:schemeClr val="bg2">
                    <a:lumMod val="25000"/>
                  </a:schemeClr>
                </a:gs>
                <a:gs pos="100000">
                  <a:schemeClr val="bg2">
                    <a:lumMod val="75000"/>
                  </a:schemeClr>
                </a:gs>
              </a:gsLst>
              <a:path path="circle">
                <a:fillToRect l="50000" t="50000" r="50000" b="50000"/>
              </a:path>
              <a:tileRect/>
            </a:grad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black"/>
                </a:solidFill>
              </a:endParaRPr>
            </a:p>
          </p:txBody>
        </p:sp>
        <p:sp>
          <p:nvSpPr>
            <p:cNvPr id="102" name="Oval 38"/>
            <p:cNvSpPr/>
            <p:nvPr/>
          </p:nvSpPr>
          <p:spPr bwMode="auto">
            <a:xfrm>
              <a:off x="1405293" y="1823453"/>
              <a:ext cx="2294506" cy="2195191"/>
            </a:xfrm>
            <a:prstGeom prst="ellipse">
              <a:avLst/>
            </a:prstGeom>
            <a:gradFill flip="none" rotWithShape="1">
              <a:gsLst>
                <a:gs pos="0">
                  <a:schemeClr val="tx2">
                    <a:lumMod val="75000"/>
                  </a:schemeClr>
                </a:gs>
                <a:gs pos="50000">
                  <a:schemeClr val="tx2">
                    <a:lumMod val="50000"/>
                  </a:schemeClr>
                </a:gs>
                <a:gs pos="100000">
                  <a:schemeClr val="tx2">
                    <a:lumMod val="60000"/>
                    <a:lumOff val="40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de-DE" sz="700" dirty="0">
                <a:solidFill>
                  <a:prstClr val="white"/>
                </a:solidFill>
              </a:endParaRPr>
            </a:p>
            <a:p>
              <a:pPr>
                <a:defRPr/>
              </a:pPr>
              <a:endParaRPr lang="de-DE" sz="700" dirty="0">
                <a:solidFill>
                  <a:prstClr val="white"/>
                </a:solidFill>
              </a:endParaRPr>
            </a:p>
            <a:p>
              <a:pPr>
                <a:defRPr/>
              </a:pPr>
              <a:endParaRPr lang="de-DE" sz="700" dirty="0">
                <a:solidFill>
                  <a:prstClr val="white"/>
                </a:solidFill>
              </a:endParaRPr>
            </a:p>
            <a:p>
              <a:pPr>
                <a:defRPr/>
              </a:pPr>
              <a:endParaRPr lang="de-DE" sz="700" dirty="0">
                <a:solidFill>
                  <a:prstClr val="white"/>
                </a:solidFill>
              </a:endParaRPr>
            </a:p>
            <a:p>
              <a:pPr algn="ctr">
                <a:defRPr/>
              </a:pPr>
              <a:r>
                <a:rPr lang="de-DE" sz="700" dirty="0" err="1">
                  <a:solidFill>
                    <a:prstClr val="white"/>
                  </a:solidFill>
                  <a:cs typeface="Arial" pitchFamily="34" charset="0"/>
                </a:rPr>
                <a:t>Cuve</a:t>
              </a:r>
              <a:r>
                <a:rPr lang="de-DE" sz="700" dirty="0">
                  <a:solidFill>
                    <a:prstClr val="white"/>
                  </a:solidFill>
                  <a:cs typeface="Arial" pitchFamily="34" charset="0"/>
                </a:rPr>
                <a:t> de </a:t>
              </a:r>
              <a:r>
                <a:rPr lang="de-DE" sz="700" dirty="0" err="1">
                  <a:solidFill>
                    <a:prstClr val="white"/>
                  </a:solidFill>
                  <a:cs typeface="Arial" pitchFamily="34" charset="0"/>
                </a:rPr>
                <a:t>stockage</a:t>
              </a:r>
              <a:r>
                <a:rPr lang="de-DE" sz="700" dirty="0">
                  <a:solidFill>
                    <a:prstClr val="white"/>
                  </a:solidFill>
                  <a:cs typeface="Arial" pitchFamily="34" charset="0"/>
                </a:rPr>
                <a:t> </a:t>
              </a:r>
            </a:p>
            <a:p>
              <a:pPr algn="ctr">
                <a:defRPr/>
              </a:pPr>
              <a:r>
                <a:rPr lang="de-DE" sz="700" dirty="0">
                  <a:solidFill>
                    <a:prstClr val="white"/>
                  </a:solidFill>
                  <a:cs typeface="Arial" pitchFamily="34" charset="0"/>
                </a:rPr>
                <a:t>à toit flottant</a:t>
              </a:r>
              <a:endParaRPr lang="en-US" sz="700" dirty="0">
                <a:solidFill>
                  <a:prstClr val="white"/>
                </a:solidFill>
                <a:cs typeface="Arial" pitchFamily="34" charset="0"/>
              </a:endParaRPr>
            </a:p>
          </p:txBody>
        </p:sp>
        <p:sp>
          <p:nvSpPr>
            <p:cNvPr id="103" name="Rectangle 39"/>
            <p:cNvSpPr/>
            <p:nvPr/>
          </p:nvSpPr>
          <p:spPr bwMode="auto">
            <a:xfrm rot="16200000">
              <a:off x="2302199" y="2544491"/>
              <a:ext cx="397245" cy="457245"/>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04" name="Rectangle 40"/>
            <p:cNvSpPr/>
            <p:nvPr/>
          </p:nvSpPr>
          <p:spPr bwMode="auto">
            <a:xfrm>
              <a:off x="2272197" y="1341378"/>
              <a:ext cx="35172" cy="322762"/>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05" name="Rectangle 41"/>
            <p:cNvSpPr/>
            <p:nvPr/>
          </p:nvSpPr>
          <p:spPr bwMode="auto">
            <a:xfrm rot="5400000">
              <a:off x="2483234" y="1119995"/>
              <a:ext cx="35172" cy="457245"/>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06" name="Donut 42"/>
            <p:cNvSpPr/>
            <p:nvPr/>
          </p:nvSpPr>
          <p:spPr bwMode="auto">
            <a:xfrm>
              <a:off x="1247420" y="1712517"/>
              <a:ext cx="2578745" cy="2481807"/>
            </a:xfrm>
            <a:prstGeom prst="donut">
              <a:avLst>
                <a:gd name="adj" fmla="val 4567"/>
              </a:avLst>
            </a:prstGeom>
            <a:gradFill flip="none" rotWithShape="1">
              <a:gsLst>
                <a:gs pos="0">
                  <a:srgbClr val="FFC000"/>
                </a:gs>
                <a:gs pos="50000">
                  <a:srgbClr val="AC8300"/>
                </a:gs>
                <a:gs pos="100000">
                  <a:schemeClr val="tx1"/>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black"/>
                </a:solidFill>
              </a:endParaRPr>
            </a:p>
          </p:txBody>
        </p:sp>
        <p:sp>
          <p:nvSpPr>
            <p:cNvPr id="107" name="Oval 43"/>
            <p:cNvSpPr/>
            <p:nvPr/>
          </p:nvSpPr>
          <p:spPr bwMode="auto">
            <a:xfrm>
              <a:off x="2483234" y="3871745"/>
              <a:ext cx="107586" cy="107586"/>
            </a:xfrm>
            <a:prstGeom prst="ellipse">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08" name="Oval 44"/>
            <p:cNvSpPr/>
            <p:nvPr/>
          </p:nvSpPr>
          <p:spPr bwMode="auto">
            <a:xfrm>
              <a:off x="3437036" y="2862081"/>
              <a:ext cx="105519" cy="109655"/>
            </a:xfrm>
            <a:prstGeom prst="ellipse">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09" name="Oval 54"/>
            <p:cNvSpPr/>
            <p:nvPr/>
          </p:nvSpPr>
          <p:spPr bwMode="auto">
            <a:xfrm>
              <a:off x="1459086" y="2862081"/>
              <a:ext cx="105519" cy="109655"/>
            </a:xfrm>
            <a:prstGeom prst="ellipse">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10" name="Oval 55"/>
            <p:cNvSpPr/>
            <p:nvPr/>
          </p:nvSpPr>
          <p:spPr bwMode="auto">
            <a:xfrm>
              <a:off x="1777709" y="2251730"/>
              <a:ext cx="105519" cy="109657"/>
            </a:xfrm>
            <a:prstGeom prst="ellipse">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11" name="Oval 56"/>
            <p:cNvSpPr/>
            <p:nvPr/>
          </p:nvSpPr>
          <p:spPr bwMode="auto">
            <a:xfrm>
              <a:off x="3155654" y="2251730"/>
              <a:ext cx="105519" cy="109657"/>
            </a:xfrm>
            <a:prstGeom prst="ellipse">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12" name="Oval 57"/>
            <p:cNvSpPr/>
            <p:nvPr/>
          </p:nvSpPr>
          <p:spPr bwMode="auto">
            <a:xfrm>
              <a:off x="1777709" y="3546915"/>
              <a:ext cx="105519" cy="107586"/>
            </a:xfrm>
            <a:prstGeom prst="ellipse">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13" name="Oval 58"/>
            <p:cNvSpPr/>
            <p:nvPr/>
          </p:nvSpPr>
          <p:spPr bwMode="auto">
            <a:xfrm>
              <a:off x="3190828" y="3546915"/>
              <a:ext cx="105517" cy="107586"/>
            </a:xfrm>
            <a:prstGeom prst="ellipse">
              <a:avLst/>
            </a:prstGeom>
            <a:gradFill flip="none" rotWithShape="1">
              <a:gsLst>
                <a:gs pos="0">
                  <a:schemeClr val="bg2">
                    <a:lumMod val="75000"/>
                    <a:shade val="30000"/>
                    <a:satMod val="115000"/>
                  </a:schemeClr>
                </a:gs>
                <a:gs pos="50000">
                  <a:schemeClr val="bg2">
                    <a:lumMod val="75000"/>
                    <a:shade val="67500"/>
                    <a:satMod val="115000"/>
                  </a:schemeClr>
                </a:gs>
                <a:gs pos="100000">
                  <a:schemeClr val="bg2">
                    <a:lumMod val="75000"/>
                    <a:shade val="100000"/>
                    <a:satMod val="11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14" name="Donut 59"/>
            <p:cNvSpPr/>
            <p:nvPr/>
          </p:nvSpPr>
          <p:spPr bwMode="auto">
            <a:xfrm>
              <a:off x="1318395" y="1784139"/>
              <a:ext cx="2437266" cy="2340022"/>
            </a:xfrm>
            <a:prstGeom prst="donut">
              <a:avLst>
                <a:gd name="adj" fmla="val 1022"/>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black"/>
                </a:solidFill>
              </a:endParaRPr>
            </a:p>
          </p:txBody>
        </p:sp>
        <p:cxnSp>
          <p:nvCxnSpPr>
            <p:cNvPr id="115" name="Straight Connector 60"/>
            <p:cNvCxnSpPr/>
            <p:nvPr/>
          </p:nvCxnSpPr>
          <p:spPr bwMode="auto">
            <a:xfrm rot="16200000" flipH="1">
              <a:off x="2112885" y="1984832"/>
              <a:ext cx="326900" cy="62070"/>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16" name="Group 92"/>
            <p:cNvGrpSpPr>
              <a:grpSpLocks/>
            </p:cNvGrpSpPr>
            <p:nvPr/>
          </p:nvGrpSpPr>
          <p:grpSpPr bwMode="auto">
            <a:xfrm>
              <a:off x="2307198" y="1568328"/>
              <a:ext cx="388043" cy="1222920"/>
              <a:chOff x="3886243" y="761330"/>
              <a:chExt cx="837048" cy="2590800"/>
            </a:xfrm>
          </p:grpSpPr>
          <p:grpSp>
            <p:nvGrpSpPr>
              <p:cNvPr id="132" name="Group 25"/>
              <p:cNvGrpSpPr>
                <a:grpSpLocks/>
              </p:cNvGrpSpPr>
              <p:nvPr/>
            </p:nvGrpSpPr>
            <p:grpSpPr bwMode="auto">
              <a:xfrm>
                <a:off x="3961994" y="837082"/>
                <a:ext cx="685549" cy="2439293"/>
                <a:chOff x="3961994" y="837082"/>
                <a:chExt cx="685549" cy="2439293"/>
              </a:xfrm>
            </p:grpSpPr>
            <p:sp>
              <p:nvSpPr>
                <p:cNvPr id="135" name="Rectangle 8"/>
                <p:cNvSpPr/>
                <p:nvPr/>
              </p:nvSpPr>
              <p:spPr>
                <a:xfrm>
                  <a:off x="3962483" y="837195"/>
                  <a:ext cx="682839" cy="2472136"/>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36" name="Rectangle 82"/>
                <p:cNvSpPr/>
                <p:nvPr/>
              </p:nvSpPr>
              <p:spPr>
                <a:xfrm rot="16200000">
                  <a:off x="4211855" y="2875864"/>
                  <a:ext cx="184095" cy="682839"/>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37" name="Rectangle 83"/>
                <p:cNvSpPr/>
                <p:nvPr/>
              </p:nvSpPr>
              <p:spPr>
                <a:xfrm rot="16200000">
                  <a:off x="4229388" y="2709302"/>
                  <a:ext cx="149029" cy="682839"/>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38" name="Rectangle 84"/>
                <p:cNvSpPr/>
                <p:nvPr/>
              </p:nvSpPr>
              <p:spPr>
                <a:xfrm rot="16200000">
                  <a:off x="4227198" y="2553695"/>
                  <a:ext cx="153411" cy="682839"/>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39" name="Rectangle 85"/>
                <p:cNvSpPr/>
                <p:nvPr/>
              </p:nvSpPr>
              <p:spPr>
                <a:xfrm rot="16200000">
                  <a:off x="4229388" y="2402476"/>
                  <a:ext cx="149029" cy="682839"/>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40" name="Rectangle 86"/>
                <p:cNvSpPr/>
                <p:nvPr/>
              </p:nvSpPr>
              <p:spPr>
                <a:xfrm rot="16200000">
                  <a:off x="4227196" y="2251255"/>
                  <a:ext cx="153414" cy="682839"/>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41" name="Rectangle 87"/>
                <p:cNvSpPr/>
                <p:nvPr/>
              </p:nvSpPr>
              <p:spPr>
                <a:xfrm rot="16200000">
                  <a:off x="4229388" y="2100033"/>
                  <a:ext cx="149029" cy="682839"/>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42" name="Rectangle 88"/>
                <p:cNvSpPr/>
                <p:nvPr/>
              </p:nvSpPr>
              <p:spPr>
                <a:xfrm rot="16200000">
                  <a:off x="4227196" y="1944429"/>
                  <a:ext cx="153414" cy="682839"/>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43" name="Rectangle 89"/>
                <p:cNvSpPr/>
                <p:nvPr/>
              </p:nvSpPr>
              <p:spPr>
                <a:xfrm rot="16200000">
                  <a:off x="4227198" y="1791015"/>
                  <a:ext cx="153411" cy="682839"/>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44" name="Rectangle 90"/>
                <p:cNvSpPr/>
                <p:nvPr/>
              </p:nvSpPr>
              <p:spPr>
                <a:xfrm rot="16200000">
                  <a:off x="4227198" y="1641986"/>
                  <a:ext cx="153411" cy="682839"/>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45" name="Rectangle 91"/>
                <p:cNvSpPr/>
                <p:nvPr/>
              </p:nvSpPr>
              <p:spPr>
                <a:xfrm rot="16200000">
                  <a:off x="4227196" y="1488574"/>
                  <a:ext cx="153414" cy="682839"/>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46" name="Rectangle 92"/>
                <p:cNvSpPr/>
                <p:nvPr/>
              </p:nvSpPr>
              <p:spPr>
                <a:xfrm rot="16200000">
                  <a:off x="4227198" y="1335160"/>
                  <a:ext cx="153411" cy="682839"/>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47" name="Rectangle 93"/>
                <p:cNvSpPr/>
                <p:nvPr/>
              </p:nvSpPr>
              <p:spPr>
                <a:xfrm rot="16200000">
                  <a:off x="4227196" y="1181749"/>
                  <a:ext cx="153414" cy="682839"/>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48" name="Rectangle 94"/>
                <p:cNvSpPr/>
                <p:nvPr/>
              </p:nvSpPr>
              <p:spPr>
                <a:xfrm rot="16200000">
                  <a:off x="4229388" y="1030527"/>
                  <a:ext cx="149029" cy="682839"/>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49" name="Rectangle 95"/>
                <p:cNvSpPr/>
                <p:nvPr/>
              </p:nvSpPr>
              <p:spPr>
                <a:xfrm rot="16200000">
                  <a:off x="4227198" y="879305"/>
                  <a:ext cx="153411" cy="682839"/>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50" name="Rectangle 96"/>
                <p:cNvSpPr/>
                <p:nvPr/>
              </p:nvSpPr>
              <p:spPr>
                <a:xfrm rot="16200000">
                  <a:off x="4227196" y="725894"/>
                  <a:ext cx="153414" cy="682839"/>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51" name="Rectangle 97"/>
                <p:cNvSpPr/>
                <p:nvPr/>
              </p:nvSpPr>
              <p:spPr>
                <a:xfrm rot="16200000">
                  <a:off x="4227198" y="572480"/>
                  <a:ext cx="153411" cy="682839"/>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grpSp>
          <p:sp>
            <p:nvSpPr>
              <p:cNvPr id="133" name="Rectangle 79"/>
              <p:cNvSpPr/>
              <p:nvPr/>
            </p:nvSpPr>
            <p:spPr>
              <a:xfrm>
                <a:off x="3886611" y="762680"/>
                <a:ext cx="75872" cy="2590485"/>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34" name="Rectangle 80"/>
              <p:cNvSpPr/>
              <p:nvPr/>
            </p:nvSpPr>
            <p:spPr>
              <a:xfrm>
                <a:off x="4645321" y="762680"/>
                <a:ext cx="75872" cy="2590485"/>
              </a:xfrm>
              <a:prstGeom prst="rect">
                <a:avLst/>
              </a:prstGeom>
              <a:gradFill flip="none" rotWithShape="1">
                <a:gsLst>
                  <a:gs pos="0">
                    <a:schemeClr val="tx1">
                      <a:lumMod val="65000"/>
                      <a:lumOff val="35000"/>
                    </a:schemeClr>
                  </a:gs>
                  <a:gs pos="50000">
                    <a:schemeClr val="bg1">
                      <a:lumMod val="50000"/>
                    </a:schemeClr>
                  </a:gs>
                  <a:gs pos="100000">
                    <a:schemeClr val="bg1">
                      <a:lumMod val="6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grpSp>
        <p:cxnSp>
          <p:nvCxnSpPr>
            <p:cNvPr id="117" name="Straight Connector 62"/>
            <p:cNvCxnSpPr>
              <a:endCxn id="133" idx="1"/>
            </p:cNvCxnSpPr>
            <p:nvPr/>
          </p:nvCxnSpPr>
          <p:spPr bwMode="auto">
            <a:xfrm rot="16200000" flipH="1">
              <a:off x="1904952" y="1776901"/>
              <a:ext cx="798627" cy="6206"/>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18" name="Rectangle 63"/>
            <p:cNvSpPr/>
            <p:nvPr/>
          </p:nvSpPr>
          <p:spPr bwMode="auto">
            <a:xfrm>
              <a:off x="2237026" y="1806900"/>
              <a:ext cx="60002" cy="49655"/>
            </a:xfrm>
            <a:prstGeom prst="rect">
              <a:avLst/>
            </a:prstGeom>
            <a:solidFill>
              <a:srgbClr val="7A5D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19" name="TextBox 64"/>
            <p:cNvSpPr txBox="1">
              <a:spLocks noChangeAspect="1" noChangeArrowheads="1"/>
            </p:cNvSpPr>
            <p:nvPr/>
          </p:nvSpPr>
          <p:spPr bwMode="auto">
            <a:xfrm>
              <a:off x="-234137" y="3911433"/>
              <a:ext cx="1415824" cy="397194"/>
            </a:xfrm>
            <a:prstGeom prst="rect">
              <a:avLst/>
            </a:prstGeom>
            <a:noFill/>
            <a:ln w="9525">
              <a:noFill/>
              <a:miter lim="800000"/>
              <a:headEnd/>
              <a:tailEnd/>
            </a:ln>
          </p:spPr>
          <p:txBody>
            <a:bodyPr wrap="square">
              <a:spAutoFit/>
            </a:bodyPr>
            <a:lstStyle/>
            <a:p>
              <a:pPr>
                <a:defRPr/>
              </a:pPr>
              <a:r>
                <a:rPr lang="en-US" sz="700" dirty="0">
                  <a:solidFill>
                    <a:prstClr val="white">
                      <a:lumMod val="10000"/>
                    </a:prstClr>
                  </a:solidFill>
                </a:rPr>
                <a:t>Fibre DTS</a:t>
              </a:r>
            </a:p>
          </p:txBody>
        </p:sp>
        <p:cxnSp>
          <p:nvCxnSpPr>
            <p:cNvPr id="120" name="Straight Arrow Connector 65"/>
            <p:cNvCxnSpPr>
              <a:stCxn id="119" idx="0"/>
            </p:cNvCxnSpPr>
            <p:nvPr/>
          </p:nvCxnSpPr>
          <p:spPr bwMode="auto">
            <a:xfrm flipV="1">
              <a:off x="473776" y="3546915"/>
              <a:ext cx="1038069" cy="364518"/>
            </a:xfrm>
            <a:prstGeom prst="straightConnector1">
              <a:avLst/>
            </a:prstGeom>
            <a:ln w="9525">
              <a:solidFill>
                <a:schemeClr val="tx1">
                  <a:lumMod val="85000"/>
                  <a:lumOff val="15000"/>
                </a:schemeClr>
              </a:solidFill>
              <a:tailEnd type="arrow"/>
            </a:ln>
          </p:spPr>
          <p:style>
            <a:lnRef idx="2">
              <a:schemeClr val="dk1"/>
            </a:lnRef>
            <a:fillRef idx="0">
              <a:schemeClr val="dk1"/>
            </a:fillRef>
            <a:effectRef idx="1">
              <a:schemeClr val="dk1"/>
            </a:effectRef>
            <a:fontRef idx="minor">
              <a:schemeClr val="tx1"/>
            </a:fontRef>
          </p:style>
        </p:cxnSp>
        <p:cxnSp>
          <p:nvCxnSpPr>
            <p:cNvPr id="121" name="Straight Connector 66"/>
            <p:cNvCxnSpPr/>
            <p:nvPr/>
          </p:nvCxnSpPr>
          <p:spPr bwMode="auto">
            <a:xfrm>
              <a:off x="2334268" y="1351724"/>
              <a:ext cx="366210" cy="2069"/>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122" name="Freeform 67"/>
            <p:cNvSpPr/>
            <p:nvPr/>
          </p:nvSpPr>
          <p:spPr bwMode="auto">
            <a:xfrm>
              <a:off x="2694271" y="1351724"/>
              <a:ext cx="941387" cy="482073"/>
            </a:xfrm>
            <a:custGeom>
              <a:avLst/>
              <a:gdLst>
                <a:gd name="connsiteX0" fmla="*/ 0 w 2028825"/>
                <a:gd name="connsiteY0" fmla="*/ 0 h 1019175"/>
                <a:gd name="connsiteX1" fmla="*/ 666750 w 2028825"/>
                <a:gd name="connsiteY1" fmla="*/ 142875 h 1019175"/>
                <a:gd name="connsiteX2" fmla="*/ 1600200 w 2028825"/>
                <a:gd name="connsiteY2" fmla="*/ 638175 h 1019175"/>
                <a:gd name="connsiteX3" fmla="*/ 2028825 w 2028825"/>
                <a:gd name="connsiteY3" fmla="*/ 1019175 h 1019175"/>
              </a:gdLst>
              <a:ahLst/>
              <a:cxnLst>
                <a:cxn ang="0">
                  <a:pos x="connsiteX0" y="connsiteY0"/>
                </a:cxn>
                <a:cxn ang="0">
                  <a:pos x="connsiteX1" y="connsiteY1"/>
                </a:cxn>
                <a:cxn ang="0">
                  <a:pos x="connsiteX2" y="connsiteY2"/>
                </a:cxn>
                <a:cxn ang="0">
                  <a:pos x="connsiteX3" y="connsiteY3"/>
                </a:cxn>
              </a:cxnLst>
              <a:rect l="l" t="t" r="r" b="b"/>
              <a:pathLst>
                <a:path w="2028825" h="1019175">
                  <a:moveTo>
                    <a:pt x="0" y="0"/>
                  </a:moveTo>
                  <a:cubicBezTo>
                    <a:pt x="200025" y="18256"/>
                    <a:pt x="400050" y="36513"/>
                    <a:pt x="666750" y="142875"/>
                  </a:cubicBezTo>
                  <a:cubicBezTo>
                    <a:pt x="933450" y="249237"/>
                    <a:pt x="1373188" y="492125"/>
                    <a:pt x="1600200" y="638175"/>
                  </a:cubicBezTo>
                  <a:cubicBezTo>
                    <a:pt x="1827213" y="784225"/>
                    <a:pt x="2028825" y="1019175"/>
                    <a:pt x="2028825" y="1019175"/>
                  </a:cubicBezTo>
                </a:path>
              </a:pathLst>
            </a:custGeom>
            <a:noFill/>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en-US" dirty="0">
                <a:solidFill>
                  <a:prstClr val="black"/>
                </a:solidFill>
              </a:endParaRPr>
            </a:p>
          </p:txBody>
        </p:sp>
        <p:sp>
          <p:nvSpPr>
            <p:cNvPr id="123" name="Oval Callout 68"/>
            <p:cNvSpPr/>
            <p:nvPr/>
          </p:nvSpPr>
          <p:spPr bwMode="auto">
            <a:xfrm>
              <a:off x="590112" y="1331034"/>
              <a:ext cx="893802" cy="897939"/>
            </a:xfrm>
            <a:prstGeom prst="wedgeEllipseCallout">
              <a:avLst>
                <a:gd name="adj1" fmla="val 64090"/>
                <a:gd name="adj2" fmla="val 43423"/>
              </a:avLst>
            </a:prstGeom>
            <a:noFill/>
            <a:ln w="952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defRPr/>
              </a:pPr>
              <a:endParaRPr lang="en-US" dirty="0">
                <a:solidFill>
                  <a:prstClr val="white"/>
                </a:solidFill>
              </a:endParaRPr>
            </a:p>
          </p:txBody>
        </p:sp>
        <p:sp>
          <p:nvSpPr>
            <p:cNvPr id="124" name="TextBox 74"/>
            <p:cNvSpPr txBox="1">
              <a:spLocks noChangeArrowheads="1"/>
            </p:cNvSpPr>
            <p:nvPr/>
          </p:nvSpPr>
          <p:spPr bwMode="auto">
            <a:xfrm>
              <a:off x="-1478129" y="2552752"/>
              <a:ext cx="2639281" cy="733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200" b="1">
                  <a:solidFill>
                    <a:schemeClr val="accent2"/>
                  </a:solidFill>
                  <a:latin typeface="Arial" panose="020B0604020202020204" pitchFamily="34" charset="0"/>
                </a:defRPr>
              </a:lvl1pPr>
              <a:lvl2pPr marL="742950" indent="-285750">
                <a:defRPr sz="1200" b="1">
                  <a:solidFill>
                    <a:schemeClr val="accent2"/>
                  </a:solidFill>
                  <a:latin typeface="Arial" panose="020B0604020202020204" pitchFamily="34" charset="0"/>
                </a:defRPr>
              </a:lvl2pPr>
              <a:lvl3pPr marL="1143000" indent="-228600">
                <a:defRPr sz="1200" b="1">
                  <a:solidFill>
                    <a:schemeClr val="accent2"/>
                  </a:solidFill>
                  <a:latin typeface="Arial" panose="020B0604020202020204" pitchFamily="34" charset="0"/>
                </a:defRPr>
              </a:lvl3pPr>
              <a:lvl4pPr marL="1600200" indent="-228600">
                <a:defRPr sz="1200" b="1">
                  <a:solidFill>
                    <a:schemeClr val="accent2"/>
                  </a:solidFill>
                  <a:latin typeface="Arial" panose="020B0604020202020204" pitchFamily="34" charset="0"/>
                </a:defRPr>
              </a:lvl4pPr>
              <a:lvl5pPr marL="2057400" indent="-228600">
                <a:defRPr sz="1200" b="1">
                  <a:solidFill>
                    <a:schemeClr val="accent2"/>
                  </a:solidFill>
                  <a:latin typeface="Arial" panose="020B0604020202020204" pitchFamily="34" charset="0"/>
                </a:defRPr>
              </a:lvl5pPr>
              <a:lvl6pPr marL="2514600" indent="-228600" algn="ctr" eaLnBrk="0" fontAlgn="base" hangingPunct="0">
                <a:spcBef>
                  <a:spcPct val="0"/>
                </a:spcBef>
                <a:spcAft>
                  <a:spcPct val="0"/>
                </a:spcAft>
                <a:defRPr sz="1200" b="1">
                  <a:solidFill>
                    <a:schemeClr val="accent2"/>
                  </a:solidFill>
                  <a:latin typeface="Arial" panose="020B0604020202020204" pitchFamily="34" charset="0"/>
                </a:defRPr>
              </a:lvl6pPr>
              <a:lvl7pPr marL="2971800" indent="-228600" algn="ctr" eaLnBrk="0" fontAlgn="base" hangingPunct="0">
                <a:spcBef>
                  <a:spcPct val="0"/>
                </a:spcBef>
                <a:spcAft>
                  <a:spcPct val="0"/>
                </a:spcAft>
                <a:defRPr sz="1200" b="1">
                  <a:solidFill>
                    <a:schemeClr val="accent2"/>
                  </a:solidFill>
                  <a:latin typeface="Arial" panose="020B0604020202020204" pitchFamily="34" charset="0"/>
                </a:defRPr>
              </a:lvl7pPr>
              <a:lvl8pPr marL="3429000" indent="-228600" algn="ctr" eaLnBrk="0" fontAlgn="base" hangingPunct="0">
                <a:spcBef>
                  <a:spcPct val="0"/>
                </a:spcBef>
                <a:spcAft>
                  <a:spcPct val="0"/>
                </a:spcAft>
                <a:defRPr sz="1200" b="1">
                  <a:solidFill>
                    <a:schemeClr val="accent2"/>
                  </a:solidFill>
                  <a:latin typeface="Arial" panose="020B0604020202020204" pitchFamily="34" charset="0"/>
                </a:defRPr>
              </a:lvl8pPr>
              <a:lvl9pPr marL="3886200" indent="-228600" algn="ctr" eaLnBrk="0" fontAlgn="base" hangingPunct="0">
                <a:spcBef>
                  <a:spcPct val="0"/>
                </a:spcBef>
                <a:spcAft>
                  <a:spcPct val="0"/>
                </a:spcAft>
                <a:defRPr sz="1200" b="1">
                  <a:solidFill>
                    <a:schemeClr val="accent2"/>
                  </a:solidFill>
                  <a:latin typeface="Arial" panose="020B0604020202020204" pitchFamily="34" charset="0"/>
                </a:defRPr>
              </a:lvl9pPr>
            </a:lstStyle>
            <a:p>
              <a:pPr algn="ctr"/>
              <a:r>
                <a:rPr lang="de-DE" altLang="fr-FR" sz="700" b="0" dirty="0">
                  <a:solidFill>
                    <a:prstClr val="black"/>
                  </a:solidFill>
                </a:rPr>
                <a:t>Colliers de </a:t>
              </a:r>
              <a:r>
                <a:rPr lang="de-DE" altLang="fr-FR" sz="700" b="0" dirty="0" err="1">
                  <a:solidFill>
                    <a:prstClr val="black"/>
                  </a:solidFill>
                </a:rPr>
                <a:t>fixation</a:t>
              </a:r>
              <a:endParaRPr lang="de-DE" altLang="fr-FR" sz="700" b="0" dirty="0">
                <a:solidFill>
                  <a:prstClr val="black"/>
                </a:solidFill>
              </a:endParaRPr>
            </a:p>
            <a:p>
              <a:pPr algn="ctr"/>
              <a:endParaRPr lang="de-DE" altLang="fr-FR" sz="400" b="0" dirty="0">
                <a:solidFill>
                  <a:prstClr val="black"/>
                </a:solidFill>
              </a:endParaRPr>
            </a:p>
            <a:p>
              <a:pPr algn="ctr"/>
              <a:r>
                <a:rPr lang="de-DE" altLang="fr-FR" sz="700" b="0" dirty="0">
                  <a:solidFill>
                    <a:prstClr val="black"/>
                  </a:solidFill>
                </a:rPr>
                <a:t>1 à 1,5m entre </a:t>
              </a:r>
              <a:r>
                <a:rPr lang="de-DE" altLang="fr-FR" sz="700" b="0" dirty="0" err="1">
                  <a:solidFill>
                    <a:prstClr val="black"/>
                  </a:solidFill>
                </a:rPr>
                <a:t>chaque</a:t>
              </a:r>
              <a:endParaRPr lang="en-US" altLang="fr-FR" sz="700" b="0" dirty="0">
                <a:solidFill>
                  <a:prstClr val="black"/>
                </a:solidFill>
              </a:endParaRPr>
            </a:p>
          </p:txBody>
        </p:sp>
        <p:sp>
          <p:nvSpPr>
            <p:cNvPr id="125" name="Arc 75"/>
            <p:cNvSpPr/>
            <p:nvPr/>
          </p:nvSpPr>
          <p:spPr bwMode="auto">
            <a:xfrm>
              <a:off x="2174955" y="1837934"/>
              <a:ext cx="70346" cy="39311"/>
            </a:xfrm>
            <a:prstGeom prst="arc">
              <a:avLst>
                <a:gd name="adj1" fmla="val 14365246"/>
                <a:gd name="adj2" fmla="val 0"/>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en-US" dirty="0">
                <a:solidFill>
                  <a:prstClr val="black"/>
                </a:solidFill>
              </a:endParaRPr>
            </a:p>
          </p:txBody>
        </p:sp>
        <p:sp>
          <p:nvSpPr>
            <p:cNvPr id="126" name="Arc 76"/>
            <p:cNvSpPr/>
            <p:nvPr/>
          </p:nvSpPr>
          <p:spPr bwMode="auto">
            <a:xfrm rot="20635771">
              <a:off x="2145990" y="1821382"/>
              <a:ext cx="109657" cy="68277"/>
            </a:xfrm>
            <a:prstGeom prst="arc">
              <a:avLst>
                <a:gd name="adj1" fmla="val 16913437"/>
                <a:gd name="adj2" fmla="val 20163567"/>
              </a:avLst>
            </a:prstGeom>
            <a:ln w="38100">
              <a:solidFill>
                <a:srgbClr val="7A5D00"/>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en-US" dirty="0">
                <a:solidFill>
                  <a:prstClr val="black"/>
                </a:solidFill>
              </a:endParaRPr>
            </a:p>
          </p:txBody>
        </p:sp>
        <p:sp>
          <p:nvSpPr>
            <p:cNvPr id="127" name="Arc 77"/>
            <p:cNvSpPr/>
            <p:nvPr/>
          </p:nvSpPr>
          <p:spPr bwMode="auto">
            <a:xfrm>
              <a:off x="2301164" y="1351724"/>
              <a:ext cx="70346" cy="59999"/>
            </a:xfrm>
            <a:prstGeom prst="arc">
              <a:avLst>
                <a:gd name="adj1" fmla="val 10621864"/>
                <a:gd name="adj2" fmla="val 16498222"/>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anchor="ctr"/>
            <a:lstStyle/>
            <a:p>
              <a:pPr>
                <a:defRPr/>
              </a:pPr>
              <a:endParaRPr lang="en-US" dirty="0">
                <a:solidFill>
                  <a:prstClr val="black"/>
                </a:solidFill>
              </a:endParaRPr>
            </a:p>
          </p:txBody>
        </p:sp>
        <p:cxnSp>
          <p:nvCxnSpPr>
            <p:cNvPr id="128" name="Connecteur droit avec flèche 127"/>
            <p:cNvCxnSpPr/>
            <p:nvPr/>
          </p:nvCxnSpPr>
          <p:spPr>
            <a:xfrm flipV="1">
              <a:off x="833947" y="1689978"/>
              <a:ext cx="165666" cy="203657"/>
            </a:xfrm>
            <a:prstGeom prst="straightConnector1">
              <a:avLst/>
            </a:prstGeom>
            <a:ln>
              <a:solidFill>
                <a:schemeClr val="accent1">
                  <a:lumMod val="40000"/>
                  <a:lumOff val="60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29" name="Ellipse 128"/>
            <p:cNvSpPr/>
            <p:nvPr/>
          </p:nvSpPr>
          <p:spPr>
            <a:xfrm>
              <a:off x="823097" y="1901732"/>
              <a:ext cx="211789" cy="207238"/>
            </a:xfrm>
            <a:prstGeom prst="ellipse">
              <a:avLst/>
            </a:prstGeom>
            <a:noFill/>
            <a:ln w="158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sp>
          <p:nvSpPr>
            <p:cNvPr id="130" name="Ellipse 129"/>
            <p:cNvSpPr/>
            <p:nvPr/>
          </p:nvSpPr>
          <p:spPr>
            <a:xfrm>
              <a:off x="1020049" y="1671244"/>
              <a:ext cx="211789" cy="207238"/>
            </a:xfrm>
            <a:prstGeom prst="ellipse">
              <a:avLst/>
            </a:prstGeom>
            <a:noFill/>
            <a:ln w="15875">
              <a:solidFill>
                <a:schemeClr val="accent1">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solidFill>
                  <a:prstClr val="white"/>
                </a:solidFill>
              </a:endParaRPr>
            </a:p>
          </p:txBody>
        </p:sp>
        <p:cxnSp>
          <p:nvCxnSpPr>
            <p:cNvPr id="131" name="Connecteur en angle 130"/>
            <p:cNvCxnSpPr>
              <a:stCxn id="124" idx="0"/>
              <a:endCxn id="129" idx="2"/>
            </p:cNvCxnSpPr>
            <p:nvPr/>
          </p:nvCxnSpPr>
          <p:spPr>
            <a:xfrm rot="5400000" flipH="1" flipV="1">
              <a:off x="58603" y="1788261"/>
              <a:ext cx="547401" cy="981586"/>
            </a:xfrm>
            <a:prstGeom prst="bentConnector2">
              <a:avLst/>
            </a:prstGeom>
            <a:ln>
              <a:solidFill>
                <a:schemeClr val="tx1">
                  <a:lumMod val="85000"/>
                  <a:lumOff val="15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9" name="Titre 8">
            <a:extLst>
              <a:ext uri="{FF2B5EF4-FFF2-40B4-BE49-F238E27FC236}">
                <a16:creationId xmlns:a16="http://schemas.microsoft.com/office/drawing/2014/main" id="{4DD078DB-CE2C-635A-48BA-2CA6807F9FE3}"/>
              </a:ext>
            </a:extLst>
          </p:cNvPr>
          <p:cNvSpPr>
            <a:spLocks noGrp="1"/>
          </p:cNvSpPr>
          <p:nvPr>
            <p:ph type="title"/>
          </p:nvPr>
        </p:nvSpPr>
        <p:spPr/>
        <p:txBody>
          <a:bodyPr/>
          <a:lstStyle/>
          <a:p>
            <a:r>
              <a:rPr lang="fr-FR" dirty="0"/>
              <a:t>Détection automatique d’incendie</a:t>
            </a:r>
          </a:p>
        </p:txBody>
      </p:sp>
      <p:sp>
        <p:nvSpPr>
          <p:cNvPr id="10" name="Rectangle 9">
            <a:extLst>
              <a:ext uri="{FF2B5EF4-FFF2-40B4-BE49-F238E27FC236}">
                <a16:creationId xmlns:a16="http://schemas.microsoft.com/office/drawing/2014/main" id="{CC37FBB9-3CD1-8362-F8D4-DA79254930CE}"/>
              </a:ext>
            </a:extLst>
          </p:cNvPr>
          <p:cNvSpPr/>
          <p:nvPr/>
        </p:nvSpPr>
        <p:spPr>
          <a:xfrm>
            <a:off x="123456" y="421759"/>
            <a:ext cx="6896815" cy="375552"/>
          </a:xfrm>
          <a:prstGeom prst="rect">
            <a:avLst/>
          </a:prstGeom>
          <a:noFill/>
        </p:spPr>
        <p:txBody>
          <a:bodyPr wrap="square" anchor="ctr">
            <a:spAutoFit/>
          </a:bodyPr>
          <a:lstStyle/>
          <a:p>
            <a:pPr marL="0" marR="0" lvl="0" indent="0" defTabSz="1219170" rtl="0" eaLnBrk="1" fontAlgn="auto" latinLnBrk="0" hangingPunct="1">
              <a:lnSpc>
                <a:spcPct val="150000"/>
              </a:lnSpc>
              <a:spcBef>
                <a:spcPts val="0"/>
              </a:spcBef>
              <a:spcAft>
                <a:spcPts val="0"/>
              </a:spcAft>
              <a:buClrTx/>
              <a:buSzTx/>
              <a:buFontTx/>
              <a:buNone/>
              <a:tabLst/>
              <a:defRPr/>
            </a:pPr>
            <a:r>
              <a:rPr lang="fr-FR" sz="1400" b="1" dirty="0">
                <a:solidFill>
                  <a:srgbClr val="00A0E4"/>
                </a:solidFill>
                <a:latin typeface="Arial"/>
              </a:rPr>
              <a:t>DTS</a:t>
            </a:r>
            <a:r>
              <a:rPr lang="fr-FR" sz="1400" b="1" baseline="30000" dirty="0">
                <a:solidFill>
                  <a:srgbClr val="00A0E4"/>
                </a:solidFill>
                <a:latin typeface="Arial"/>
              </a:rPr>
              <a:t>®</a:t>
            </a:r>
            <a:r>
              <a:rPr lang="fr-FR" sz="1400" b="1" dirty="0">
                <a:solidFill>
                  <a:srgbClr val="00A0E4"/>
                </a:solidFill>
                <a:latin typeface="Arial"/>
              </a:rPr>
              <a:t> : La détection linéaire de chaleur par fibre optique</a:t>
            </a:r>
            <a:endParaRPr kumimoji="0" lang="fr-FR" sz="1400" b="1" i="0" u="none" strike="noStrike" kern="1200" cap="none" spc="0" normalizeH="0" noProof="0" dirty="0">
              <a:ln>
                <a:noFill/>
              </a:ln>
              <a:solidFill>
                <a:srgbClr val="00A0E4"/>
              </a:solidFill>
              <a:effectLst/>
              <a:uLnTx/>
              <a:uFillTx/>
              <a:latin typeface="Arial"/>
              <a:ea typeface="+mn-ea"/>
              <a:cs typeface="+mn-cs"/>
            </a:endParaRPr>
          </a:p>
        </p:txBody>
      </p:sp>
      <p:pic>
        <p:nvPicPr>
          <p:cNvPr id="4" name="Image 3">
            <a:extLst>
              <a:ext uri="{FF2B5EF4-FFF2-40B4-BE49-F238E27FC236}">
                <a16:creationId xmlns:a16="http://schemas.microsoft.com/office/drawing/2014/main" id="{7860A9F7-AF9E-794A-6869-97E904D3A5A8}"/>
              </a:ext>
            </a:extLst>
          </p:cNvPr>
          <p:cNvPicPr>
            <a:picLocks noChangeAspect="1"/>
          </p:cNvPicPr>
          <p:nvPr/>
        </p:nvPicPr>
        <p:blipFill>
          <a:blip r:embed="rId4"/>
          <a:stretch>
            <a:fillRect/>
          </a:stretch>
        </p:blipFill>
        <p:spPr>
          <a:xfrm>
            <a:off x="6699096" y="1788613"/>
            <a:ext cx="2150323" cy="3041414"/>
          </a:xfrm>
          <a:prstGeom prst="rect">
            <a:avLst/>
          </a:prstGeom>
          <a:effectLst>
            <a:outerShdw blurRad="63500" sx="102000" sy="102000" algn="ctr" rotWithShape="0">
              <a:prstClr val="black">
                <a:alpha val="40000"/>
              </a:prstClr>
            </a:outerShdw>
          </a:effectLst>
        </p:spPr>
      </p:pic>
      <p:pic>
        <p:nvPicPr>
          <p:cNvPr id="8" name="Image 7">
            <a:hlinkClick r:id="rId5" action="ppaction://hlinkfile"/>
            <a:extLst>
              <a:ext uri="{FF2B5EF4-FFF2-40B4-BE49-F238E27FC236}">
                <a16:creationId xmlns:a16="http://schemas.microsoft.com/office/drawing/2014/main" id="{1C96DB41-C3B2-AD97-EF5C-0FB805131248}"/>
              </a:ext>
            </a:extLst>
          </p:cNvPr>
          <p:cNvPicPr>
            <a:picLocks noChangeAspect="1"/>
          </p:cNvPicPr>
          <p:nvPr/>
        </p:nvPicPr>
        <p:blipFill>
          <a:blip r:embed="rId6"/>
          <a:stretch>
            <a:fillRect/>
          </a:stretch>
        </p:blipFill>
        <p:spPr>
          <a:xfrm>
            <a:off x="4746844" y="1779662"/>
            <a:ext cx="1877072" cy="1407352"/>
          </a:xfrm>
          <a:prstGeom prst="rect">
            <a:avLst/>
          </a:prstGeom>
          <a:effectLst>
            <a:outerShdw blurRad="50800" dist="38100" dir="2700000" algn="tl" rotWithShape="0">
              <a:prstClr val="black">
                <a:alpha val="40000"/>
              </a:prstClr>
            </a:outerShdw>
          </a:effectLst>
        </p:spPr>
      </p:pic>
      <p:pic>
        <p:nvPicPr>
          <p:cNvPr id="13" name="Image 12">
            <a:hlinkClick r:id="rId7" action="ppaction://hlinkfile"/>
            <a:extLst>
              <a:ext uri="{FF2B5EF4-FFF2-40B4-BE49-F238E27FC236}">
                <a16:creationId xmlns:a16="http://schemas.microsoft.com/office/drawing/2014/main" id="{5AFD378C-E21A-CD3C-9668-1C2567CBC4F0}"/>
              </a:ext>
            </a:extLst>
          </p:cNvPr>
          <p:cNvPicPr>
            <a:picLocks noChangeAspect="1"/>
          </p:cNvPicPr>
          <p:nvPr/>
        </p:nvPicPr>
        <p:blipFill>
          <a:blip r:embed="rId8"/>
          <a:stretch>
            <a:fillRect/>
          </a:stretch>
        </p:blipFill>
        <p:spPr>
          <a:xfrm>
            <a:off x="4744258" y="3441834"/>
            <a:ext cx="1870469" cy="1402447"/>
          </a:xfrm>
          <a:prstGeom prst="rect">
            <a:avLst/>
          </a:prstGeom>
          <a:effectLst>
            <a:outerShdw blurRad="50800" dist="38100" dir="2700000" algn="tl" rotWithShape="0">
              <a:prstClr val="black">
                <a:alpha val="40000"/>
              </a:prstClr>
            </a:outerShdw>
          </a:effectLst>
        </p:spPr>
      </p:pic>
      <p:sp>
        <p:nvSpPr>
          <p:cNvPr id="15" name="ZoneTexte 14">
            <a:extLst>
              <a:ext uri="{FF2B5EF4-FFF2-40B4-BE49-F238E27FC236}">
                <a16:creationId xmlns:a16="http://schemas.microsoft.com/office/drawing/2014/main" id="{A873ABEA-CB52-6DD9-FC7F-09D891B02CB2}"/>
              </a:ext>
            </a:extLst>
          </p:cNvPr>
          <p:cNvSpPr txBox="1"/>
          <p:nvPr/>
        </p:nvSpPr>
        <p:spPr>
          <a:xfrm>
            <a:off x="4744258" y="4515966"/>
            <a:ext cx="4138305" cy="307777"/>
          </a:xfrm>
          <a:prstGeom prst="rect">
            <a:avLst/>
          </a:prstGeom>
          <a:solidFill>
            <a:schemeClr val="accent1">
              <a:lumMod val="20000"/>
              <a:lumOff val="80000"/>
            </a:schemeClr>
          </a:solidFill>
        </p:spPr>
        <p:txBody>
          <a:bodyPr wrap="square" rtlCol="0">
            <a:spAutoFit/>
          </a:bodyPr>
          <a:lstStyle/>
          <a:p>
            <a:pPr algn="r"/>
            <a:r>
              <a:rPr lang="fr-FR" sz="700" i="1" dirty="0">
                <a:solidFill>
                  <a:schemeClr val="tx1">
                    <a:lumMod val="50000"/>
                    <a:lumOff val="50000"/>
                  </a:schemeClr>
                </a:solidFill>
              </a:rPr>
              <a:t>Un rapport d’essai n’est valable que pour le site sur lequel il a été produit. </a:t>
            </a:r>
          </a:p>
          <a:p>
            <a:pPr algn="r"/>
            <a:r>
              <a:rPr lang="fr-FR" sz="700" i="1" dirty="0">
                <a:solidFill>
                  <a:schemeClr val="tx1">
                    <a:lumMod val="50000"/>
                    <a:lumOff val="50000"/>
                  </a:schemeClr>
                </a:solidFill>
              </a:rPr>
              <a:t>Il est indiqué ici à titre indicatif.  </a:t>
            </a:r>
          </a:p>
        </p:txBody>
      </p:sp>
      <p:sp>
        <p:nvSpPr>
          <p:cNvPr id="17" name="Rectangle 16">
            <a:extLst>
              <a:ext uri="{FF2B5EF4-FFF2-40B4-BE49-F238E27FC236}">
                <a16:creationId xmlns:a16="http://schemas.microsoft.com/office/drawing/2014/main" id="{C7937705-BDB6-8E88-7CFA-7F5DF3BAD5F7}"/>
              </a:ext>
            </a:extLst>
          </p:cNvPr>
          <p:cNvSpPr/>
          <p:nvPr/>
        </p:nvSpPr>
        <p:spPr>
          <a:xfrm>
            <a:off x="241412" y="1152526"/>
            <a:ext cx="3466492" cy="335156"/>
          </a:xfrm>
          <a:prstGeom prst="rect">
            <a:avLst/>
          </a:prstGeom>
          <a:solidFill>
            <a:schemeClr val="bg1">
              <a:lumMod val="95000"/>
            </a:schemeClr>
          </a:solidFill>
        </p:spPr>
        <p:txBody>
          <a:bodyPr wrap="square" anchor="ctr">
            <a:spAutoFit/>
          </a:bodyPr>
          <a:lstStyle/>
          <a:p>
            <a:pPr marL="0" marR="0" lvl="0" indent="0" algn="ctr" defTabSz="1219170" rtl="0" eaLnBrk="1" fontAlgn="auto" latinLnBrk="0" hangingPunct="1">
              <a:lnSpc>
                <a:spcPct val="150000"/>
              </a:lnSpc>
              <a:spcBef>
                <a:spcPts val="0"/>
              </a:spcBef>
              <a:spcAft>
                <a:spcPts val="0"/>
              </a:spcAft>
              <a:buClrTx/>
              <a:buSzTx/>
              <a:buFontTx/>
              <a:buNone/>
              <a:tabLst/>
              <a:defRPr/>
            </a:pPr>
            <a:r>
              <a:rPr lang="fr-FR" sz="1200" dirty="0">
                <a:solidFill>
                  <a:srgbClr val="002060"/>
                </a:solidFill>
                <a:latin typeface="Arial"/>
              </a:rPr>
              <a:t>Toits flottants des cuves d’hydrocarbure</a:t>
            </a:r>
            <a:endParaRPr kumimoji="0" lang="fr-FR" sz="1200" i="0" u="none" strike="noStrike" kern="1200" cap="none" spc="0" normalizeH="0" noProof="0" dirty="0">
              <a:ln>
                <a:noFill/>
              </a:ln>
              <a:solidFill>
                <a:srgbClr val="002060"/>
              </a:solidFill>
              <a:effectLst/>
              <a:uLnTx/>
              <a:uFillTx/>
              <a:latin typeface="Arial"/>
              <a:ea typeface="+mn-ea"/>
              <a:cs typeface="+mn-cs"/>
            </a:endParaRPr>
          </a:p>
        </p:txBody>
      </p:sp>
      <p:sp>
        <p:nvSpPr>
          <p:cNvPr id="18" name="Rectangle 17">
            <a:extLst>
              <a:ext uri="{FF2B5EF4-FFF2-40B4-BE49-F238E27FC236}">
                <a16:creationId xmlns:a16="http://schemas.microsoft.com/office/drawing/2014/main" id="{D71ABB43-D49F-8969-1A32-41A326E2976E}"/>
              </a:ext>
            </a:extLst>
          </p:cNvPr>
          <p:cNvSpPr/>
          <p:nvPr/>
        </p:nvSpPr>
        <p:spPr>
          <a:xfrm>
            <a:off x="4716014" y="1152526"/>
            <a:ext cx="4041611" cy="335156"/>
          </a:xfrm>
          <a:prstGeom prst="rect">
            <a:avLst/>
          </a:prstGeom>
          <a:solidFill>
            <a:schemeClr val="bg1">
              <a:lumMod val="95000"/>
            </a:schemeClr>
          </a:solidFill>
        </p:spPr>
        <p:txBody>
          <a:bodyPr wrap="square" anchor="ctr">
            <a:spAutoFit/>
          </a:bodyPr>
          <a:lstStyle/>
          <a:p>
            <a:pPr marL="0" marR="0" lvl="0" indent="0" algn="ctr" defTabSz="1219170" rtl="0" eaLnBrk="1" fontAlgn="auto" latinLnBrk="0" hangingPunct="1">
              <a:lnSpc>
                <a:spcPct val="150000"/>
              </a:lnSpc>
              <a:spcBef>
                <a:spcPts val="0"/>
              </a:spcBef>
              <a:spcAft>
                <a:spcPts val="0"/>
              </a:spcAft>
              <a:buClrTx/>
              <a:buSzTx/>
              <a:buFontTx/>
              <a:buNone/>
              <a:tabLst/>
              <a:defRPr/>
            </a:pPr>
            <a:r>
              <a:rPr lang="fr-FR" sz="1200" dirty="0">
                <a:solidFill>
                  <a:srgbClr val="002060"/>
                </a:solidFill>
                <a:latin typeface="Arial"/>
              </a:rPr>
              <a:t>Gares routières souterraines</a:t>
            </a:r>
            <a:endParaRPr kumimoji="0" lang="fr-FR" sz="1200" i="0" u="none" strike="noStrike" kern="1200" cap="none" spc="0" normalizeH="0" noProof="0" dirty="0">
              <a:ln>
                <a:noFill/>
              </a:ln>
              <a:solidFill>
                <a:srgbClr val="002060"/>
              </a:solidFill>
              <a:effectLst/>
              <a:uLnTx/>
              <a:uFillTx/>
              <a:latin typeface="Arial"/>
              <a:ea typeface="+mn-ea"/>
              <a:cs typeface="+mn-cs"/>
            </a:endParaRPr>
          </a:p>
        </p:txBody>
      </p:sp>
    </p:spTree>
    <p:extLst>
      <p:ext uri="{BB962C8B-B14F-4D97-AF65-F5344CB8AC3E}">
        <p14:creationId xmlns:p14="http://schemas.microsoft.com/office/powerpoint/2010/main" val="931247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détection automatique d’incendie</a:t>
            </a:r>
          </a:p>
        </p:txBody>
      </p:sp>
      <p:graphicFrame>
        <p:nvGraphicFramePr>
          <p:cNvPr id="4" name="Tableau 3"/>
          <p:cNvGraphicFramePr>
            <a:graphicFrameLocks noGrp="1"/>
          </p:cNvGraphicFramePr>
          <p:nvPr>
            <p:extLst>
              <p:ext uri="{D42A27DB-BD31-4B8C-83A1-F6EECF244321}">
                <p14:modId xmlns:p14="http://schemas.microsoft.com/office/powerpoint/2010/main" val="3596130371"/>
              </p:ext>
            </p:extLst>
          </p:nvPr>
        </p:nvGraphicFramePr>
        <p:xfrm>
          <a:off x="179512" y="1458973"/>
          <a:ext cx="5904656" cy="3129001"/>
        </p:xfrm>
        <a:graphic>
          <a:graphicData uri="http://schemas.openxmlformats.org/drawingml/2006/table">
            <a:tbl>
              <a:tblPr firstRow="1" bandRow="1"/>
              <a:tblGrid>
                <a:gridCol w="936104">
                  <a:extLst>
                    <a:ext uri="{9D8B030D-6E8A-4147-A177-3AD203B41FA5}">
                      <a16:colId xmlns:a16="http://schemas.microsoft.com/office/drawing/2014/main" val="20000"/>
                    </a:ext>
                  </a:extLst>
                </a:gridCol>
                <a:gridCol w="1440160">
                  <a:extLst>
                    <a:ext uri="{9D8B030D-6E8A-4147-A177-3AD203B41FA5}">
                      <a16:colId xmlns:a16="http://schemas.microsoft.com/office/drawing/2014/main" val="20001"/>
                    </a:ext>
                  </a:extLst>
                </a:gridCol>
                <a:gridCol w="1512168">
                  <a:extLst>
                    <a:ext uri="{9D8B030D-6E8A-4147-A177-3AD203B41FA5}">
                      <a16:colId xmlns:a16="http://schemas.microsoft.com/office/drawing/2014/main" val="20002"/>
                    </a:ext>
                  </a:extLst>
                </a:gridCol>
                <a:gridCol w="2016224">
                  <a:extLst>
                    <a:ext uri="{9D8B030D-6E8A-4147-A177-3AD203B41FA5}">
                      <a16:colId xmlns:a16="http://schemas.microsoft.com/office/drawing/2014/main" val="20003"/>
                    </a:ext>
                  </a:extLst>
                </a:gridCol>
              </a:tblGrid>
              <a:tr h="548906">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fr-FR" sz="900" cap="small" dirty="0">
                          <a:solidFill>
                            <a:schemeClr val="tx1">
                              <a:lumMod val="65000"/>
                              <a:lumOff val="35000"/>
                            </a:schemeClr>
                          </a:solidFill>
                        </a:rPr>
                        <a:t>gamme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lumMod val="40000"/>
                        <a:lumOff val="60000"/>
                      </a:scheme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fr-FR" sz="900" cap="small" dirty="0">
                          <a:solidFill>
                            <a:schemeClr val="tx1">
                              <a:lumMod val="65000"/>
                              <a:lumOff val="35000"/>
                            </a:schemeClr>
                          </a:solidFill>
                        </a:rPr>
                        <a:t>Thermo</a:t>
                      </a:r>
                    </a:p>
                    <a:p>
                      <a:pPr algn="ctr"/>
                      <a:r>
                        <a:rPr lang="fr-FR" sz="900" cap="small" dirty="0">
                          <a:solidFill>
                            <a:schemeClr val="tx1">
                              <a:lumMod val="65000"/>
                              <a:lumOff val="35000"/>
                            </a:schemeClr>
                          </a:solidFill>
                        </a:rPr>
                        <a:t>statique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lumMod val="40000"/>
                        <a:lumOff val="60000"/>
                      </a:scheme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fr-FR" sz="900" cap="small" dirty="0">
                          <a:solidFill>
                            <a:schemeClr val="tx1">
                              <a:lumMod val="65000"/>
                              <a:lumOff val="35000"/>
                            </a:schemeClr>
                          </a:solidFill>
                        </a:rPr>
                        <a:t>Thermo</a:t>
                      </a:r>
                    </a:p>
                    <a:p>
                      <a:pPr algn="ctr"/>
                      <a:r>
                        <a:rPr lang="fr-FR" sz="900" cap="small" dirty="0">
                          <a:solidFill>
                            <a:schemeClr val="tx1">
                              <a:lumMod val="65000"/>
                              <a:lumOff val="35000"/>
                            </a:schemeClr>
                          </a:solidFill>
                        </a:rPr>
                        <a:t>Vélocimétrique</a:t>
                      </a:r>
                    </a:p>
                  </a:txBody>
                  <a:tcPr>
                    <a:lnL w="12700" cmpd="sng">
                      <a:solidFill>
                        <a:srgbClr val="FFFFFF"/>
                      </a:solidFill>
                    </a:lnL>
                    <a:lnR w="12700" cmpd="sng">
                      <a:solidFill>
                        <a:srgbClr val="FFFFFF"/>
                      </a:solidFill>
                    </a:lnR>
                    <a:lnT w="12700" cmpd="sng">
                      <a:solidFill>
                        <a:srgbClr val="FFFFFF"/>
                      </a:solidFill>
                    </a:lnT>
                    <a:lnB w="38100" cmpd="sng">
                      <a:solidFill>
                        <a:srgbClr val="FFFFFF"/>
                      </a:solidFill>
                    </a:lnB>
                    <a:lnTlToBr w="12700" cmpd="sng">
                      <a:noFill/>
                      <a:prstDash val="solid"/>
                    </a:lnTlToBr>
                    <a:lnBlToTr w="12700" cmpd="sng">
                      <a:noFill/>
                      <a:prstDash val="solid"/>
                    </a:lnBlToTr>
                    <a:solidFill>
                      <a:schemeClr val="accent1">
                        <a:lumMod val="40000"/>
                        <a:lumOff val="60000"/>
                      </a:schemeClr>
                    </a:solidFill>
                  </a:tcPr>
                </a:tc>
                <a:tc>
                  <a:txBody>
                    <a:bodyPr/>
                    <a:lstStyle>
                      <a:lvl1pPr marL="0" algn="l" defTabSz="914400" rtl="0" eaLnBrk="1" latinLnBrk="0" hangingPunct="1">
                        <a:defRPr sz="1800" b="1" kern="1200">
                          <a:solidFill>
                            <a:schemeClr val="lt1"/>
                          </a:solidFill>
                          <a:latin typeface="Arial"/>
                        </a:defRPr>
                      </a:lvl1pPr>
                      <a:lvl2pPr marL="457200" algn="l" defTabSz="914400" rtl="0" eaLnBrk="1" latinLnBrk="0" hangingPunct="1">
                        <a:defRPr sz="1800" b="1" kern="1200">
                          <a:solidFill>
                            <a:schemeClr val="lt1"/>
                          </a:solidFill>
                          <a:latin typeface="Arial"/>
                        </a:defRPr>
                      </a:lvl2pPr>
                      <a:lvl3pPr marL="914400" algn="l" defTabSz="914400" rtl="0" eaLnBrk="1" latinLnBrk="0" hangingPunct="1">
                        <a:defRPr sz="1800" b="1" kern="1200">
                          <a:solidFill>
                            <a:schemeClr val="lt1"/>
                          </a:solidFill>
                          <a:latin typeface="Arial"/>
                        </a:defRPr>
                      </a:lvl3pPr>
                      <a:lvl4pPr marL="1371600" algn="l" defTabSz="914400" rtl="0" eaLnBrk="1" latinLnBrk="0" hangingPunct="1">
                        <a:defRPr sz="1800" b="1" kern="1200">
                          <a:solidFill>
                            <a:schemeClr val="lt1"/>
                          </a:solidFill>
                          <a:latin typeface="Arial"/>
                        </a:defRPr>
                      </a:lvl4pPr>
                      <a:lvl5pPr marL="1828800" algn="l" defTabSz="914400" rtl="0" eaLnBrk="1" latinLnBrk="0" hangingPunct="1">
                        <a:defRPr sz="1800" b="1" kern="1200">
                          <a:solidFill>
                            <a:schemeClr val="lt1"/>
                          </a:solidFill>
                          <a:latin typeface="Arial"/>
                        </a:defRPr>
                      </a:lvl5pPr>
                      <a:lvl6pPr marL="2286000" algn="l" defTabSz="914400" rtl="0" eaLnBrk="1" latinLnBrk="0" hangingPunct="1">
                        <a:defRPr sz="1800" b="1" kern="1200">
                          <a:solidFill>
                            <a:schemeClr val="lt1"/>
                          </a:solidFill>
                          <a:latin typeface="Arial"/>
                        </a:defRPr>
                      </a:lvl6pPr>
                      <a:lvl7pPr marL="2743200" algn="l" defTabSz="914400" rtl="0" eaLnBrk="1" latinLnBrk="0" hangingPunct="1">
                        <a:defRPr sz="1800" b="1" kern="1200">
                          <a:solidFill>
                            <a:schemeClr val="lt1"/>
                          </a:solidFill>
                          <a:latin typeface="Arial"/>
                        </a:defRPr>
                      </a:lvl7pPr>
                      <a:lvl8pPr marL="3200400" algn="l" defTabSz="914400" rtl="0" eaLnBrk="1" latinLnBrk="0" hangingPunct="1">
                        <a:defRPr sz="1800" b="1" kern="1200">
                          <a:solidFill>
                            <a:schemeClr val="lt1"/>
                          </a:solidFill>
                          <a:latin typeface="Arial"/>
                        </a:defRPr>
                      </a:lvl8pPr>
                      <a:lvl9pPr marL="3657600" algn="l" defTabSz="914400" rtl="0" eaLnBrk="1" latinLnBrk="0" hangingPunct="1">
                        <a:defRPr sz="1800" b="1" kern="1200">
                          <a:solidFill>
                            <a:schemeClr val="lt1"/>
                          </a:solidFill>
                          <a:latin typeface="Arial"/>
                        </a:defRPr>
                      </a:lvl9pPr>
                    </a:lstStyle>
                    <a:p>
                      <a:pPr algn="ctr"/>
                      <a:r>
                        <a:rPr lang="fr-FR" sz="900" cap="small" dirty="0">
                          <a:solidFill>
                            <a:schemeClr val="tx1">
                              <a:lumMod val="65000"/>
                              <a:lumOff val="35000"/>
                            </a:schemeClr>
                          </a:solidFill>
                        </a:rPr>
                        <a:t>Zones </a:t>
                      </a:r>
                    </a:p>
                    <a:p>
                      <a:pPr algn="ctr"/>
                      <a:r>
                        <a:rPr lang="fr-FR" sz="900" cap="small" dirty="0">
                          <a:solidFill>
                            <a:schemeClr val="tx1">
                              <a:lumMod val="65000"/>
                              <a:lumOff val="35000"/>
                            </a:schemeClr>
                          </a:solidFill>
                        </a:rPr>
                        <a:t>ATEX</a:t>
                      </a:r>
                    </a:p>
                  </a:txBody>
                  <a:tcPr>
                    <a:lnL w="12700" cap="flat" cmpd="sng" algn="ctr">
                      <a:solidFill>
                        <a:srgbClr val="FFFFFF"/>
                      </a:solidFill>
                      <a:prstDash val="solid"/>
                      <a:round/>
                      <a:headEnd type="none" w="med" len="med"/>
                      <a:tailEnd type="none" w="med" len="med"/>
                    </a:lnL>
                    <a:lnR w="12700" cmpd="sng">
                      <a:solidFill>
                        <a:srgbClr val="FFFFFF"/>
                      </a:solidFill>
                    </a:lnR>
                    <a:lnT w="12700" cmpd="sng">
                      <a:solidFill>
                        <a:srgbClr val="FFFFFF"/>
                      </a:solidFill>
                    </a:lnT>
                    <a:lnB w="381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1">
                        <a:lumMod val="40000"/>
                        <a:lumOff val="60000"/>
                      </a:schemeClr>
                    </a:solidFill>
                  </a:tcPr>
                </a:tc>
                <a:extLst>
                  <a:ext uri="{0D108BD9-81ED-4DB2-BD59-A6C34878D82A}">
                    <a16:rowId xmlns:a16="http://schemas.microsoft.com/office/drawing/2014/main" val="10000"/>
                  </a:ext>
                </a:extLst>
              </a:tr>
              <a:tr h="51601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fr-FR" sz="900" b="1" cap="small" dirty="0">
                          <a:solidFill>
                            <a:schemeClr val="tx1">
                              <a:lumMod val="65000"/>
                              <a:lumOff val="35000"/>
                            </a:schemeClr>
                          </a:solidFill>
                        </a:rPr>
                        <a:t>Collective </a:t>
                      </a:r>
                    </a:p>
                  </a:txBody>
                  <a:tcPr anchor="ctr">
                    <a:lnL w="12700" cmpd="sng">
                      <a:solidFill>
                        <a:srgbClr val="FFFFFF"/>
                      </a:solidFill>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85000"/>
                      </a:schemeClr>
                    </a:solidFill>
                  </a:tcPr>
                </a:tc>
                <a:tc rowSpan="2">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fr-FR" sz="900" cap="small"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85000"/>
                      </a:schemeClr>
                    </a:solidFill>
                  </a:tcPr>
                </a:tc>
                <a:tc rowSpan="2">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fr-FR" sz="900" cap="small"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85000"/>
                      </a:schemeClr>
                    </a:solidFill>
                  </a:tcPr>
                </a:tc>
                <a:tc rowSpan="2">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fr-FR" sz="900" cap="small"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381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85000"/>
                      </a:schemeClr>
                    </a:solidFill>
                  </a:tcPr>
                </a:tc>
                <a:extLst>
                  <a:ext uri="{0D108BD9-81ED-4DB2-BD59-A6C34878D82A}">
                    <a16:rowId xmlns:a16="http://schemas.microsoft.com/office/drawing/2014/main" val="10001"/>
                  </a:ext>
                </a:extLst>
              </a:tr>
              <a:tr h="51601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fr-FR" sz="900" b="1" cap="small" dirty="0">
                          <a:solidFill>
                            <a:schemeClr val="tx1">
                              <a:lumMod val="65000"/>
                              <a:lumOff val="35000"/>
                            </a:schemeClr>
                          </a:solidFill>
                        </a:rPr>
                        <a:t>Collective</a:t>
                      </a:r>
                      <a:r>
                        <a:rPr lang="fr-FR" sz="900" b="1" cap="small" baseline="0" dirty="0">
                          <a:solidFill>
                            <a:schemeClr val="tx1">
                              <a:lumMod val="65000"/>
                              <a:lumOff val="35000"/>
                            </a:schemeClr>
                          </a:solidFill>
                        </a:rPr>
                        <a:t> +</a:t>
                      </a:r>
                      <a:endParaRPr lang="fr-FR" sz="900" b="1" cap="small" dirty="0">
                        <a:solidFill>
                          <a:schemeClr val="tx1">
                            <a:lumMod val="65000"/>
                            <a:lumOff val="35000"/>
                          </a:schemeClr>
                        </a:solidFill>
                      </a:endParaRP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tc vMerge="1">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fr-FR" sz="900" cap="small"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tc vMerge="1">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fr-FR" sz="900" cap="small"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85000"/>
                      </a:schemeClr>
                    </a:solidFill>
                  </a:tcPr>
                </a:tc>
                <a:tc vMerge="1">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fr-FR" sz="900" cap="small"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2">
                        <a:lumMod val="90000"/>
                      </a:schemeClr>
                    </a:solidFill>
                  </a:tcPr>
                </a:tc>
                <a:extLst>
                  <a:ext uri="{0D108BD9-81ED-4DB2-BD59-A6C34878D82A}">
                    <a16:rowId xmlns:a16="http://schemas.microsoft.com/office/drawing/2014/main" val="10002"/>
                  </a:ext>
                </a:extLst>
              </a:tr>
              <a:tr h="51601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fr-FR" sz="900" b="1" cap="small" baseline="0" dirty="0">
                          <a:solidFill>
                            <a:schemeClr val="tx1">
                              <a:lumMod val="65000"/>
                              <a:lumOff val="35000"/>
                            </a:schemeClr>
                          </a:solidFill>
                        </a:rPr>
                        <a:t>Adressée +</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fr-FR" sz="900" cap="small"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fr-FR" sz="900" cap="small" dirty="0"/>
                    </a:p>
                  </a:txBody>
                  <a:tcP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fr-FR" sz="900" cap="small" dirty="0"/>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3"/>
                  </a:ext>
                </a:extLst>
              </a:tr>
              <a:tr h="51601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fr-FR" sz="900" b="1" cap="small" dirty="0">
                          <a:solidFill>
                            <a:schemeClr val="tx1">
                              <a:lumMod val="65000"/>
                              <a:lumOff val="35000"/>
                            </a:schemeClr>
                          </a:solidFill>
                        </a:rPr>
                        <a:t>Adressée</a:t>
                      </a:r>
                    </a:p>
                    <a:p>
                      <a:pPr algn="l"/>
                      <a:r>
                        <a:rPr lang="fr-FR" sz="900" b="1" cap="small" dirty="0">
                          <a:solidFill>
                            <a:schemeClr val="tx1">
                              <a:lumMod val="65000"/>
                              <a:lumOff val="35000"/>
                            </a:schemeClr>
                          </a:solidFill>
                        </a:rPr>
                        <a:t>Radio</a:t>
                      </a:r>
                    </a:p>
                  </a:txBody>
                  <a:tcPr anchor="ctr">
                    <a:lnL w="12700" cmpd="sng">
                      <a:solidFill>
                        <a:srgbClr val="FFFFFF"/>
                      </a:solidFill>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fr-FR" sz="900" cap="small"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fr-FR" sz="900" cap="small"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bg1">
                        <a:lumMod val="75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fr-FR" sz="900" cap="small"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0004"/>
                  </a:ext>
                </a:extLst>
              </a:tr>
              <a:tr h="516019">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l"/>
                      <a:r>
                        <a:rPr lang="fr-FR" sz="900" b="1" cap="small" dirty="0">
                          <a:solidFill>
                            <a:schemeClr val="tx1">
                              <a:lumMod val="65000"/>
                              <a:lumOff val="35000"/>
                            </a:schemeClr>
                          </a:solidFill>
                        </a:rPr>
                        <a:t>Risques</a:t>
                      </a:r>
                      <a:r>
                        <a:rPr lang="fr-FR" sz="900" b="1" cap="small" baseline="0" dirty="0">
                          <a:solidFill>
                            <a:schemeClr val="tx1">
                              <a:lumMod val="65000"/>
                              <a:lumOff val="35000"/>
                            </a:schemeClr>
                          </a:solidFill>
                        </a:rPr>
                        <a:t> </a:t>
                      </a:r>
                    </a:p>
                    <a:p>
                      <a:pPr algn="l"/>
                      <a:r>
                        <a:rPr lang="fr-FR" sz="900" b="1" cap="small" baseline="0" dirty="0">
                          <a:solidFill>
                            <a:schemeClr val="tx1">
                              <a:lumMod val="65000"/>
                              <a:lumOff val="35000"/>
                            </a:schemeClr>
                          </a:solidFill>
                        </a:rPr>
                        <a:t>Spéciaux </a:t>
                      </a:r>
                    </a:p>
                  </a:txBody>
                  <a:tcPr anchor="ctr">
                    <a:lnL w="12700" cmpd="sng">
                      <a:solidFill>
                        <a:srgbClr val="FFFFFF"/>
                      </a:solidFill>
                    </a:lnL>
                    <a:lnR w="12700" cmpd="sng">
                      <a:solidFill>
                        <a:srgbClr val="FFFFFF"/>
                      </a:solidFill>
                    </a:lnR>
                    <a:lnT w="12700" cmpd="sng">
                      <a:solidFill>
                        <a:srgbClr val="FFFFFF"/>
                      </a:solidFill>
                    </a:lnT>
                    <a:lnB w="12700" cmpd="sng">
                      <a:solidFill>
                        <a:srgbClr val="FFFFFF"/>
                      </a:solidFill>
                    </a:lnB>
                    <a:lnTlToBr w="12700" cmpd="sng">
                      <a:noFill/>
                      <a:prstDash val="solid"/>
                    </a:lnTlToBr>
                    <a:lnBlToTr w="12700" cmpd="sng">
                      <a:noFill/>
                      <a:prstDash val="solid"/>
                    </a:lnBlToTr>
                    <a:solidFill>
                      <a:schemeClr val="accent3">
                        <a:lumMod val="60000"/>
                        <a:lumOff val="4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fr-FR" sz="900" cap="small" dirty="0"/>
                    </a:p>
                  </a:txBody>
                  <a:tcPr>
                    <a:lnL w="12700" cmpd="sng">
                      <a:solidFill>
                        <a:srgbClr val="FFFFFF"/>
                      </a:solidFill>
                    </a:lnL>
                    <a:lnR w="12700" cap="flat" cmpd="sng" algn="ctr">
                      <a:solidFill>
                        <a:srgbClr val="FFFFFF"/>
                      </a:solidFill>
                      <a:prstDash val="solid"/>
                      <a:round/>
                      <a:headEnd type="none" w="med" len="med"/>
                      <a:tailEnd type="none" w="med" len="med"/>
                    </a:lnR>
                    <a:lnT w="12700" cmpd="sng">
                      <a:solidFill>
                        <a:srgbClr val="FFFFFF"/>
                      </a:solidFill>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fr-FR" sz="900" cap="small" dirty="0"/>
                    </a:p>
                  </a:txBody>
                  <a:tcP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lnTlToBr w="12700" cmpd="sng">
                      <a:noFill/>
                      <a:prstDash val="solid"/>
                    </a:lnTlToBr>
                    <a:lnBlToTr w="12700" cmpd="sng">
                      <a:noFill/>
                      <a:prstDash val="solid"/>
                    </a:lnBlToTr>
                    <a:solidFill>
                      <a:schemeClr val="accent3">
                        <a:lumMod val="60000"/>
                        <a:lumOff val="40000"/>
                      </a:schemeClr>
                    </a:solidFill>
                  </a:tcPr>
                </a:tc>
                <a:tc>
                  <a:txBody>
                    <a:bodyPr/>
                    <a:lstStyle>
                      <a:lvl1pPr marL="0" algn="l" defTabSz="914400" rtl="0" eaLnBrk="1" latinLnBrk="0" hangingPunct="1">
                        <a:defRPr sz="1800" kern="1200">
                          <a:solidFill>
                            <a:schemeClr val="dk1"/>
                          </a:solidFill>
                          <a:latin typeface="Arial"/>
                        </a:defRPr>
                      </a:lvl1pPr>
                      <a:lvl2pPr marL="457200" algn="l" defTabSz="914400" rtl="0" eaLnBrk="1" latinLnBrk="0" hangingPunct="1">
                        <a:defRPr sz="1800" kern="1200">
                          <a:solidFill>
                            <a:schemeClr val="dk1"/>
                          </a:solidFill>
                          <a:latin typeface="Arial"/>
                        </a:defRPr>
                      </a:lvl2pPr>
                      <a:lvl3pPr marL="914400" algn="l" defTabSz="914400" rtl="0" eaLnBrk="1" latinLnBrk="0" hangingPunct="1">
                        <a:defRPr sz="1800" kern="1200">
                          <a:solidFill>
                            <a:schemeClr val="dk1"/>
                          </a:solidFill>
                          <a:latin typeface="Arial"/>
                        </a:defRPr>
                      </a:lvl3pPr>
                      <a:lvl4pPr marL="1371600" algn="l" defTabSz="914400" rtl="0" eaLnBrk="1" latinLnBrk="0" hangingPunct="1">
                        <a:defRPr sz="1800" kern="1200">
                          <a:solidFill>
                            <a:schemeClr val="dk1"/>
                          </a:solidFill>
                          <a:latin typeface="Arial"/>
                        </a:defRPr>
                      </a:lvl4pPr>
                      <a:lvl5pPr marL="1828800" algn="l" defTabSz="914400" rtl="0" eaLnBrk="1" latinLnBrk="0" hangingPunct="1">
                        <a:defRPr sz="1800" kern="1200">
                          <a:solidFill>
                            <a:schemeClr val="dk1"/>
                          </a:solidFill>
                          <a:latin typeface="Arial"/>
                        </a:defRPr>
                      </a:lvl5pPr>
                      <a:lvl6pPr marL="2286000" algn="l" defTabSz="914400" rtl="0" eaLnBrk="1" latinLnBrk="0" hangingPunct="1">
                        <a:defRPr sz="1800" kern="1200">
                          <a:solidFill>
                            <a:schemeClr val="dk1"/>
                          </a:solidFill>
                          <a:latin typeface="Arial"/>
                        </a:defRPr>
                      </a:lvl6pPr>
                      <a:lvl7pPr marL="2743200" algn="l" defTabSz="914400" rtl="0" eaLnBrk="1" latinLnBrk="0" hangingPunct="1">
                        <a:defRPr sz="1800" kern="1200">
                          <a:solidFill>
                            <a:schemeClr val="dk1"/>
                          </a:solidFill>
                          <a:latin typeface="Arial"/>
                        </a:defRPr>
                      </a:lvl7pPr>
                      <a:lvl8pPr marL="3200400" algn="l" defTabSz="914400" rtl="0" eaLnBrk="1" latinLnBrk="0" hangingPunct="1">
                        <a:defRPr sz="1800" kern="1200">
                          <a:solidFill>
                            <a:schemeClr val="dk1"/>
                          </a:solidFill>
                          <a:latin typeface="Arial"/>
                        </a:defRPr>
                      </a:lvl8pPr>
                      <a:lvl9pPr marL="3657600" algn="l" defTabSz="914400" rtl="0" eaLnBrk="1" latinLnBrk="0" hangingPunct="1">
                        <a:defRPr sz="1800" kern="1200">
                          <a:solidFill>
                            <a:schemeClr val="dk1"/>
                          </a:solidFill>
                          <a:latin typeface="Arial"/>
                        </a:defRPr>
                      </a:lvl9pPr>
                    </a:lstStyle>
                    <a:p>
                      <a:pPr algn="ctr"/>
                      <a:endParaRPr lang="fr-FR" sz="900" cap="small" dirty="0"/>
                    </a:p>
                  </a:txBody>
                  <a:tcPr>
                    <a:lnL w="12700" cap="flat" cmpd="sng" algn="ctr">
                      <a:solidFill>
                        <a:srgbClr val="FFFFFF"/>
                      </a:solidFill>
                      <a:prstDash val="solid"/>
                      <a:round/>
                      <a:headEnd type="none" w="med" len="med"/>
                      <a:tailEnd type="none" w="med" len="med"/>
                    </a:lnL>
                    <a:lnR w="12700" cmpd="sng">
                      <a:solidFill>
                        <a:srgbClr val="FFFFFF"/>
                      </a:solidFill>
                    </a:lnR>
                    <a:lnT w="12700" cap="flat" cmpd="sng" algn="ctr">
                      <a:solidFill>
                        <a:srgbClr val="FFFFFF"/>
                      </a:solidFill>
                      <a:prstDash val="solid"/>
                      <a:round/>
                      <a:headEnd type="none" w="med" len="med"/>
                      <a:tailEnd type="none" w="med" len="med"/>
                    </a:lnT>
                    <a:lnB w="12700" cmpd="sng">
                      <a:solidFill>
                        <a:srgbClr val="FFFFFF"/>
                      </a:solidFill>
                    </a:lnB>
                    <a:lnTlToBr w="12700" cmpd="sng">
                      <a:noFill/>
                      <a:prstDash val="solid"/>
                    </a:lnTlToBr>
                    <a:lnBlToTr w="12700" cmpd="sng">
                      <a:noFill/>
                      <a:prstDash val="solid"/>
                    </a:lnBlToTr>
                    <a:solidFill>
                      <a:schemeClr val="accent3">
                        <a:lumMod val="60000"/>
                        <a:lumOff val="40000"/>
                      </a:schemeClr>
                    </a:solidFill>
                  </a:tcPr>
                </a:tc>
                <a:extLst>
                  <a:ext uri="{0D108BD9-81ED-4DB2-BD59-A6C34878D82A}">
                    <a16:rowId xmlns:a16="http://schemas.microsoft.com/office/drawing/2014/main" val="10005"/>
                  </a:ext>
                </a:extLst>
              </a:tr>
            </a:tbl>
          </a:graphicData>
        </a:graphic>
      </p:graphicFrame>
      <p:pic>
        <p:nvPicPr>
          <p:cNvPr id="7" name="Image 6">
            <a:extLst>
              <a:ext uri="{FF2B5EF4-FFF2-40B4-BE49-F238E27FC236}">
                <a16:creationId xmlns:a16="http://schemas.microsoft.com/office/drawing/2014/main" id="{B4C80DF2-AE90-428A-8403-7DD1AD9FD7C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60033" y="2306491"/>
            <a:ext cx="405385" cy="405385"/>
          </a:xfrm>
          <a:prstGeom prst="rect">
            <a:avLst/>
          </a:prstGeom>
        </p:spPr>
      </p:pic>
      <p:pic>
        <p:nvPicPr>
          <p:cNvPr id="9" name="Image 8">
            <a:extLst>
              <a:ext uri="{FF2B5EF4-FFF2-40B4-BE49-F238E27FC236}">
                <a16:creationId xmlns:a16="http://schemas.microsoft.com/office/drawing/2014/main" id="{D49451A9-E259-4DC2-89DB-6A2FAB52FE6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47256" y="3125758"/>
            <a:ext cx="405385" cy="405385"/>
          </a:xfrm>
          <a:prstGeom prst="rect">
            <a:avLst/>
          </a:prstGeom>
        </p:spPr>
      </p:pic>
      <p:pic>
        <p:nvPicPr>
          <p:cNvPr id="11" name="Image 10">
            <a:extLst>
              <a:ext uri="{FF2B5EF4-FFF2-40B4-BE49-F238E27FC236}">
                <a16:creationId xmlns:a16="http://schemas.microsoft.com/office/drawing/2014/main" id="{47EE1A90-C5C8-42D0-ADBC-ED720499609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168884" y="3646125"/>
            <a:ext cx="405385" cy="405385"/>
          </a:xfrm>
          <a:prstGeom prst="rect">
            <a:avLst/>
          </a:prstGeom>
        </p:spPr>
      </p:pic>
      <p:pic>
        <p:nvPicPr>
          <p:cNvPr id="13" name="Image 12">
            <a:extLst>
              <a:ext uri="{FF2B5EF4-FFF2-40B4-BE49-F238E27FC236}">
                <a16:creationId xmlns:a16="http://schemas.microsoft.com/office/drawing/2014/main" id="{00416466-8312-4109-A412-3EDDAA5FC06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860032" y="4119433"/>
            <a:ext cx="405385" cy="405385"/>
          </a:xfrm>
          <a:prstGeom prst="rect">
            <a:avLst/>
          </a:prstGeom>
        </p:spPr>
      </p:pic>
      <p:pic>
        <p:nvPicPr>
          <p:cNvPr id="30" name="Image 29">
            <a:extLst>
              <a:ext uri="{FF2B5EF4-FFF2-40B4-BE49-F238E27FC236}">
                <a16:creationId xmlns:a16="http://schemas.microsoft.com/office/drawing/2014/main" id="{D10FE991-1382-4766-99DB-6F562A7FA3DC}"/>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168884" y="4141301"/>
            <a:ext cx="405385" cy="405385"/>
          </a:xfrm>
          <a:prstGeom prst="rect">
            <a:avLst/>
          </a:prstGeom>
        </p:spPr>
      </p:pic>
      <p:pic>
        <p:nvPicPr>
          <p:cNvPr id="31" name="Image 30">
            <a:extLst>
              <a:ext uri="{FF2B5EF4-FFF2-40B4-BE49-F238E27FC236}">
                <a16:creationId xmlns:a16="http://schemas.microsoft.com/office/drawing/2014/main" id="{37B52C47-D581-462A-A51A-B15F1F36D20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47256" y="4119433"/>
            <a:ext cx="405385" cy="405385"/>
          </a:xfrm>
          <a:prstGeom prst="rect">
            <a:avLst/>
          </a:prstGeom>
        </p:spPr>
      </p:pic>
      <p:pic>
        <p:nvPicPr>
          <p:cNvPr id="32" name="Image 31">
            <a:extLst>
              <a:ext uri="{FF2B5EF4-FFF2-40B4-BE49-F238E27FC236}">
                <a16:creationId xmlns:a16="http://schemas.microsoft.com/office/drawing/2014/main" id="{164AD2EB-F325-47DC-8AB6-F4AF6821670F}"/>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47256" y="3629312"/>
            <a:ext cx="405385" cy="405385"/>
          </a:xfrm>
          <a:prstGeom prst="rect">
            <a:avLst/>
          </a:prstGeom>
        </p:spPr>
      </p:pic>
      <p:pic>
        <p:nvPicPr>
          <p:cNvPr id="33" name="Image 32">
            <a:extLst>
              <a:ext uri="{FF2B5EF4-FFF2-40B4-BE49-F238E27FC236}">
                <a16:creationId xmlns:a16="http://schemas.microsoft.com/office/drawing/2014/main" id="{F051FC9B-AEE0-4BD5-8BE7-C35AEFAB32F4}"/>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68884" y="3105597"/>
            <a:ext cx="405385" cy="405385"/>
          </a:xfrm>
          <a:prstGeom prst="rect">
            <a:avLst/>
          </a:prstGeom>
        </p:spPr>
      </p:pic>
      <p:sp>
        <p:nvSpPr>
          <p:cNvPr id="3" name="Espace réservé du numéro de diapositive 2">
            <a:extLst>
              <a:ext uri="{FF2B5EF4-FFF2-40B4-BE49-F238E27FC236}">
                <a16:creationId xmlns:a16="http://schemas.microsoft.com/office/drawing/2014/main" id="{3554B9E7-4366-1DC0-6E72-B17077FA68C1}"/>
              </a:ext>
            </a:extLst>
          </p:cNvPr>
          <p:cNvSpPr>
            <a:spLocks noGrp="1"/>
          </p:cNvSpPr>
          <p:nvPr>
            <p:ph type="sldNum" sz="quarter" idx="4"/>
          </p:nvPr>
        </p:nvSpPr>
        <p:spPr/>
        <p:txBody>
          <a:bodyPr/>
          <a:lstStyle/>
          <a:p>
            <a:fld id="{BE375096-6367-4A46-9B35-1C341654C780}" type="slidenum">
              <a:rPr lang="en-US" smtClean="0"/>
              <a:pPr/>
              <a:t>9</a:t>
            </a:fld>
            <a:endParaRPr lang="en-US" dirty="0"/>
          </a:p>
        </p:txBody>
      </p:sp>
      <p:sp>
        <p:nvSpPr>
          <p:cNvPr id="5" name="Rectangle 4">
            <a:extLst>
              <a:ext uri="{FF2B5EF4-FFF2-40B4-BE49-F238E27FC236}">
                <a16:creationId xmlns:a16="http://schemas.microsoft.com/office/drawing/2014/main" id="{5768E93A-F747-60ED-8FDE-DC84EA006E9E}"/>
              </a:ext>
            </a:extLst>
          </p:cNvPr>
          <p:cNvSpPr/>
          <p:nvPr/>
        </p:nvSpPr>
        <p:spPr>
          <a:xfrm>
            <a:off x="123456" y="421759"/>
            <a:ext cx="6896815" cy="375552"/>
          </a:xfrm>
          <a:prstGeom prst="rect">
            <a:avLst/>
          </a:prstGeom>
          <a:noFill/>
        </p:spPr>
        <p:txBody>
          <a:bodyPr wrap="square" anchor="ctr">
            <a:spAutoFit/>
          </a:bodyPr>
          <a:lstStyle/>
          <a:p>
            <a:pPr marL="0" marR="0" lvl="0" indent="0" algn="l" defTabSz="1219170" rtl="0" eaLnBrk="1" fontAlgn="auto" latinLnBrk="0" hangingPunct="1">
              <a:lnSpc>
                <a:spcPct val="150000"/>
              </a:lnSpc>
              <a:spcBef>
                <a:spcPts val="0"/>
              </a:spcBef>
              <a:spcAft>
                <a:spcPts val="0"/>
              </a:spcAft>
              <a:buClrTx/>
              <a:buSzTx/>
              <a:buFontTx/>
              <a:buNone/>
              <a:tabLst/>
              <a:defRPr/>
            </a:pPr>
            <a:r>
              <a:rPr kumimoji="0" lang="fr-FR" sz="1400" b="1" i="0" u="none" strike="noStrike" kern="1200" cap="none" spc="0" normalizeH="0" baseline="0" noProof="0" dirty="0">
                <a:ln>
                  <a:noFill/>
                </a:ln>
                <a:solidFill>
                  <a:srgbClr val="00A0E4"/>
                </a:solidFill>
                <a:effectLst/>
                <a:uLnTx/>
                <a:uFillTx/>
                <a:latin typeface="Arial"/>
                <a:ea typeface="+mn-ea"/>
                <a:cs typeface="+mn-cs"/>
              </a:rPr>
              <a:t>Détection de chaleur - revue </a:t>
            </a:r>
            <a:r>
              <a:rPr lang="fr-FR" sz="1400" b="1" dirty="0">
                <a:solidFill>
                  <a:srgbClr val="00A0E4"/>
                </a:solidFill>
                <a:latin typeface="Arial"/>
              </a:rPr>
              <a:t>générale des solutions</a:t>
            </a:r>
          </a:p>
        </p:txBody>
      </p:sp>
      <p:grpSp>
        <p:nvGrpSpPr>
          <p:cNvPr id="6" name="Groupe 5">
            <a:extLst>
              <a:ext uri="{FF2B5EF4-FFF2-40B4-BE49-F238E27FC236}">
                <a16:creationId xmlns:a16="http://schemas.microsoft.com/office/drawing/2014/main" id="{53981282-2423-FEAC-6C05-5FC9DABD3EF8}"/>
              </a:ext>
            </a:extLst>
          </p:cNvPr>
          <p:cNvGrpSpPr/>
          <p:nvPr/>
        </p:nvGrpSpPr>
        <p:grpSpPr>
          <a:xfrm>
            <a:off x="2882926" y="2094006"/>
            <a:ext cx="688290" cy="668906"/>
            <a:chOff x="3328480" y="2139702"/>
            <a:chExt cx="688290" cy="668906"/>
          </a:xfrm>
        </p:grpSpPr>
        <p:pic>
          <p:nvPicPr>
            <p:cNvPr id="8" name="Image 7">
              <a:extLst>
                <a:ext uri="{FF2B5EF4-FFF2-40B4-BE49-F238E27FC236}">
                  <a16:creationId xmlns:a16="http://schemas.microsoft.com/office/drawing/2014/main" id="{309ED146-32DA-5DC7-E3DE-09F3CA7D38F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347864" y="2139702"/>
              <a:ext cx="668906" cy="668906"/>
            </a:xfrm>
            <a:prstGeom prst="rect">
              <a:avLst/>
            </a:prstGeom>
          </p:spPr>
        </p:pic>
        <p:pic>
          <p:nvPicPr>
            <p:cNvPr id="10" name="Image 9">
              <a:extLst>
                <a:ext uri="{FF2B5EF4-FFF2-40B4-BE49-F238E27FC236}">
                  <a16:creationId xmlns:a16="http://schemas.microsoft.com/office/drawing/2014/main" id="{F7BF48FA-9562-EA7C-00BF-D195F38A025D}"/>
                </a:ext>
              </a:extLst>
            </p:cNvPr>
            <p:cNvPicPr>
              <a:picLocks noChangeAspect="1"/>
            </p:cNvPicPr>
            <p:nvPr/>
          </p:nvPicPr>
          <p:blipFill rotWithShape="1">
            <a:blip r:embed="rId7">
              <a:clrChange>
                <a:clrFrom>
                  <a:srgbClr val="7BCCCD"/>
                </a:clrFrom>
                <a:clrTo>
                  <a:srgbClr val="7BCCCD">
                    <a:alpha val="0"/>
                  </a:srgbClr>
                </a:clrTo>
              </a:clrChange>
            </a:blip>
            <a:srcRect t="41677" b="-1"/>
            <a:stretch/>
          </p:blipFill>
          <p:spPr>
            <a:xfrm>
              <a:off x="3328480" y="2401422"/>
              <a:ext cx="343677" cy="223221"/>
            </a:xfrm>
            <a:prstGeom prst="rect">
              <a:avLst/>
            </a:prstGeom>
          </p:spPr>
        </p:pic>
      </p:grpSp>
      <p:grpSp>
        <p:nvGrpSpPr>
          <p:cNvPr id="16" name="Groupe 15">
            <a:extLst>
              <a:ext uri="{FF2B5EF4-FFF2-40B4-BE49-F238E27FC236}">
                <a16:creationId xmlns:a16="http://schemas.microsoft.com/office/drawing/2014/main" id="{AD89DCF3-5741-1888-B869-08AD2F403ADB}"/>
              </a:ext>
            </a:extLst>
          </p:cNvPr>
          <p:cNvGrpSpPr/>
          <p:nvPr/>
        </p:nvGrpSpPr>
        <p:grpSpPr>
          <a:xfrm>
            <a:off x="1547664" y="2094006"/>
            <a:ext cx="668906" cy="668906"/>
            <a:chOff x="1547664" y="2139702"/>
            <a:chExt cx="668906" cy="668906"/>
          </a:xfrm>
        </p:grpSpPr>
        <p:pic>
          <p:nvPicPr>
            <p:cNvPr id="12" name="Image 11">
              <a:extLst>
                <a:ext uri="{FF2B5EF4-FFF2-40B4-BE49-F238E27FC236}">
                  <a16:creationId xmlns:a16="http://schemas.microsoft.com/office/drawing/2014/main" id="{AC5D4A8D-BE73-CC0A-E36C-AE1D62EC5D8F}"/>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547664" y="2139702"/>
              <a:ext cx="668906" cy="668906"/>
            </a:xfrm>
            <a:prstGeom prst="rect">
              <a:avLst/>
            </a:prstGeom>
          </p:spPr>
        </p:pic>
        <p:pic>
          <p:nvPicPr>
            <p:cNvPr id="14" name="Image 13">
              <a:extLst>
                <a:ext uri="{FF2B5EF4-FFF2-40B4-BE49-F238E27FC236}">
                  <a16:creationId xmlns:a16="http://schemas.microsoft.com/office/drawing/2014/main" id="{32919802-78AB-4D3B-4DFD-289B1D81CDFF}"/>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b="-5872"/>
            <a:stretch/>
          </p:blipFill>
          <p:spPr>
            <a:xfrm>
              <a:off x="1698258" y="2401422"/>
              <a:ext cx="137336" cy="288032"/>
            </a:xfrm>
            <a:prstGeom prst="rect">
              <a:avLst/>
            </a:prstGeom>
          </p:spPr>
        </p:pic>
      </p:grpSp>
    </p:spTree>
    <p:extLst>
      <p:ext uri="{BB962C8B-B14F-4D97-AF65-F5344CB8AC3E}">
        <p14:creationId xmlns:p14="http://schemas.microsoft.com/office/powerpoint/2010/main" val="2603056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OTLMARKERSHAPE" val="OTL"/>
</p:tagLst>
</file>

<file path=ppt/theme/theme1.xml><?xml version="1.0" encoding="utf-8"?>
<a:theme xmlns:a="http://schemas.openxmlformats.org/drawingml/2006/main" name="Chubb-Dec22">
  <a:themeElements>
    <a:clrScheme name="Chubb-test-dec22">
      <a:dk1>
        <a:srgbClr val="000000"/>
      </a:dk1>
      <a:lt1>
        <a:srgbClr val="FFFFFF"/>
      </a:lt1>
      <a:dk2>
        <a:srgbClr val="0067B1"/>
      </a:dk2>
      <a:lt2>
        <a:srgbClr val="FFFFFF"/>
      </a:lt2>
      <a:accent1>
        <a:srgbClr val="0067B1"/>
      </a:accent1>
      <a:accent2>
        <a:srgbClr val="97CDE1"/>
      </a:accent2>
      <a:accent3>
        <a:srgbClr val="C3C3C7"/>
      </a:accent3>
      <a:accent4>
        <a:srgbClr val="868686"/>
      </a:accent4>
      <a:accent5>
        <a:srgbClr val="F92745"/>
      </a:accent5>
      <a:accent6>
        <a:srgbClr val="1DB390"/>
      </a:accent6>
      <a:hlink>
        <a:srgbClr val="FF9900"/>
      </a:hlink>
      <a:folHlink>
        <a:srgbClr val="F9274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100" dirty="0" err="1" smtClean="0"/>
        </a:defPPr>
      </a:lstStyle>
    </a:txDef>
  </a:objectDefaults>
  <a:extraClrSchemeLst/>
  <a:custClrLst>
    <a:custClr name="Chubb blue">
      <a:srgbClr val="0067B1"/>
    </a:custClr>
    <a:custClr name="Innovation blue">
      <a:srgbClr val="00A0E4"/>
    </a:custClr>
    <a:custClr name="Fire red">
      <a:srgbClr val="F92745"/>
    </a:custClr>
    <a:custClr name="ESG green">
      <a:srgbClr val="1DB390"/>
    </a:custClr>
    <a:custClr name="Security grey">
      <a:srgbClr val="868686"/>
    </a:custClr>
    <a:custClr name="People orange">
      <a:srgbClr val="FF9900"/>
    </a:custClr>
    <a:custClr name="Vision+ green">
      <a:srgbClr val="58B031"/>
    </a:custClr>
    <a:custClr name="Soft blue">
      <a:srgbClr val="97CDE1"/>
    </a:custClr>
    <a:custClr name="Yellow">
      <a:srgbClr val="F6CB46"/>
    </a:custClr>
    <a:custClr name="Soft grey">
      <a:srgbClr val="C3C3C7"/>
    </a:custClr>
    <a:custClr name="Seafoam">
      <a:srgbClr val="6BCC94"/>
    </a:custClr>
    <a:custClr name="Nude">
      <a:srgbClr val="E5CFBF"/>
    </a:custClr>
  </a:custClrLst>
  <a:extLst>
    <a:ext uri="{05A4C25C-085E-4340-85A3-A5531E510DB2}">
      <thm15:themeFamily xmlns:thm15="http://schemas.microsoft.com/office/thememl/2012/main" name="Romola-v1" id="{6F026CD1-82BA-4210-AA95-7C51B50889F2}" vid="{F145A1CA-3500-4D7F-B498-3DD93CC30CE8}"/>
    </a:ext>
  </a:extLst>
</a:theme>
</file>

<file path=ppt/theme/theme2.xml><?xml version="1.0" encoding="utf-8"?>
<a:theme xmlns:a="http://schemas.openxmlformats.org/drawingml/2006/main" name="1_Chubb-Dec22">
  <a:themeElements>
    <a:clrScheme name="Chubb-test-dec22">
      <a:dk1>
        <a:srgbClr val="000000"/>
      </a:dk1>
      <a:lt1>
        <a:srgbClr val="FFFFFF"/>
      </a:lt1>
      <a:dk2>
        <a:srgbClr val="0067B1"/>
      </a:dk2>
      <a:lt2>
        <a:srgbClr val="FFFFFF"/>
      </a:lt2>
      <a:accent1>
        <a:srgbClr val="0067B1"/>
      </a:accent1>
      <a:accent2>
        <a:srgbClr val="97CDE1"/>
      </a:accent2>
      <a:accent3>
        <a:srgbClr val="C3C3C7"/>
      </a:accent3>
      <a:accent4>
        <a:srgbClr val="868686"/>
      </a:accent4>
      <a:accent5>
        <a:srgbClr val="F92745"/>
      </a:accent5>
      <a:accent6>
        <a:srgbClr val="1DB390"/>
      </a:accent6>
      <a:hlink>
        <a:srgbClr val="FF9900"/>
      </a:hlink>
      <a:folHlink>
        <a:srgbClr val="F92745"/>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txDef>
      <a:spPr>
        <a:noFill/>
      </a:spPr>
      <a:bodyPr wrap="square" lIns="0" tIns="0" rIns="0" bIns="0" rtlCol="0">
        <a:noAutofit/>
      </a:bodyPr>
      <a:lstStyle>
        <a:defPPr algn="l">
          <a:defRPr sz="1100" dirty="0" err="1" smtClean="0"/>
        </a:defPPr>
      </a:lstStyle>
    </a:txDef>
  </a:objectDefaults>
  <a:extraClrSchemeLst/>
  <a:custClrLst>
    <a:custClr name="Chubb blue">
      <a:srgbClr val="0067B1"/>
    </a:custClr>
    <a:custClr name="Innovation blue">
      <a:srgbClr val="00A0E4"/>
    </a:custClr>
    <a:custClr name="Fire red">
      <a:srgbClr val="F92745"/>
    </a:custClr>
    <a:custClr name="ESG green">
      <a:srgbClr val="1DB390"/>
    </a:custClr>
    <a:custClr name="Security grey">
      <a:srgbClr val="868686"/>
    </a:custClr>
    <a:custClr name="People orange">
      <a:srgbClr val="FF9900"/>
    </a:custClr>
    <a:custClr name="Vision+ green">
      <a:srgbClr val="58B031"/>
    </a:custClr>
    <a:custClr name="Soft blue">
      <a:srgbClr val="97CDE1"/>
    </a:custClr>
    <a:custClr name="Yellow">
      <a:srgbClr val="F6CB46"/>
    </a:custClr>
    <a:custClr name="Soft grey">
      <a:srgbClr val="C3C3C7"/>
    </a:custClr>
    <a:custClr name="Seafoam">
      <a:srgbClr val="6BCC94"/>
    </a:custClr>
    <a:custClr name="Nude">
      <a:srgbClr val="E5CFBF"/>
    </a:custClr>
  </a:custClrLst>
  <a:extLst>
    <a:ext uri="{05A4C25C-085E-4340-85A3-A5531E510DB2}">
      <thm15:themeFamily xmlns:thm15="http://schemas.microsoft.com/office/thememl/2012/main" name="Romola-v1" id="{6F026CD1-82BA-4210-AA95-7C51B50889F2}" vid="{F145A1CA-3500-4D7F-B498-3DD93CC30CE8}"/>
    </a:ext>
  </a:ext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1858</TotalTime>
  <Words>6273</Words>
  <Application>Microsoft Office PowerPoint</Application>
  <PresentationFormat>Affichage à l'écran (16:9)</PresentationFormat>
  <Paragraphs>1410</Paragraphs>
  <Slides>84</Slides>
  <Notes>18</Notes>
  <HiddenSlides>3</HiddenSlides>
  <MMClips>2</MMClips>
  <ScaleCrop>false</ScaleCrop>
  <HeadingPairs>
    <vt:vector size="8" baseType="variant">
      <vt:variant>
        <vt:lpstr>Polices utilisées</vt:lpstr>
      </vt:variant>
      <vt:variant>
        <vt:i4>8</vt:i4>
      </vt:variant>
      <vt:variant>
        <vt:lpstr>Thème</vt:lpstr>
      </vt:variant>
      <vt:variant>
        <vt:i4>2</vt:i4>
      </vt:variant>
      <vt:variant>
        <vt:lpstr>Serveurs OLE incorporés</vt:lpstr>
      </vt:variant>
      <vt:variant>
        <vt:i4>4</vt:i4>
      </vt:variant>
      <vt:variant>
        <vt:lpstr>Titres des diapositives</vt:lpstr>
      </vt:variant>
      <vt:variant>
        <vt:i4>84</vt:i4>
      </vt:variant>
    </vt:vector>
  </HeadingPairs>
  <TitlesOfParts>
    <vt:vector size="98" baseType="lpstr">
      <vt:lpstr>Arial</vt:lpstr>
      <vt:lpstr>Arial Narrow</vt:lpstr>
      <vt:lpstr>Arial Nova Light</vt:lpstr>
      <vt:lpstr>Calibri</vt:lpstr>
      <vt:lpstr>Courier New</vt:lpstr>
      <vt:lpstr>HelveticaNeueLT Pro 47 LtCn</vt:lpstr>
      <vt:lpstr>Times New Roman</vt:lpstr>
      <vt:lpstr>Wingdings</vt:lpstr>
      <vt:lpstr>Chubb-Dec22</vt:lpstr>
      <vt:lpstr>1_Chubb-Dec22</vt:lpstr>
      <vt:lpstr>Document</vt:lpstr>
      <vt:lpstr>PhotoSuite Image</vt:lpstr>
      <vt:lpstr>Visio</vt:lpstr>
      <vt:lpstr>CorelPhotoPaint.Image.7</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 détection automatique d’incendie</vt:lpstr>
      <vt:lpstr> détection automatique d’incendie</vt:lpstr>
      <vt:lpstr>Détection automatique d’incendie</vt:lpstr>
      <vt:lpstr> </vt:lpstr>
      <vt:lpstr>détection automatique d’incendie</vt:lpstr>
      <vt:lpstr>détection automatique d’incendie</vt:lpstr>
      <vt:lpstr>détection automatique d’incendie</vt:lpstr>
      <vt:lpstr>détection automatique d’incendie</vt:lpstr>
      <vt:lpstr> détection automatique d’incendie</vt:lpstr>
      <vt:lpstr>Détection automatique d’incendie</vt:lpstr>
      <vt:lpstr>Détection automatique d’incendie</vt:lpstr>
      <vt:lpstr>La détection incendie ponctuelle adressable </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La détection ponctuelle radio adressable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Installation des détecteurs automatiques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 </vt:lpstr>
      <vt:lpstr>détection automatique d’incendie</vt:lpstr>
      <vt:lpstr>Détection automatique d’incendie</vt:lpstr>
      <vt:lpstr>Détection automatique d’incendie</vt:lpstr>
      <vt:lpstr>Détection automatique d’incendie</vt:lpstr>
      <vt:lpstr>La détection optique linéaire</vt:lpstr>
      <vt:lpstr>Détection automatique d’incendie</vt:lpstr>
      <vt:lpstr>Détection automatique d’incendie</vt:lpstr>
      <vt:lpstr>Détection automatique d’incendie</vt:lpstr>
      <vt:lpstr>La détection par aspiration</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La détection linéaire  de chaleur</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lpstr>Détection automatique d’incendie</vt:lpstr>
    </vt:vector>
  </TitlesOfParts>
  <Company>United Technologies Corporation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Logistique</dc:title>
  <dc:creator>Administrator</dc:creator>
  <cp:lastModifiedBy>Caron, Pierre Nicolas</cp:lastModifiedBy>
  <cp:revision>1080</cp:revision>
  <cp:lastPrinted>2020-02-03T13:10:56Z</cp:lastPrinted>
  <dcterms:created xsi:type="dcterms:W3CDTF">2017-01-18T15:57:05Z</dcterms:created>
  <dcterms:modified xsi:type="dcterms:W3CDTF">2024-07-10T08:53:04Z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defa4170-0d19-0005-0004-bc88714345d2_Enabled">
    <vt:lpwstr>true</vt:lpwstr>
  </property>
  <property fmtid="{D5CDD505-2E9C-101B-9397-08002B2CF9AE}" pid="3" name="MSIP_Label_defa4170-0d19-0005-0004-bc88714345d2_SetDate">
    <vt:lpwstr>2023-09-27T06:23:58Z</vt:lpwstr>
  </property>
  <property fmtid="{D5CDD505-2E9C-101B-9397-08002B2CF9AE}" pid="4" name="MSIP_Label_defa4170-0d19-0005-0004-bc88714345d2_Method">
    <vt:lpwstr>Standard</vt:lpwstr>
  </property>
  <property fmtid="{D5CDD505-2E9C-101B-9397-08002B2CF9AE}" pid="5" name="MSIP_Label_defa4170-0d19-0005-0004-bc88714345d2_Name">
    <vt:lpwstr>defa4170-0d19-0005-0004-bc88714345d2</vt:lpwstr>
  </property>
  <property fmtid="{D5CDD505-2E9C-101B-9397-08002B2CF9AE}" pid="6" name="MSIP_Label_defa4170-0d19-0005-0004-bc88714345d2_SiteId">
    <vt:lpwstr>47995fc2-1f56-47ce-9137-a87caef4be74</vt:lpwstr>
  </property>
  <property fmtid="{D5CDD505-2E9C-101B-9397-08002B2CF9AE}" pid="7" name="MSIP_Label_defa4170-0d19-0005-0004-bc88714345d2_ActionId">
    <vt:lpwstr>ff9dda83-c0f5-45b7-8f6b-f167f3216542</vt:lpwstr>
  </property>
  <property fmtid="{D5CDD505-2E9C-101B-9397-08002B2CF9AE}" pid="8" name="MSIP_Label_defa4170-0d19-0005-0004-bc88714345d2_ContentBits">
    <vt:lpwstr>0</vt:lpwstr>
  </property>
</Properties>
</file>